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3" r:id="rId1"/>
  </p:sldMasterIdLst>
  <p:notesMasterIdLst>
    <p:notesMasterId r:id="rId112"/>
  </p:notesMasterIdLst>
  <p:handoutMasterIdLst>
    <p:handoutMasterId r:id="rId113"/>
  </p:handoutMasterIdLst>
  <p:sldIdLst>
    <p:sldId id="256" r:id="rId2"/>
    <p:sldId id="346" r:id="rId3"/>
    <p:sldId id="432" r:id="rId4"/>
    <p:sldId id="262" r:id="rId5"/>
    <p:sldId id="259" r:id="rId6"/>
    <p:sldId id="269" r:id="rId7"/>
    <p:sldId id="431" r:id="rId8"/>
    <p:sldId id="427" r:id="rId9"/>
    <p:sldId id="344" r:id="rId10"/>
    <p:sldId id="277" r:id="rId11"/>
    <p:sldId id="314" r:id="rId12"/>
    <p:sldId id="309" r:id="rId13"/>
    <p:sldId id="289" r:id="rId14"/>
    <p:sldId id="304" r:id="rId15"/>
    <p:sldId id="428" r:id="rId16"/>
    <p:sldId id="325" r:id="rId17"/>
    <p:sldId id="429" r:id="rId18"/>
    <p:sldId id="278" r:id="rId19"/>
    <p:sldId id="270" r:id="rId20"/>
    <p:sldId id="280" r:id="rId21"/>
    <p:sldId id="283" r:id="rId22"/>
    <p:sldId id="349" r:id="rId23"/>
    <p:sldId id="316" r:id="rId24"/>
    <p:sldId id="330" r:id="rId25"/>
    <p:sldId id="331" r:id="rId26"/>
    <p:sldId id="351" r:id="rId27"/>
    <p:sldId id="350" r:id="rId28"/>
    <p:sldId id="291" r:id="rId29"/>
    <p:sldId id="347" r:id="rId30"/>
    <p:sldId id="353" r:id="rId31"/>
    <p:sldId id="354" r:id="rId32"/>
    <p:sldId id="332" r:id="rId33"/>
    <p:sldId id="30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 id="450" r:id="rId52"/>
    <p:sldId id="451" r:id="rId53"/>
    <p:sldId id="452" r:id="rId54"/>
    <p:sldId id="453" r:id="rId55"/>
    <p:sldId id="454" r:id="rId56"/>
    <p:sldId id="455" r:id="rId57"/>
    <p:sldId id="456" r:id="rId58"/>
    <p:sldId id="457" r:id="rId59"/>
    <p:sldId id="458" r:id="rId60"/>
    <p:sldId id="459" r:id="rId61"/>
    <p:sldId id="460" r:id="rId62"/>
    <p:sldId id="461" r:id="rId63"/>
    <p:sldId id="462" r:id="rId64"/>
    <p:sldId id="463" r:id="rId65"/>
    <p:sldId id="464" r:id="rId66"/>
    <p:sldId id="465" r:id="rId67"/>
    <p:sldId id="466" r:id="rId68"/>
    <p:sldId id="467" r:id="rId69"/>
    <p:sldId id="469" r:id="rId70"/>
    <p:sldId id="470" r:id="rId71"/>
    <p:sldId id="472" r:id="rId72"/>
    <p:sldId id="471" r:id="rId73"/>
    <p:sldId id="512" r:id="rId74"/>
    <p:sldId id="513" r:id="rId75"/>
    <p:sldId id="473" r:id="rId76"/>
    <p:sldId id="474" r:id="rId77"/>
    <p:sldId id="475" r:id="rId78"/>
    <p:sldId id="476" r:id="rId79"/>
    <p:sldId id="477" r:id="rId80"/>
    <p:sldId id="478" r:id="rId81"/>
    <p:sldId id="479" r:id="rId82"/>
    <p:sldId id="480" r:id="rId83"/>
    <p:sldId id="481" r:id="rId84"/>
    <p:sldId id="483" r:id="rId85"/>
    <p:sldId id="484" r:id="rId86"/>
    <p:sldId id="485" r:id="rId87"/>
    <p:sldId id="486" r:id="rId88"/>
    <p:sldId id="487" r:id="rId89"/>
    <p:sldId id="509" r:id="rId90"/>
    <p:sldId id="488" r:id="rId91"/>
    <p:sldId id="489" r:id="rId92"/>
    <p:sldId id="490" r:id="rId93"/>
    <p:sldId id="491" r:id="rId94"/>
    <p:sldId id="492" r:id="rId95"/>
    <p:sldId id="493" r:id="rId96"/>
    <p:sldId id="494" r:id="rId97"/>
    <p:sldId id="495" r:id="rId98"/>
    <p:sldId id="506" r:id="rId99"/>
    <p:sldId id="496" r:id="rId100"/>
    <p:sldId id="497" r:id="rId101"/>
    <p:sldId id="498" r:id="rId102"/>
    <p:sldId id="499" r:id="rId103"/>
    <p:sldId id="500" r:id="rId104"/>
    <p:sldId id="501" r:id="rId105"/>
    <p:sldId id="502" r:id="rId106"/>
    <p:sldId id="503" r:id="rId107"/>
    <p:sldId id="504" r:id="rId108"/>
    <p:sldId id="505" r:id="rId109"/>
    <p:sldId id="510" r:id="rId110"/>
    <p:sldId id="375" r:id="rId111"/>
  </p:sldIdLst>
  <p:sldSz cx="9144000" cy="6858000" type="screen4x3"/>
  <p:notesSz cx="7104063" cy="10234613"/>
  <p:embeddedFontLst>
    <p:embeddedFont>
      <p:font typeface="華康中圓體" panose="020F0509000000000000" pitchFamily="49" charset="-120"/>
      <p:regular r:id="rId114"/>
      <p:bold r:id="rId115"/>
      <p:italic r:id="rId116"/>
      <p:boldItalic r:id="rId117"/>
    </p:embeddedFont>
    <p:embeddedFont>
      <p:font typeface="新細明體" panose="02020500000000000000" pitchFamily="18" charset="-120"/>
      <p:regular r:id="rId118"/>
    </p:embeddedFont>
    <p:embeddedFont>
      <p:font typeface="微軟正黑體" panose="020B0604030504040204" pitchFamily="34" charset="-120"/>
      <p:regular r:id="rId119"/>
      <p:bold r:id="rId120"/>
    </p:embeddedFont>
    <p:embeddedFont>
      <p:font typeface="標楷體" panose="02010601000101010101" pitchFamily="2" charset="-120"/>
      <p:regular r:id="rId121"/>
    </p:embeddedFont>
    <p:embeddedFont>
      <p:font typeface="Calibri" panose="020F0502020204030204" pitchFamily="34" charset="0"/>
      <p:regular r:id="rId122"/>
      <p:bold r:id="rId123"/>
      <p:italic r:id="rId124"/>
      <p:boldItalic r:id="rId125"/>
    </p:embeddedFont>
    <p:embeddedFont>
      <p:font typeface="Calibri Light" panose="020F0302020204030204" pitchFamily="34" charset="0"/>
      <p:regular r:id="rId126"/>
      <p:italic r:id="rId127"/>
    </p:embeddedFont>
    <p:embeddedFont>
      <p:font typeface="Franklin Gothic Book" panose="020B0503020102020204" pitchFamily="34" charset="0"/>
      <p:regular r:id="rId128"/>
      <p:italic r:id="rId129"/>
    </p:embeddedFont>
    <p:embeddedFont>
      <p:font typeface="Gill Sans MT" panose="020B0502020104020203" pitchFamily="34" charset="0"/>
      <p:regular r:id="rId130"/>
      <p:bold r:id="rId131"/>
      <p:italic r:id="rId132"/>
      <p:boldItalic r:id="rId133"/>
    </p:embeddedFont>
    <p:embeddedFont>
      <p:font typeface="Verdana" panose="020B0604030504040204" pitchFamily="34" charset="0"/>
      <p:regular r:id="rId134"/>
      <p:bold r:id="rId135"/>
      <p:italic r:id="rId136"/>
      <p:boldItalic r:id="rId1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9F"/>
    <a:srgbClr val="0000FF"/>
    <a:srgbClr val="FF0066"/>
    <a:srgbClr val="B5372D"/>
    <a:srgbClr val="CC00FF"/>
    <a:srgbClr val="FFCCCC"/>
    <a:srgbClr val="C09200"/>
    <a:srgbClr val="FFFFCC"/>
    <a:srgbClr val="0099CC"/>
    <a:srgbClr val="01ACB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autoAdjust="0"/>
    <p:restoredTop sz="95231" autoAdjust="0"/>
  </p:normalViewPr>
  <p:slideViewPr>
    <p:cSldViewPr snapToGrid="0">
      <p:cViewPr varScale="1">
        <p:scale>
          <a:sx n="120" d="100"/>
          <a:sy n="120" d="100"/>
        </p:scale>
        <p:origin x="1504" y="19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0.fntdata"/><Relationship Id="rId128" Type="http://schemas.openxmlformats.org/officeDocument/2006/relationships/font" Target="fonts/font1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font" Target="fonts/font5.fntdata"/><Relationship Id="rId134" Type="http://schemas.openxmlformats.org/officeDocument/2006/relationships/font" Target="fonts/font21.fntdata"/><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11.fntdata"/><Relationship Id="rId129" Type="http://schemas.openxmlformats.org/officeDocument/2006/relationships/font" Target="fonts/font1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7.fntdata"/><Relationship Id="rId135" Type="http://schemas.openxmlformats.org/officeDocument/2006/relationships/font" Target="fonts/font22.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7.fntdata"/><Relationship Id="rId125" Type="http://schemas.openxmlformats.org/officeDocument/2006/relationships/font" Target="fonts/font12.fntdata"/><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2.fntdata"/><Relationship Id="rId131" Type="http://schemas.openxmlformats.org/officeDocument/2006/relationships/font" Target="fonts/font18.fntdata"/><Relationship Id="rId136" Type="http://schemas.openxmlformats.org/officeDocument/2006/relationships/font" Target="fonts/font2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8.fntdata"/><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3.fntdata"/><Relationship Id="rId13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notesMaster" Target="notesMasters/notesMaster1.xml"/><Relationship Id="rId133" Type="http://schemas.openxmlformats.org/officeDocument/2006/relationships/font" Target="fonts/font20.fntdata"/><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3"/>
            <a:ext cx="3078639" cy="512763"/>
          </a:xfrm>
          <a:prstGeom prst="rect">
            <a:avLst/>
          </a:prstGeom>
        </p:spPr>
        <p:txBody>
          <a:bodyPr vert="horz" lIns="94772" tIns="47385" rIns="94772" bIns="47385"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3837" y="3"/>
            <a:ext cx="3078639" cy="512763"/>
          </a:xfrm>
          <a:prstGeom prst="rect">
            <a:avLst/>
          </a:prstGeom>
        </p:spPr>
        <p:txBody>
          <a:bodyPr vert="horz" lIns="94772" tIns="47385" rIns="94772" bIns="47385"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1" y="9721854"/>
            <a:ext cx="3078639" cy="512763"/>
          </a:xfrm>
          <a:prstGeom prst="rect">
            <a:avLst/>
          </a:prstGeom>
        </p:spPr>
        <p:txBody>
          <a:bodyPr vert="horz" lIns="94772" tIns="47385" rIns="94772" bIns="47385"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3837" y="9721854"/>
            <a:ext cx="3078639" cy="512763"/>
          </a:xfrm>
          <a:prstGeom prst="rect">
            <a:avLst/>
          </a:prstGeom>
        </p:spPr>
        <p:txBody>
          <a:bodyPr vert="horz" lIns="94772" tIns="47385" rIns="94772" bIns="47385" rtlCol="0" anchor="b"/>
          <a:lstStyle>
            <a:lvl1pPr algn="r" eaLnBrk="1" fontAlgn="auto" hangingPunct="1">
              <a:spcBef>
                <a:spcPts val="0"/>
              </a:spcBef>
              <a:spcAft>
                <a:spcPts val="0"/>
              </a:spcAft>
              <a:defRPr sz="1200" smtClean="0">
                <a:latin typeface="+mn-lt"/>
                <a:ea typeface="+mn-ea"/>
              </a:defRPr>
            </a:lvl1pPr>
          </a:lstStyle>
          <a:p>
            <a:pPr>
              <a:defRPr/>
            </a:pPr>
            <a:fld id="{42022495-B8B9-4837-8DAB-0F240AD16F14}"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3"/>
            <a:ext cx="3078639" cy="512763"/>
          </a:xfrm>
          <a:prstGeom prst="rect">
            <a:avLst/>
          </a:prstGeom>
        </p:spPr>
        <p:txBody>
          <a:bodyPr vert="horz" lIns="94754" tIns="47378" rIns="94754" bIns="47378"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4023837" y="3"/>
            <a:ext cx="3078639" cy="512763"/>
          </a:xfrm>
          <a:prstGeom prst="rect">
            <a:avLst/>
          </a:prstGeom>
        </p:spPr>
        <p:txBody>
          <a:bodyPr vert="horz" lIns="94754" tIns="47378" rIns="94754" bIns="47378"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1249363" y="1277938"/>
            <a:ext cx="4605337" cy="3455987"/>
          </a:xfrm>
          <a:prstGeom prst="rect">
            <a:avLst/>
          </a:prstGeom>
          <a:noFill/>
          <a:ln w="12700">
            <a:solidFill>
              <a:prstClr val="black"/>
            </a:solidFill>
          </a:ln>
        </p:spPr>
        <p:txBody>
          <a:bodyPr vert="horz" lIns="94754" tIns="47378" rIns="94754" bIns="47378" rtlCol="0" anchor="ctr"/>
          <a:lstStyle/>
          <a:p>
            <a:pPr lvl="0"/>
            <a:endParaRPr lang="zh-TW" altLang="en-US" noProof="0"/>
          </a:p>
        </p:txBody>
      </p:sp>
      <p:sp>
        <p:nvSpPr>
          <p:cNvPr id="5" name="備忘稿版面配置區 4"/>
          <p:cNvSpPr>
            <a:spLocks noGrp="1"/>
          </p:cNvSpPr>
          <p:nvPr>
            <p:ph type="body" sz="quarter" idx="3"/>
          </p:nvPr>
        </p:nvSpPr>
        <p:spPr>
          <a:xfrm>
            <a:off x="710089" y="4926017"/>
            <a:ext cx="5683886" cy="4029075"/>
          </a:xfrm>
          <a:prstGeom prst="rect">
            <a:avLst/>
          </a:prstGeom>
        </p:spPr>
        <p:txBody>
          <a:bodyPr vert="horz" lIns="94754" tIns="47378" rIns="94754" bIns="47378"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721854"/>
            <a:ext cx="3078639" cy="512763"/>
          </a:xfrm>
          <a:prstGeom prst="rect">
            <a:avLst/>
          </a:prstGeom>
        </p:spPr>
        <p:txBody>
          <a:bodyPr vert="horz" lIns="94754" tIns="47378" rIns="94754" bIns="47378"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3837" y="9721854"/>
            <a:ext cx="3078639" cy="512763"/>
          </a:xfrm>
          <a:prstGeom prst="rect">
            <a:avLst/>
          </a:prstGeom>
        </p:spPr>
        <p:txBody>
          <a:bodyPr vert="horz" lIns="94754" tIns="47378" rIns="94754" bIns="47378" rtlCol="0" anchor="b"/>
          <a:lstStyle>
            <a:lvl1pPr algn="r" eaLnBrk="1" fontAlgn="auto" hangingPunct="1">
              <a:spcBef>
                <a:spcPts val="0"/>
              </a:spcBef>
              <a:spcAft>
                <a:spcPts val="0"/>
              </a:spcAft>
              <a:defRPr sz="1200" smtClean="0">
                <a:latin typeface="+mn-lt"/>
                <a:ea typeface="+mn-ea"/>
              </a:defRPr>
            </a:lvl1pPr>
          </a:lstStyle>
          <a:p>
            <a:pPr>
              <a:defRPr/>
            </a:pPr>
            <a:fld id="{38D97E58-E3B6-4B3A-B809-FB017E158D2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17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8499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704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01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994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a:t>Hji </a:t>
            </a:r>
            <a:endParaRPr lang="zh-TW" altLang="en-US"/>
          </a:p>
        </p:txBody>
      </p:sp>
      <p:sp>
        <p:nvSpPr>
          <p:cNvPr id="2662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19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813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018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632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837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22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042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861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246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451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656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06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270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475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090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31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355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741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94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970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403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174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1249363" y="1277938"/>
            <a:ext cx="46053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379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fld id="{DAF046C5-34B7-49E1-B51C-AAEABBC5EFA2}" type="datetime1">
              <a:rPr lang="zh-TW" altLang="en-US" smtClean="0"/>
              <a:pPr>
                <a:defRPr/>
              </a:pPr>
              <a:t>2023/4/12</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705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68F154C9-4483-44C6-9923-11120C72C36B}" type="datetime1">
              <a:rPr lang="zh-TW" altLang="en-US" smtClean="0"/>
              <a:pPr>
                <a:defRPr/>
              </a:pPr>
              <a:t>2023/4/12</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FC0DF03C-9A3F-4EB3-94D0-3A64518B323E}" type="slidenum">
              <a:rPr lang="zh-TW" altLang="en-US" smtClean="0"/>
              <a:pPr>
                <a:defRPr/>
              </a:pPr>
              <a:t>‹#›</a:t>
            </a:fld>
            <a:endParaRPr lang="zh-TW" altLang="en-US" dirty="0"/>
          </a:p>
        </p:txBody>
      </p:sp>
    </p:spTree>
    <p:extLst>
      <p:ext uri="{BB962C8B-B14F-4D97-AF65-F5344CB8AC3E}">
        <p14:creationId xmlns:p14="http://schemas.microsoft.com/office/powerpoint/2010/main" val="383841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9F4DFF0B-3F51-48B2-96F1-3EB4544D270E}" type="datetime1">
              <a:rPr lang="zh-TW" altLang="en-US" smtClean="0"/>
              <a:pPr>
                <a:defRPr/>
              </a:pPr>
              <a:t>2023/4/12</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771D8D-1990-40B7-AE2B-C7122A53C3D4}" type="slidenum">
              <a:rPr lang="zh-TW" altLang="en-US" smtClean="0"/>
              <a:pPr>
                <a:defRPr/>
              </a:pPr>
              <a:t>‹#›</a:t>
            </a:fld>
            <a:endParaRPr lang="zh-TW" altLang="en-US" dirty="0"/>
          </a:p>
        </p:txBody>
      </p:sp>
    </p:spTree>
    <p:extLst>
      <p:ext uri="{BB962C8B-B14F-4D97-AF65-F5344CB8AC3E}">
        <p14:creationId xmlns:p14="http://schemas.microsoft.com/office/powerpoint/2010/main" val="76053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17DBFA53-C9F5-4CE4-9CCD-ABEF49D35A8D}" type="datetime1">
              <a:rPr lang="zh-TW" altLang="en-US" smtClean="0"/>
              <a:pPr>
                <a:defRPr/>
              </a:pPr>
              <a:t>2023/4/12</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E2B39AA-0D35-4CF8-839D-D70DCB2AD041}" type="slidenum">
              <a:rPr lang="zh-TW" altLang="en-US" smtClean="0"/>
              <a:pPr>
                <a:defRPr/>
              </a:pPr>
              <a:t>‹#›</a:t>
            </a:fld>
            <a:endParaRPr lang="zh-TW" altLang="en-US" dirty="0"/>
          </a:p>
        </p:txBody>
      </p:sp>
    </p:spTree>
    <p:extLst>
      <p:ext uri="{BB962C8B-B14F-4D97-AF65-F5344CB8AC3E}">
        <p14:creationId xmlns:p14="http://schemas.microsoft.com/office/powerpoint/2010/main" val="11273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fld id="{698B5BCC-A063-4D83-B24B-FD57E1BB7DE2}" type="datetime1">
              <a:rPr lang="zh-TW" altLang="en-US" smtClean="0"/>
              <a:pPr>
                <a:defRPr/>
              </a:pPr>
              <a:t>2023/4/12</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C980F5F-BAD0-4F5A-B244-1EA0DE1BD43A}" type="slidenum">
              <a:rPr lang="zh-TW" altLang="en-US" smtClean="0"/>
              <a:pPr>
                <a:defRPr/>
              </a:pPr>
              <a:t>‹#›</a:t>
            </a:fld>
            <a:endParaRPr lang="zh-TW" altLang="en-US" dirty="0"/>
          </a:p>
        </p:txBody>
      </p:sp>
    </p:spTree>
    <p:extLst>
      <p:ext uri="{BB962C8B-B14F-4D97-AF65-F5344CB8AC3E}">
        <p14:creationId xmlns:p14="http://schemas.microsoft.com/office/powerpoint/2010/main" val="43044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DDA54ADC-2097-4C7C-AD63-A77735C4D29A}" type="datetime1">
              <a:rPr lang="zh-TW" altLang="en-US" smtClean="0"/>
              <a:pPr>
                <a:defRPr/>
              </a:pPr>
              <a:t>2023/4/12</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9040EEC-BDEC-487E-86AA-FF99397321E2}" type="slidenum">
              <a:rPr lang="zh-TW" altLang="en-US" smtClean="0"/>
              <a:pPr>
                <a:defRPr/>
              </a:pPr>
              <a:t>‹#›</a:t>
            </a:fld>
            <a:endParaRPr lang="zh-TW" altLang="en-US" dirty="0"/>
          </a:p>
        </p:txBody>
      </p:sp>
    </p:spTree>
    <p:extLst>
      <p:ext uri="{BB962C8B-B14F-4D97-AF65-F5344CB8AC3E}">
        <p14:creationId xmlns:p14="http://schemas.microsoft.com/office/powerpoint/2010/main" val="302855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C2E8D78A-7016-4EF3-A2D6-A5B698F403A5}" type="datetime1">
              <a:rPr lang="zh-TW" altLang="en-US" smtClean="0"/>
              <a:pPr>
                <a:defRPr/>
              </a:pPr>
              <a:t>2023/4/12</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54353F27-BD77-4755-ADC7-97E32CB5570E}" type="slidenum">
              <a:rPr lang="zh-TW" altLang="en-US" smtClean="0"/>
              <a:pPr>
                <a:defRPr/>
              </a:pPr>
              <a:t>‹#›</a:t>
            </a:fld>
            <a:endParaRPr lang="zh-TW" altLang="en-US" dirty="0"/>
          </a:p>
        </p:txBody>
      </p:sp>
    </p:spTree>
    <p:extLst>
      <p:ext uri="{BB962C8B-B14F-4D97-AF65-F5344CB8AC3E}">
        <p14:creationId xmlns:p14="http://schemas.microsoft.com/office/powerpoint/2010/main" val="133226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CC1E93B0-030F-44F4-89E9-7721B98DD897}" type="datetime1">
              <a:rPr lang="zh-TW" altLang="en-US" smtClean="0"/>
              <a:pPr>
                <a:defRPr/>
              </a:pPr>
              <a:t>2023/4/12</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2440BFF3-0F0C-4BF5-B684-3A6E4ADCD23D}" type="slidenum">
              <a:rPr lang="zh-TW" altLang="en-US" smtClean="0"/>
              <a:pPr>
                <a:defRPr/>
              </a:pPr>
              <a:t>‹#›</a:t>
            </a:fld>
            <a:endParaRPr lang="zh-TW" altLang="en-US" dirty="0"/>
          </a:p>
        </p:txBody>
      </p:sp>
    </p:spTree>
    <p:extLst>
      <p:ext uri="{BB962C8B-B14F-4D97-AF65-F5344CB8AC3E}">
        <p14:creationId xmlns:p14="http://schemas.microsoft.com/office/powerpoint/2010/main" val="8874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9086094-2DA9-48EC-BEF6-B0E6488BCC95}" type="datetime1">
              <a:rPr lang="zh-TW" altLang="en-US" smtClean="0"/>
              <a:pPr>
                <a:defRPr/>
              </a:pPr>
              <a:t>2023/4/12</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A3337750-81FE-43BB-BB68-548B93A15F4A}" type="slidenum">
              <a:rPr lang="zh-TW" altLang="en-US" smtClean="0"/>
              <a:pPr>
                <a:defRPr/>
              </a:pPr>
              <a:t>‹#›</a:t>
            </a:fld>
            <a:endParaRPr lang="zh-TW" altLang="en-US" dirty="0"/>
          </a:p>
        </p:txBody>
      </p:sp>
    </p:spTree>
    <p:extLst>
      <p:ext uri="{BB962C8B-B14F-4D97-AF65-F5344CB8AC3E}">
        <p14:creationId xmlns:p14="http://schemas.microsoft.com/office/powerpoint/2010/main" val="379419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E1E856DA-AA8A-44DC-BECF-121A4E9BF322}" type="datetime1">
              <a:rPr lang="zh-TW" altLang="en-US" smtClean="0"/>
              <a:pPr>
                <a:defRPr/>
              </a:pPr>
              <a:t>2023/4/12</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7213737E-A85E-46D8-94D8-4AB9A3C1055C}" type="slidenum">
              <a:rPr lang="zh-TW" altLang="en-US" smtClean="0"/>
              <a:pPr>
                <a:defRPr/>
              </a:pPr>
              <a:t>‹#›</a:t>
            </a:fld>
            <a:endParaRPr lang="zh-TW" altLang="en-US" dirty="0"/>
          </a:p>
        </p:txBody>
      </p:sp>
    </p:spTree>
    <p:extLst>
      <p:ext uri="{BB962C8B-B14F-4D97-AF65-F5344CB8AC3E}">
        <p14:creationId xmlns:p14="http://schemas.microsoft.com/office/powerpoint/2010/main" val="312958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4EEC86CF-2E03-4B2A-84D9-8B9846C7E37A}" type="datetime1">
              <a:rPr lang="zh-TW" altLang="en-US" smtClean="0"/>
              <a:pPr>
                <a:defRPr/>
              </a:pPr>
              <a:t>2023/4/12</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A3D1C853-E729-4B04-A217-4BE837C79E24}" type="slidenum">
              <a:rPr lang="zh-TW" altLang="en-US" smtClean="0"/>
              <a:pPr>
                <a:defRPr/>
              </a:pPr>
              <a:t>‹#›</a:t>
            </a:fld>
            <a:endParaRPr lang="zh-TW" altLang="en-US" dirty="0"/>
          </a:p>
        </p:txBody>
      </p:sp>
    </p:spTree>
    <p:extLst>
      <p:ext uri="{BB962C8B-B14F-4D97-AF65-F5344CB8AC3E}">
        <p14:creationId xmlns:p14="http://schemas.microsoft.com/office/powerpoint/2010/main" val="13831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71959E-F432-4809-B8C5-469FDDBA9821}" type="datetime1">
              <a:rPr lang="zh-TW" altLang="en-US" smtClean="0"/>
              <a:pPr>
                <a:defRPr/>
              </a:pPr>
              <a:t>2023/4/12</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1286407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arget="../media/image132.jpeg" Type="http://schemas.openxmlformats.org/officeDocument/2006/relationships/image"/><Relationship Id="rId2" Target="../media/image131.jpeg" Type="http://schemas.openxmlformats.org/officeDocument/2006/relationships/image"/><Relationship Id="rId1" Target="../slideLayouts/slideLayout2.xml" Type="http://schemas.openxmlformats.org/officeDocument/2006/relationships/slideLayout"/></Relationships>
</file>

<file path=ppt/slides/_rels/slide10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jpe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0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arget="../media/image145.jpeg" Type="http://schemas.openxmlformats.org/officeDocument/2006/relationships/image"/><Relationship Id="rId2" Target="../media/image144.pn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jctv.ntut.edu.tw/u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ch.jctv.ntut.edu.tw/schoolinfo/login.zu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4" Target="../media/image7.jpeg" Type="http://schemas.openxmlformats.org/officeDocument/2006/relationships/image"/></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arget="../media/image57.png" Type="http://schemas.openxmlformats.org/officeDocument/2006/relationships/image"/><Relationship Id="rId2" Target="../media/image56.jpeg" Type="http://schemas.openxmlformats.org/officeDocument/2006/relationships/image"/><Relationship Id="rId1" Target="../slideLayouts/slideLayout2.xml" Type="http://schemas.openxmlformats.org/officeDocument/2006/relationships/slideLayout"/></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arget="../media/image69.jpeg" Type="http://schemas.openxmlformats.org/officeDocument/2006/relationships/image"/><Relationship Id="rId2" Target="../media/image68.png" Type="http://schemas.openxmlformats.org/officeDocument/2006/relationships/image"/><Relationship Id="rId1" Target="../slideLayouts/slideLayout2.xml" Type="http://schemas.openxmlformats.org/officeDocument/2006/relationships/slideLayout"/></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arget="../media/image74.jpeg" Type="http://schemas.openxmlformats.org/officeDocument/2006/relationships/imag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arget="../media/image88.jpeg" Type="http://schemas.openxmlformats.org/officeDocument/2006/relationships/image"/><Relationship Id="rId2" Target="../media/image87.jpeg" Type="http://schemas.openxmlformats.org/officeDocument/2006/relationships/image"/><Relationship Id="rId1" Target="../slideLayouts/slideLayout2.xml" Type="http://schemas.openxmlformats.org/officeDocument/2006/relationships/slideLayout"/><Relationship Id="rId4" Target="../media/image89.png" Type="http://schemas.openxmlformats.org/officeDocument/2006/relationships/image"/></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83.xml.rels><?xml version="1.0" encoding="UTF-8" standalone="yes" ?><Relationships xmlns="http://schemas.openxmlformats.org/package/2006/relationships"><Relationship Id="rId3" Target="../media/image99.png" Type="http://schemas.openxmlformats.org/officeDocument/2006/relationships/image"/><Relationship Id="rId2" Target="../media/image98.jpeg" Type="http://schemas.openxmlformats.org/officeDocument/2006/relationships/image"/><Relationship Id="rId1" Target="../slideLayouts/slideLayout2.xml" Type="http://schemas.openxmlformats.org/officeDocument/2006/relationships/slideLayout"/></Relationships>
</file>

<file path=ppt/slides/_rels/slide8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8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arget="../media/image117.png" Type="http://schemas.openxmlformats.org/officeDocument/2006/relationships/image"/><Relationship Id="rId2" Target="../media/image116.jpeg" Type="http://schemas.openxmlformats.org/officeDocument/2006/relationships/image"/><Relationship Id="rId1" Target="../slideLayouts/slideLayout2.xml" Type="http://schemas.openxmlformats.org/officeDocument/2006/relationships/slideLayout"/></Relationships>
</file>

<file path=ppt/slides/_rels/slide9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arget="../media/image120.jpeg" Type="http://schemas.openxmlformats.org/officeDocument/2006/relationships/image"/><Relationship Id="rId2" Target="../media/image119.png" Type="http://schemas.openxmlformats.org/officeDocument/2006/relationships/image"/><Relationship Id="rId1" Target="../slideLayouts/slideLayout2.xml" Type="http://schemas.openxmlformats.org/officeDocument/2006/relationships/slideLayout"/><Relationship Id="rId5" Target="../media/image122.jpeg" Type="http://schemas.openxmlformats.org/officeDocument/2006/relationships/image"/><Relationship Id="rId4" Target="../media/image121.PNG" Type="http://schemas.openxmlformats.org/officeDocument/2006/relationships/image"/></Relationships>
</file>

<file path=ppt/slides/_rels/slide96.xml.rels><?xml version="1.0" encoding="UTF-8" standalone="yes" ?><Relationships xmlns="http://schemas.openxmlformats.org/package/2006/relationships"><Relationship Id="rId3" Target="../media/image124.jpeg" Type="http://schemas.openxmlformats.org/officeDocument/2006/relationships/image"/><Relationship Id="rId2" Target="../media/image123.jpeg" Type="http://schemas.openxmlformats.org/officeDocument/2006/relationships/image"/><Relationship Id="rId1" Target="../slideLayouts/slideLayout2.xml" Type="http://schemas.openxmlformats.org/officeDocument/2006/relationships/slideLayout"/></Relationships>
</file>

<file path=ppt/slides/_rels/slide97.xml.rels><?xml version="1.0" encoding="UTF-8" standalone="yes" ?><Relationships xmlns="http://schemas.openxmlformats.org/package/2006/relationships"><Relationship Id="rId3" Target="../media/image126.png" Type="http://schemas.openxmlformats.org/officeDocument/2006/relationships/image"/><Relationship Id="rId2" Target="../media/image125.jpeg" Type="http://schemas.openxmlformats.org/officeDocument/2006/relationships/image"/><Relationship Id="rId1" Target="../slideLayouts/slideLayout2.xml" Type="http://schemas.openxmlformats.org/officeDocument/2006/relationships/slideLayout"/><Relationship Id="rId5" Target="../media/image127.png" Type="http://schemas.openxmlformats.org/officeDocument/2006/relationships/image"/><Relationship Id="rId4" Target="../media/image99.png" Type="http://schemas.openxmlformats.org/officeDocument/2006/relationships/image"/></Relationships>
</file>

<file path=ppt/slides/_rels/slide9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arget="../media/image130.png" Type="http://schemas.openxmlformats.org/officeDocument/2006/relationships/image"/><Relationship Id="rId2" Target="../media/image129.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6105809"/>
            <a:ext cx="9144000" cy="751628"/>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47" name="矩形 10"/>
          <p:cNvSpPr>
            <a:spLocks noChangeArrowheads="1"/>
          </p:cNvSpPr>
          <p:nvPr/>
        </p:nvSpPr>
        <p:spPr bwMode="auto">
          <a:xfrm>
            <a:off x="543493" y="2002366"/>
            <a:ext cx="80570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spcBef>
                <a:spcPts val="1200"/>
              </a:spcBef>
            </a:pPr>
            <a:r>
              <a:rPr lang="en-US" altLang="zh-TW" sz="4800" b="1" dirty="0">
                <a:solidFill>
                  <a:srgbClr val="C00000"/>
                </a:solidFill>
                <a:latin typeface="微軟正黑體" panose="020B0604030504040204" pitchFamily="34" charset="-120"/>
                <a:ea typeface="微軟正黑體" panose="020B0604030504040204" pitchFamily="34" charset="-120"/>
              </a:rPr>
              <a:t>112</a:t>
            </a:r>
            <a:r>
              <a:rPr lang="zh-TW" altLang="en-US" sz="48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ctr" eaLnBrk="1" hangingPunct="1">
              <a:spcBef>
                <a:spcPts val="1200"/>
              </a:spcBef>
            </a:pPr>
            <a:r>
              <a:rPr lang="zh-TW" altLang="en-US" sz="4800" b="1" dirty="0">
                <a:solidFill>
                  <a:srgbClr val="0033CC"/>
                </a:solidFill>
                <a:latin typeface="微軟正黑體" panose="020B0604030504040204" pitchFamily="34" charset="-120"/>
                <a:ea typeface="微軟正黑體" panose="020B0604030504040204" pitchFamily="34" charset="-120"/>
              </a:rPr>
              <a:t>試務作業暨系統操作說明</a:t>
            </a:r>
          </a:p>
        </p:txBody>
      </p:sp>
      <p:pic>
        <p:nvPicPr>
          <p:cNvPr id="6151" name="圖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4" y="3871385"/>
            <a:ext cx="2300459" cy="20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字方塊 1"/>
          <p:cNvSpPr txBox="1">
            <a:spLocks noChangeArrowheads="1"/>
          </p:cNvSpPr>
          <p:nvPr/>
        </p:nvSpPr>
        <p:spPr bwMode="auto">
          <a:xfrm>
            <a:off x="3559543" y="5582589"/>
            <a:ext cx="2024913" cy="52322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solidFill>
                  <a:srgbClr val="002060"/>
                </a:solidFill>
                <a:latin typeface="微軟正黑體" panose="020B0604030504040204" pitchFamily="34" charset="-120"/>
                <a:ea typeface="微軟正黑體" panose="020B0604030504040204" pitchFamily="34" charset="-120"/>
              </a:rPr>
              <a:t>112 </a:t>
            </a:r>
            <a:r>
              <a:rPr lang="zh-TW" altLang="en-US" sz="2800" b="1" dirty="0">
                <a:solidFill>
                  <a:srgbClr val="002060"/>
                </a:solidFill>
                <a:latin typeface="微軟正黑體" panose="020B0604030504040204" pitchFamily="34" charset="-120"/>
                <a:ea typeface="微軟正黑體" panose="020B0604030504040204" pitchFamily="34" charset="-120"/>
              </a:rPr>
              <a:t>年 </a:t>
            </a:r>
            <a:r>
              <a:rPr lang="en-US" altLang="zh-TW" sz="2800" b="1" dirty="0">
                <a:solidFill>
                  <a:srgbClr val="002060"/>
                </a:solidFill>
                <a:latin typeface="微軟正黑體" panose="020B0604030504040204" pitchFamily="34" charset="-120"/>
                <a:ea typeface="微軟正黑體" panose="020B0604030504040204" pitchFamily="34" charset="-120"/>
              </a:rPr>
              <a:t>4 </a:t>
            </a:r>
            <a:r>
              <a:rPr lang="zh-TW" altLang="en-US" sz="2800" b="1" dirty="0">
                <a:solidFill>
                  <a:srgbClr val="002060"/>
                </a:solidFill>
                <a:latin typeface="微軟正黑體" panose="020B0604030504040204" pitchFamily="34" charset="-120"/>
                <a:ea typeface="微軟正黑體" panose="020B0604030504040204" pitchFamily="34" charset="-120"/>
              </a:rPr>
              <a:t>月</a:t>
            </a:r>
          </a:p>
        </p:txBody>
      </p:sp>
      <p:pic>
        <p:nvPicPr>
          <p:cNvPr id="615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408" y="5440159"/>
            <a:ext cx="793859" cy="122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pic>
        <p:nvPicPr>
          <p:cNvPr id="8" name="圖片 7" descr="static_qr_code_without_logo"/>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560109" y="4225288"/>
            <a:ext cx="1152525" cy="115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361575" y="2429291"/>
            <a:ext cx="2486025" cy="1507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7030A0"/>
                </a:solidFill>
                <a:latin typeface="微軟正黑體" pitchFamily="34" charset="-120"/>
                <a:ea typeface="微軟正黑體" pitchFamily="34" charset="-120"/>
              </a:rPr>
              <a:t>報名作業費</a:t>
            </a:r>
            <a:endParaRPr lang="en-US" altLang="zh-TW" sz="2250" b="1" dirty="0">
              <a:solidFill>
                <a:srgbClr val="7030A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en-US" altLang="zh-TW" sz="2000" b="1" dirty="0">
                <a:solidFill>
                  <a:srgbClr val="C00000"/>
                </a:solidFill>
                <a:latin typeface="微軟正黑體" pitchFamily="34" charset="-120"/>
                <a:ea typeface="微軟正黑體" pitchFamily="34" charset="-120"/>
              </a:rPr>
              <a:t>50</a:t>
            </a:r>
            <a:r>
              <a:rPr lang="zh-TW" altLang="en-US" sz="2000" b="1" dirty="0">
                <a:solidFill>
                  <a:srgbClr val="C00000"/>
                </a:solidFill>
                <a:latin typeface="微軟正黑體" pitchFamily="34" charset="-120"/>
                <a:ea typeface="微軟正黑體" pitchFamily="34" charset="-120"/>
              </a:rPr>
              <a:t>元</a:t>
            </a:r>
            <a:r>
              <a:rPr lang="en-US" altLang="zh-TW" sz="2000" b="1" dirty="0">
                <a:solidFill>
                  <a:srgbClr val="C00000"/>
                </a:solidFill>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人 </a:t>
            </a:r>
            <a:r>
              <a:rPr lang="en-US" altLang="zh-TW" sz="2000" b="1" dirty="0">
                <a:solidFill>
                  <a:srgbClr val="C00000"/>
                </a:solidFill>
                <a:latin typeface="微軟正黑體" pitchFamily="34" charset="-120"/>
                <a:ea typeface="微軟正黑體" pitchFamily="34" charset="-120"/>
              </a:rPr>
              <a:t>X</a:t>
            </a:r>
            <a:r>
              <a:rPr lang="zh-TW" altLang="en-US" sz="2000" b="1" dirty="0">
                <a:solidFill>
                  <a:srgbClr val="C00000"/>
                </a:solidFill>
                <a:latin typeface="微軟正黑體" pitchFamily="34" charset="-120"/>
                <a:ea typeface="微軟正黑體" pitchFamily="34" charset="-120"/>
              </a:rPr>
              <a:t> 報名人數</a:t>
            </a:r>
            <a:endParaRPr lang="en-US" altLang="zh-TW" sz="2000" b="1" dirty="0">
              <a:solidFill>
                <a:srgbClr val="C00000"/>
              </a:solidFill>
              <a:latin typeface="微軟正黑體" pitchFamily="34" charset="-120"/>
              <a:ea typeface="微軟正黑體" pitchFamily="34" charset="-120"/>
            </a:endParaRPr>
          </a:p>
          <a:p>
            <a:pPr algn="ctr" eaLnBrk="1" fontAlgn="auto" hangingPunct="1">
              <a:lnSpc>
                <a:spcPts val="2550"/>
              </a:lnSpc>
              <a:spcBef>
                <a:spcPts val="0"/>
              </a:spcBef>
              <a:spcAft>
                <a:spcPts val="0"/>
              </a:spcAft>
              <a:defRPr/>
            </a:pPr>
            <a:r>
              <a:rPr lang="zh-TW" altLang="en-US" sz="1500" b="1" dirty="0">
                <a:solidFill>
                  <a:srgbClr val="0033CC"/>
                </a:solidFill>
                <a:latin typeface="微軟正黑體" pitchFamily="34" charset="-120"/>
                <a:ea typeface="微軟正黑體" pitchFamily="34" charset="-120"/>
              </a:rPr>
              <a:t>（依報名學生人數計算）</a:t>
            </a:r>
          </a:p>
        </p:txBody>
      </p:sp>
      <p:grpSp>
        <p:nvGrpSpPr>
          <p:cNvPr id="43013" name="群組 22"/>
          <p:cNvGrpSpPr>
            <a:grpSpLocks/>
          </p:cNvGrpSpPr>
          <p:nvPr/>
        </p:nvGrpSpPr>
        <p:grpSpPr bwMode="auto">
          <a:xfrm>
            <a:off x="339641" y="2095913"/>
            <a:ext cx="3450431" cy="2849166"/>
            <a:chOff x="519112" y="3048000"/>
            <a:chExt cx="4600575" cy="1906208"/>
          </a:xfrm>
        </p:grpSpPr>
        <p:sp>
          <p:nvSpPr>
            <p:cNvPr id="10" name="矩形 9"/>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100" b="1" dirty="0">
                  <a:solidFill>
                    <a:srgbClr val="7030A0"/>
                  </a:solidFill>
                  <a:latin typeface="微軟正黑體" pitchFamily="34" charset="-120"/>
                  <a:ea typeface="微軟正黑體" pitchFamily="34" charset="-120"/>
                </a:rPr>
                <a:t>一般生</a:t>
              </a:r>
              <a:br>
                <a:rPr lang="en-US" altLang="zh-TW" sz="2100" b="1" dirty="0">
                  <a:solidFill>
                    <a:srgbClr val="7030A0"/>
                  </a:solidFill>
                  <a:latin typeface="微軟正黑體" pitchFamily="34" charset="-120"/>
                  <a:ea typeface="微軟正黑體" pitchFamily="34" charset="-120"/>
                </a:rPr>
              </a:br>
              <a:r>
                <a:rPr lang="zh-TW" altLang="en-US" sz="1200" b="1" dirty="0">
                  <a:solidFill>
                    <a:srgbClr val="7030A0"/>
                  </a:solidFill>
                  <a:latin typeface="微軟正黑體" pitchFamily="34" charset="-120"/>
                  <a:ea typeface="微軟正黑體" pitchFamily="34" charset="-120"/>
                </a:rPr>
                <a:t>（</a:t>
              </a:r>
              <a:r>
                <a:rPr lang="zh-TW" altLang="en-US" sz="1200" b="1" u="sng" dirty="0">
                  <a:solidFill>
                    <a:schemeClr val="accent2"/>
                  </a:solidFill>
                  <a:latin typeface="微軟正黑體" pitchFamily="34" charset="-120"/>
                  <a:ea typeface="微軟正黑體" pitchFamily="34" charset="-120"/>
                </a:rPr>
                <a:t>特殊境遇家庭</a:t>
              </a:r>
              <a:r>
                <a:rPr lang="zh-TW" altLang="en-US" sz="1200" b="1" dirty="0">
                  <a:solidFill>
                    <a:srgbClr val="7030A0"/>
                  </a:solidFill>
                  <a:latin typeface="微軟正黑體" pitchFamily="34" charset="-120"/>
                  <a:ea typeface="微軟正黑體" pitchFamily="34" charset="-120"/>
                </a:rPr>
                <a:t>）</a:t>
              </a:r>
              <a:br>
                <a:rPr lang="en-US" altLang="zh-TW" sz="1200" b="1" dirty="0">
                  <a:solidFill>
                    <a:srgbClr val="7030A0"/>
                  </a:solidFill>
                  <a:latin typeface="微軟正黑體" pitchFamily="34" charset="-120"/>
                  <a:ea typeface="微軟正黑體" pitchFamily="34" charset="-120"/>
                </a:rPr>
              </a:br>
              <a:r>
                <a:rPr lang="zh-TW" altLang="en-US" sz="1000" b="1" dirty="0">
                  <a:solidFill>
                    <a:srgbClr val="0033CC"/>
                  </a:solidFill>
                  <a:latin typeface="微軟正黑體" pitchFamily="34" charset="-120"/>
                  <a:ea typeface="微軟正黑體" pitchFamily="34" charset="-120"/>
                </a:rPr>
                <a:t>檢附在報名期間內</a:t>
              </a:r>
              <a:endParaRPr lang="en-US" altLang="zh-TW" sz="1000" b="1" dirty="0">
                <a:solidFill>
                  <a:srgbClr val="0033CC"/>
                </a:solidFill>
                <a:latin typeface="微軟正黑體" pitchFamily="34" charset="-120"/>
                <a:ea typeface="微軟正黑體" pitchFamily="34" charset="-120"/>
              </a:endParaRPr>
            </a:p>
            <a:p>
              <a:pPr algn="ctr">
                <a:defRPr/>
              </a:pPr>
              <a:r>
                <a:rPr lang="zh-TW" altLang="en-US" sz="1000" b="1" dirty="0">
                  <a:solidFill>
                    <a:srgbClr val="0033CC"/>
                  </a:solidFill>
                  <a:latin typeface="微軟正黑體" pitchFamily="34" charset="-120"/>
                  <a:ea typeface="微軟正黑體" pitchFamily="34" charset="-120"/>
                </a:rPr>
                <a:t>有效之「特殊境遇家庭子女身分認定證明文件」</a:t>
              </a:r>
              <a:endParaRPr lang="en-US" altLang="zh-TW" sz="100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300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p>
          </p:txBody>
        </p:sp>
        <p:sp>
          <p:nvSpPr>
            <p:cNvPr id="14" name="矩形 13"/>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檢附在報名期間內有效之「低收入戶證明文件」</a:t>
              </a:r>
            </a:p>
          </p:txBody>
        </p:sp>
        <p:sp>
          <p:nvSpPr>
            <p:cNvPr id="15" name="矩形 14"/>
            <p:cNvSpPr/>
            <p:nvPr/>
          </p:nvSpPr>
          <p:spPr>
            <a:xfrm>
              <a:off x="2967037" y="3048000"/>
              <a:ext cx="2152650" cy="914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中低收入戶</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120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a:t>
              </a:r>
              <a:endParaRPr lang="en-US" altLang="zh-TW" sz="1050" b="1" dirty="0">
                <a:solidFill>
                  <a:srgbClr val="0033CC"/>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050" b="1" dirty="0">
                  <a:solidFill>
                    <a:srgbClr val="0033CC"/>
                  </a:solidFill>
                  <a:latin typeface="微軟正黑體" pitchFamily="34" charset="-120"/>
                  <a:ea typeface="微軟正黑體" pitchFamily="34" charset="-120"/>
                </a:rPr>
                <a:t>有效之「中低收入戶證明文件」</a:t>
              </a:r>
              <a:endParaRPr lang="en-US" altLang="zh-TW" sz="1050" b="1" dirty="0">
                <a:solidFill>
                  <a:srgbClr val="0033CC"/>
                </a:solidFill>
                <a:latin typeface="微軟正黑體" pitchFamily="34" charset="-120"/>
                <a:ea typeface="微軟正黑體" pitchFamily="34" charset="-120"/>
              </a:endParaRPr>
            </a:p>
          </p:txBody>
        </p:sp>
        <p:sp>
          <p:nvSpPr>
            <p:cNvPr id="16" name="矩形 15"/>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250" b="1" dirty="0">
                  <a:solidFill>
                    <a:srgbClr val="7030A0"/>
                  </a:solidFill>
                  <a:latin typeface="微軟正黑體" pitchFamily="34" charset="-120"/>
                  <a:ea typeface="微軟正黑體" pitchFamily="34" charset="-120"/>
                </a:rPr>
                <a:t>失業戶子女</a:t>
              </a:r>
              <a:endParaRPr lang="en-US" altLang="zh-TW" sz="2250" b="1" dirty="0">
                <a:solidFill>
                  <a:srgbClr val="7030A0"/>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050" b="1" dirty="0">
                  <a:solidFill>
                    <a:srgbClr val="0033CC"/>
                  </a:solidFill>
                  <a:latin typeface="微軟正黑體" pitchFamily="34" charset="-120"/>
                  <a:ea typeface="微軟正黑體" pitchFamily="34" charset="-120"/>
                </a:rPr>
                <a:t>檢附在報名期間內有效之「直系血親尊親屬支領失業給付證明文件」</a:t>
              </a:r>
            </a:p>
          </p:txBody>
        </p:sp>
      </p:grpSp>
      <p:sp>
        <p:nvSpPr>
          <p:cNvPr id="43014" name="文字方塊 16"/>
          <p:cNvSpPr txBox="1">
            <a:spLocks noChangeArrowheads="1"/>
          </p:cNvSpPr>
          <p:nvPr/>
        </p:nvSpPr>
        <p:spPr bwMode="auto">
          <a:xfrm>
            <a:off x="819462" y="1375585"/>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43015" name="文字方塊 18"/>
          <p:cNvSpPr txBox="1">
            <a:spLocks noChangeArrowheads="1"/>
          </p:cNvSpPr>
          <p:nvPr/>
        </p:nvSpPr>
        <p:spPr bwMode="auto">
          <a:xfrm>
            <a:off x="7230979" y="1402969"/>
            <a:ext cx="17331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dirty="0">
                <a:latin typeface="微軟正黑體" panose="020B0604030504040204" pitchFamily="34" charset="-120"/>
                <a:ea typeface="微軟正黑體" panose="020B0604030504040204" pitchFamily="34" charset="-120"/>
              </a:rPr>
              <a:t>   </a:t>
            </a:r>
            <a:r>
              <a:rPr lang="zh-TW" altLang="en-US" sz="2100" b="1" dirty="0">
                <a:solidFill>
                  <a:srgbClr val="C00000"/>
                </a:solidFill>
                <a:latin typeface="微軟正黑體" panose="020B0604030504040204" pitchFamily="34" charset="-120"/>
                <a:ea typeface="微軟正黑體" panose="020B0604030504040204" pitchFamily="34" charset="-120"/>
              </a:rPr>
              <a:t>應繳報名費</a:t>
            </a:r>
          </a:p>
        </p:txBody>
      </p:sp>
      <p:sp>
        <p:nvSpPr>
          <p:cNvPr id="43016" name="文字方塊 19"/>
          <p:cNvSpPr txBox="1">
            <a:spLocks noChangeArrowheads="1"/>
          </p:cNvSpPr>
          <p:nvPr/>
        </p:nvSpPr>
        <p:spPr bwMode="auto">
          <a:xfrm>
            <a:off x="3857940" y="2846010"/>
            <a:ext cx="503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6000">
                <a:latin typeface="微軟正黑體" panose="020B0604030504040204" pitchFamily="34" charset="-120"/>
                <a:ea typeface="微軟正黑體" panose="020B0604030504040204" pitchFamily="34" charset="-120"/>
              </a:rPr>
              <a:t>-</a:t>
            </a:r>
            <a:endParaRPr lang="zh-TW" altLang="en-US" sz="6000">
              <a:latin typeface="微軟正黑體" panose="020B0604030504040204" pitchFamily="34" charset="-120"/>
              <a:ea typeface="微軟正黑體" panose="020B0604030504040204" pitchFamily="34" charset="-120"/>
            </a:endParaRPr>
          </a:p>
        </p:txBody>
      </p:sp>
      <p:sp>
        <p:nvSpPr>
          <p:cNvPr id="43017" name="文字方塊 20"/>
          <p:cNvSpPr txBox="1">
            <a:spLocks noChangeArrowheads="1"/>
          </p:cNvSpPr>
          <p:nvPr/>
        </p:nvSpPr>
        <p:spPr bwMode="auto">
          <a:xfrm>
            <a:off x="6922609" y="2931732"/>
            <a:ext cx="6655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750">
                <a:latin typeface="微軟正黑體" panose="020B0604030504040204" pitchFamily="34" charset="-120"/>
                <a:ea typeface="微軟正黑體" panose="020B0604030504040204" pitchFamily="34" charset="-120"/>
              </a:rPr>
              <a:t>＝</a:t>
            </a:r>
          </a:p>
        </p:txBody>
      </p:sp>
      <p:sp>
        <p:nvSpPr>
          <p:cNvPr id="43018" name="文字方塊 23"/>
          <p:cNvSpPr txBox="1">
            <a:spLocks noChangeArrowheads="1"/>
          </p:cNvSpPr>
          <p:nvPr/>
        </p:nvSpPr>
        <p:spPr bwMode="auto">
          <a:xfrm>
            <a:off x="4585164" y="1370188"/>
            <a:ext cx="20697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國中學校作業費</a:t>
            </a:r>
          </a:p>
        </p:txBody>
      </p:sp>
      <p:sp>
        <p:nvSpPr>
          <p:cNvPr id="18" name="矩形 17"/>
          <p:cNvSpPr/>
          <p:nvPr/>
        </p:nvSpPr>
        <p:spPr>
          <a:xfrm>
            <a:off x="7453626" y="2418576"/>
            <a:ext cx="1435894" cy="152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3000"/>
              </a:lnSpc>
              <a:spcBef>
                <a:spcPts val="0"/>
              </a:spcBef>
              <a:spcAft>
                <a:spcPts val="0"/>
              </a:spcAft>
              <a:defRPr/>
            </a:pPr>
            <a:r>
              <a:rPr lang="zh-TW" altLang="en-US" sz="2250" b="1" dirty="0">
                <a:solidFill>
                  <a:srgbClr val="0033CC"/>
                </a:solidFill>
                <a:latin typeface="微軟正黑體" pitchFamily="34" charset="-120"/>
                <a:ea typeface="微軟正黑體" pitchFamily="34" charset="-120"/>
              </a:rPr>
              <a:t>國中集體報名費</a:t>
            </a:r>
            <a:endParaRPr lang="en-US" altLang="zh-TW" sz="2250" b="1" dirty="0">
              <a:solidFill>
                <a:srgbClr val="0033CC"/>
              </a:solidFill>
              <a:latin typeface="微軟正黑體" pitchFamily="34" charset="-120"/>
              <a:ea typeface="微軟正黑體" pitchFamily="34" charset="-120"/>
            </a:endParaRPr>
          </a:p>
        </p:txBody>
      </p:sp>
      <p:sp>
        <p:nvSpPr>
          <p:cNvPr id="25" name="左中括弧 24"/>
          <p:cNvSpPr/>
          <p:nvPr/>
        </p:nvSpPr>
        <p:spPr>
          <a:xfrm rot="5400000">
            <a:off x="1932699" y="186153"/>
            <a:ext cx="207169" cy="3471863"/>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6" name="左中括弧 25"/>
          <p:cNvSpPr/>
          <p:nvPr/>
        </p:nvSpPr>
        <p:spPr>
          <a:xfrm rot="5400000">
            <a:off x="5532552" y="596322"/>
            <a:ext cx="175022" cy="26193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sp>
        <p:nvSpPr>
          <p:cNvPr id="27" name="左中括弧 26"/>
          <p:cNvSpPr/>
          <p:nvPr/>
        </p:nvSpPr>
        <p:spPr>
          <a:xfrm rot="5400000">
            <a:off x="8090014" y="1182109"/>
            <a:ext cx="175022" cy="14478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TW" altLang="en-US"/>
          </a:p>
        </p:txBody>
      </p:sp>
      <p:cxnSp>
        <p:nvCxnSpPr>
          <p:cNvPr id="2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3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報名費繳交說明（</a:t>
            </a:r>
            <a:r>
              <a:rPr lang="en-US" altLang="zh-TW" sz="2800" b="1" dirty="0">
                <a:solidFill>
                  <a:srgbClr val="002060"/>
                </a:solidFill>
                <a:latin typeface="微軟正黑體" panose="020B0604030504040204" pitchFamily="34" charset="-120"/>
                <a:ea typeface="微軟正黑體" panose="020B0604030504040204" pitchFamily="34" charset="-120"/>
              </a:rPr>
              <a:t>3/13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3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10</a:t>
            </a:fld>
            <a:endParaRPr lang="zh-TW" altLang="en-US" sz="1500" b="1" dirty="0">
              <a:latin typeface="Arial" panose="020B0604020202020204" pitchFamily="34" charset="0"/>
              <a:cs typeface="Arial" panose="020B0604020202020204" pitchFamily="34" charset="0"/>
            </a:endParaRPr>
          </a:p>
        </p:txBody>
      </p:sp>
      <p:grpSp>
        <p:nvGrpSpPr>
          <p:cNvPr id="33" name="组合 7"/>
          <p:cNvGrpSpPr/>
          <p:nvPr/>
        </p:nvGrpSpPr>
        <p:grpSpPr>
          <a:xfrm>
            <a:off x="4133560" y="4383109"/>
            <a:ext cx="4612407" cy="1607625"/>
            <a:chOff x="0" y="194742"/>
            <a:chExt cx="3222455" cy="1955698"/>
          </a:xfrm>
        </p:grpSpPr>
        <p:sp>
          <p:nvSpPr>
            <p:cNvPr id="34" name="圆角矩形 8"/>
            <p:cNvSpPr/>
            <p:nvPr/>
          </p:nvSpPr>
          <p:spPr>
            <a:xfrm>
              <a:off x="173208" y="194742"/>
              <a:ext cx="3049247" cy="1955698"/>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5" name="组合 9"/>
            <p:cNvGrpSpPr/>
            <p:nvPr/>
          </p:nvGrpSpPr>
          <p:grpSpPr>
            <a:xfrm>
              <a:off x="0" y="290669"/>
              <a:ext cx="424561" cy="355906"/>
              <a:chOff x="469900" y="728859"/>
              <a:chExt cx="424561" cy="355906"/>
            </a:xfrm>
          </p:grpSpPr>
          <p:sp>
            <p:nvSpPr>
              <p:cNvPr id="36"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3" name="內容版面配置區 2"/>
          <p:cNvSpPr>
            <a:spLocks noGrp="1"/>
          </p:cNvSpPr>
          <p:nvPr>
            <p:ph idx="1"/>
          </p:nvPr>
        </p:nvSpPr>
        <p:spPr>
          <a:xfrm>
            <a:off x="4803841" y="4468775"/>
            <a:ext cx="3671649" cy="1433046"/>
          </a:xfrm>
        </p:spPr>
        <p:txBody>
          <a:bodyPr rtlCol="0">
            <a:noAutofit/>
          </a:bodyPr>
          <a:lstStyle/>
          <a:p>
            <a:pPr marL="0" algn="just" fontAlgn="auto">
              <a:spcAft>
                <a:spcPts val="0"/>
              </a:spcAft>
              <a:buNone/>
              <a:defRPr/>
            </a:pPr>
            <a:r>
              <a:rPr lang="zh-TW" altLang="en-US" sz="2000" b="1" dirty="0">
                <a:latin typeface="微軟正黑體" pitchFamily="34" charset="-120"/>
                <a:ea typeface="微軟正黑體" pitchFamily="34" charset="-120"/>
              </a:rPr>
              <a:t>國中學校老師於集體報名系統上傳報名資料後，系統可下載「</a:t>
            </a:r>
            <a:r>
              <a:rPr lang="zh-TW" altLang="en-US" sz="2000" b="1" dirty="0">
                <a:solidFill>
                  <a:srgbClr val="C00000"/>
                </a:solidFill>
                <a:latin typeface="微軟正黑體" pitchFamily="34" charset="-120"/>
                <a:ea typeface="微軟正黑體" pitchFamily="34" charset="-120"/>
              </a:rPr>
              <a:t>報名資料檢核表</a:t>
            </a:r>
            <a:r>
              <a:rPr lang="zh-TW" altLang="en-US" sz="2000" b="1" dirty="0">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確認報名人數及繳費金額</a:t>
            </a:r>
            <a:r>
              <a:rPr lang="zh-TW" altLang="en-US" sz="2000" b="1" dirty="0">
                <a:latin typeface="微軟正黑體" pitchFamily="34" charset="-120"/>
                <a:ea typeface="微軟正黑體" pitchFamily="34" charset="-120"/>
              </a:rPr>
              <a:t>後，再點選</a:t>
            </a:r>
            <a:r>
              <a:rPr lang="zh-TW" altLang="en-US" sz="2000" b="1" dirty="0">
                <a:solidFill>
                  <a:srgbClr val="C00000"/>
                </a:solidFill>
                <a:latin typeface="微軟正黑體" pitchFamily="34" charset="-120"/>
                <a:ea typeface="微軟正黑體" pitchFamily="34" charset="-120"/>
              </a:rPr>
              <a:t>報名資料確認。</a:t>
            </a:r>
            <a:endParaRPr lang="en-US" altLang="zh-TW" sz="2000" b="1" dirty="0">
              <a:solidFill>
                <a:srgbClr val="C00000"/>
              </a:solidFill>
              <a:latin typeface="微軟正黑體" pitchFamily="34" charset="-120"/>
              <a:ea typeface="微軟正黑體" pitchFamily="34" charset="-12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圖片 33">
            <a:extLst>
              <a:ext uri="{FF2B5EF4-FFF2-40B4-BE49-F238E27FC236}">
                <a16:creationId xmlns:a16="http://schemas.microsoft.com/office/drawing/2014/main" id="{5DE6DCC1-EA97-4DAD-92E8-F49953BCA58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411255" y="3698122"/>
            <a:ext cx="5555902" cy="2697991"/>
          </a:xfrm>
          <a:prstGeom prst="rect">
            <a:avLst/>
          </a:prstGeom>
          <a:ln w="12700">
            <a:solidFill>
              <a:srgbClr val="0000FF"/>
            </a:solidFill>
          </a:ln>
        </p:spPr>
      </p:pic>
      <p:pic>
        <p:nvPicPr>
          <p:cNvPr id="32" name="圖片 31">
            <a:extLst>
              <a:ext uri="{FF2B5EF4-FFF2-40B4-BE49-F238E27FC236}">
                <a16:creationId xmlns:a16="http://schemas.microsoft.com/office/drawing/2014/main" id="{AD029E79-D336-4304-A2FA-4F7D95276C9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34464" y="114817"/>
            <a:ext cx="4546658" cy="3314183"/>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100</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39976" y="746360"/>
            <a:ext cx="3146691"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、設定新通行碼</a:t>
            </a:r>
          </a:p>
        </p:txBody>
      </p:sp>
      <p:sp>
        <p:nvSpPr>
          <p:cNvPr id="15" name="矩形 2"/>
          <p:cNvSpPr>
            <a:spLocks noChangeArrowheads="1"/>
          </p:cNvSpPr>
          <p:nvPr/>
        </p:nvSpPr>
        <p:spPr bwMode="auto">
          <a:xfrm>
            <a:off x="320550" y="1467686"/>
            <a:ext cx="3937817" cy="1323439"/>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000" b="1" dirty="0">
                <a:solidFill>
                  <a:srgbClr val="C00000"/>
                </a:solidFill>
                <a:latin typeface="微軟正黑體" panose="020B0604030504040204" pitchFamily="34" charset="-120"/>
                <a:ea typeface="微軟正黑體" panose="020B0604030504040204" pitchFamily="34" charset="-120"/>
              </a:rPr>
              <a:t>首次</a:t>
            </a:r>
            <a:r>
              <a:rPr lang="zh-TW" altLang="en-US" sz="2000" b="1" dirty="0">
                <a:latin typeface="微軟正黑體" panose="020B0604030504040204" pitchFamily="34" charset="-120"/>
                <a:ea typeface="微軟正黑體" panose="020B0604030504040204" pitchFamily="34" charset="-120"/>
              </a:rPr>
              <a:t>登入，先以</a:t>
            </a:r>
            <a:r>
              <a:rPr lang="zh-TW" altLang="en-US" sz="2000" b="1" dirty="0">
                <a:solidFill>
                  <a:srgbClr val="C00000"/>
                </a:solidFill>
                <a:latin typeface="微軟正黑體" panose="020B0604030504040204" pitchFamily="34" charset="-120"/>
                <a:ea typeface="微軟正黑體" panose="020B0604030504040204" pitchFamily="34" charset="-120"/>
              </a:rPr>
              <a:t>預設</a:t>
            </a:r>
            <a:r>
              <a:rPr lang="zh-TW" altLang="en-US" sz="2000" b="1" dirty="0">
                <a:latin typeface="微軟正黑體" panose="020B0604030504040204" pitchFamily="34" charset="-120"/>
                <a:ea typeface="微軟正黑體" panose="020B0604030504040204" pitchFamily="34" charset="-120"/>
              </a:rPr>
              <a:t>通行碼登入後，再</a:t>
            </a:r>
            <a:r>
              <a:rPr lang="zh-TW" altLang="en-US" sz="2000" b="1" u="sng" dirty="0">
                <a:solidFill>
                  <a:srgbClr val="C00000"/>
                </a:solidFill>
                <a:latin typeface="微軟正黑體" panose="020B0604030504040204" pitchFamily="34" charset="-120"/>
                <a:ea typeface="微軟正黑體" panose="020B0604030504040204" pitchFamily="34" charset="-120"/>
              </a:rPr>
              <a:t>自行設定通行碼</a:t>
            </a:r>
            <a:r>
              <a:rPr lang="zh-TW" altLang="en-US" sz="2000" b="1" dirty="0">
                <a:latin typeface="微軟正黑體" panose="020B0604030504040204" pitchFamily="34" charset="-120"/>
                <a:ea typeface="微軟正黑體" panose="020B0604030504040204" pitchFamily="34" charset="-120"/>
              </a:rPr>
              <a:t>，設定完成後，務必儲存</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列印通行碼設定表並妥善保存及熟記。</a:t>
            </a:r>
            <a:endParaRPr lang="en-US" altLang="zh-TW" b="1" dirty="0">
              <a:latin typeface="微軟正黑體" panose="020B0604030504040204" pitchFamily="34" charset="-120"/>
              <a:ea typeface="微軟正黑體" panose="020B0604030504040204" pitchFamily="34" charset="-120"/>
            </a:endParaRPr>
          </a:p>
        </p:txBody>
      </p:sp>
      <p:sp>
        <p:nvSpPr>
          <p:cNvPr id="16" name="矩形 15"/>
          <p:cNvSpPr/>
          <p:nvPr/>
        </p:nvSpPr>
        <p:spPr>
          <a:xfrm>
            <a:off x="4502499" y="4867217"/>
            <a:ext cx="3403601" cy="9968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20" name="矩形 19"/>
          <p:cNvSpPr/>
          <p:nvPr/>
        </p:nvSpPr>
        <p:spPr>
          <a:xfrm>
            <a:off x="259323" y="3671639"/>
            <a:ext cx="5944977"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自行設定通行碼 </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不可輸入空格及中文字，並留意大小寫</a:t>
            </a:r>
            <a:r>
              <a:rPr lang="en-US" altLang="zh-TW" b="1" dirty="0">
                <a:solidFill>
                  <a:schemeClr val="tx1"/>
                </a:solidFill>
                <a:latin typeface="微軟正黑體" panose="020B0604030504040204" pitchFamily="34" charset="-120"/>
                <a:ea typeface="微軟正黑體" panose="020B0604030504040204" pitchFamily="34" charset="-120"/>
              </a:rPr>
              <a:t>)</a:t>
            </a:r>
          </a:p>
        </p:txBody>
      </p:sp>
      <p:grpSp>
        <p:nvGrpSpPr>
          <p:cNvPr id="21" name="群組 20"/>
          <p:cNvGrpSpPr/>
          <p:nvPr/>
        </p:nvGrpSpPr>
        <p:grpSpPr>
          <a:xfrm>
            <a:off x="1488661" y="5041394"/>
            <a:ext cx="2769706" cy="822686"/>
            <a:chOff x="542057" y="3523533"/>
            <a:chExt cx="3814141" cy="843759"/>
          </a:xfrm>
        </p:grpSpPr>
        <p:grpSp>
          <p:nvGrpSpPr>
            <p:cNvPr id="22" name="群組 21"/>
            <p:cNvGrpSpPr/>
            <p:nvPr/>
          </p:nvGrpSpPr>
          <p:grpSpPr>
            <a:xfrm>
              <a:off x="542057" y="3523533"/>
              <a:ext cx="3814141" cy="843759"/>
              <a:chOff x="628650" y="4205051"/>
              <a:chExt cx="1577340" cy="794627"/>
            </a:xfrm>
          </p:grpSpPr>
          <p:grpSp>
            <p:nvGrpSpPr>
              <p:cNvPr id="24" name="Group 6"/>
              <p:cNvGrpSpPr/>
              <p:nvPr/>
            </p:nvGrpSpPr>
            <p:grpSpPr>
              <a:xfrm>
                <a:off x="628650" y="4297494"/>
                <a:ext cx="1577340" cy="702184"/>
                <a:chOff x="497608" y="4585611"/>
                <a:chExt cx="3020291" cy="780413"/>
              </a:xfrm>
              <a:effectLst/>
            </p:grpSpPr>
            <p:sp>
              <p:nvSpPr>
                <p:cNvPr id="26" name="Rectangle 4"/>
                <p:cNvSpPr/>
                <p:nvPr/>
              </p:nvSpPr>
              <p:spPr>
                <a:xfrm>
                  <a:off x="497608" y="4585611"/>
                  <a:ext cx="3020291" cy="693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5"/>
                <p:cNvSpPr/>
                <p:nvPr/>
              </p:nvSpPr>
              <p:spPr>
                <a:xfrm>
                  <a:off x="497608" y="5288732"/>
                  <a:ext cx="3020291" cy="772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 name="Rectangle 5"/>
              <p:cNvSpPr/>
              <p:nvPr/>
            </p:nvSpPr>
            <p:spPr>
              <a:xfrm>
                <a:off x="628650" y="4205051"/>
                <a:ext cx="1577340" cy="695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3" name="TextBox 25"/>
            <p:cNvSpPr txBox="1"/>
            <p:nvPr/>
          </p:nvSpPr>
          <p:spPr>
            <a:xfrm>
              <a:off x="665454" y="3621686"/>
              <a:ext cx="3567347" cy="662887"/>
            </a:xfrm>
            <a:prstGeom prst="rect">
              <a:avLst/>
            </a:prstGeom>
            <a:noFill/>
          </p:spPr>
          <p:txBody>
            <a:bodyPr wrap="square" lIns="0" rIns="0" rtlCol="0" anchor="ctr">
              <a:spAutoFit/>
            </a:bodyPr>
            <a:lstStyle/>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輸入後可點選</a:t>
              </a:r>
              <a:r>
                <a:rPr lang="zh-TW" altLang="en-US" b="1" u="sng" noProof="1">
                  <a:solidFill>
                    <a:srgbClr val="C00000"/>
                  </a:solidFill>
                  <a:latin typeface="微軟正黑體" panose="020B0604030504040204" pitchFamily="34" charset="-120"/>
                  <a:ea typeface="微軟正黑體" panose="020B0604030504040204" pitchFamily="34" charset="-120"/>
                </a:rPr>
                <a:t>小眼睛圖示</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，檢視輸入通行碼是否正確</a:t>
              </a:r>
              <a:endPar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28" name="矩形 2"/>
          <p:cNvSpPr>
            <a:spLocks noChangeArrowheads="1"/>
          </p:cNvSpPr>
          <p:nvPr/>
        </p:nvSpPr>
        <p:spPr bwMode="auto">
          <a:xfrm>
            <a:off x="320550" y="6383673"/>
            <a:ext cx="8145403" cy="338554"/>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1600" b="1" dirty="0">
                <a:latin typeface="微軟正黑體" panose="020B0604030504040204" pitchFamily="34" charset="-120"/>
                <a:ea typeface="微軟正黑體" panose="020B0604030504040204" pitchFamily="34" charset="-120"/>
              </a:rPr>
              <a:t>通行碼</a:t>
            </a:r>
            <a:r>
              <a:rPr lang="zh-TW" altLang="en-US" sz="1600" b="1" dirty="0">
                <a:solidFill>
                  <a:srgbClr val="C00000"/>
                </a:solidFill>
                <a:latin typeface="微軟正黑體" panose="020B0604030504040204" pitchFamily="34" charset="-120"/>
                <a:ea typeface="微軟正黑體" panose="020B0604030504040204" pitchFamily="34" charset="-120"/>
              </a:rPr>
              <a:t>切勿</a:t>
            </a:r>
            <a:r>
              <a:rPr lang="zh-TW" altLang="en-US" sz="1600" b="1" dirty="0">
                <a:latin typeface="微軟正黑體" panose="020B0604030504040204" pitchFamily="34" charset="-120"/>
                <a:ea typeface="微軟正黑體" panose="020B0604030504040204" pitchFamily="34" charset="-120"/>
              </a:rPr>
              <a:t>提供給他人使用，如因此造成個人資料外洩或權益受損，概由免試生自行負責</a:t>
            </a:r>
            <a:endParaRPr lang="en-US" altLang="zh-TW" sz="1600" b="1" dirty="0">
              <a:latin typeface="微軟正黑體" panose="020B0604030504040204" pitchFamily="34" charset="-120"/>
              <a:ea typeface="微軟正黑體" panose="020B0604030504040204" pitchFamily="34" charset="-120"/>
            </a:endParaRPr>
          </a:p>
        </p:txBody>
      </p:sp>
      <p:sp>
        <p:nvSpPr>
          <p:cNvPr id="29" name="向右箭號 28"/>
          <p:cNvSpPr/>
          <p:nvPr/>
        </p:nvSpPr>
        <p:spPr bwMode="auto">
          <a:xfrm flipH="1">
            <a:off x="6626015" y="5562464"/>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7" name="向右箭號 16"/>
          <p:cNvSpPr/>
          <p:nvPr/>
        </p:nvSpPr>
        <p:spPr bwMode="auto">
          <a:xfrm rot="5400000">
            <a:off x="6448520" y="3152169"/>
            <a:ext cx="618308"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9" name="矩形 18"/>
          <p:cNvSpPr/>
          <p:nvPr/>
        </p:nvSpPr>
        <p:spPr>
          <a:xfrm>
            <a:off x="6167793" y="2749020"/>
            <a:ext cx="1080000" cy="2048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30" name="矩形 29"/>
          <p:cNvSpPr/>
          <p:nvPr/>
        </p:nvSpPr>
        <p:spPr>
          <a:xfrm>
            <a:off x="6096147" y="5109358"/>
            <a:ext cx="168598" cy="1551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31" name="矩形 30"/>
          <p:cNvSpPr/>
          <p:nvPr/>
        </p:nvSpPr>
        <p:spPr>
          <a:xfrm>
            <a:off x="6096147" y="5338344"/>
            <a:ext cx="168598" cy="1551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33" name="矩形 32">
            <a:extLst>
              <a:ext uri="{FF2B5EF4-FFF2-40B4-BE49-F238E27FC236}">
                <a16:creationId xmlns:a16="http://schemas.microsoft.com/office/drawing/2014/main" id="{28FD2762-38A3-4741-A728-1195D457C657}"/>
              </a:ext>
            </a:extLst>
          </p:cNvPr>
          <p:cNvSpPr/>
          <p:nvPr/>
        </p:nvSpPr>
        <p:spPr>
          <a:xfrm>
            <a:off x="7252791" y="1995501"/>
            <a:ext cx="705641" cy="182701"/>
          </a:xfrm>
          <a:prstGeom prst="rect">
            <a:avLst/>
          </a:prstGeom>
          <a:solidFill>
            <a:srgbClr val="FFC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00" dirty="0">
                <a:solidFill>
                  <a:srgbClr val="FF0000"/>
                </a:solidFill>
              </a:rPr>
              <a:t>ex:970101</a:t>
            </a:r>
            <a:endParaRPr lang="zh-TW" altLang="en-US" sz="900" dirty="0">
              <a:solidFill>
                <a:srgbClr val="FF0000"/>
              </a:solidFill>
            </a:endParaRPr>
          </a:p>
        </p:txBody>
      </p:sp>
      <p:sp>
        <p:nvSpPr>
          <p:cNvPr id="18" name="矩形 17"/>
          <p:cNvSpPr/>
          <p:nvPr/>
        </p:nvSpPr>
        <p:spPr>
          <a:xfrm>
            <a:off x="7605612" y="1850262"/>
            <a:ext cx="1472286" cy="60584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先輸入</a:t>
            </a:r>
            <a:r>
              <a:rPr lang="zh-TW" altLang="en-US" b="1" dirty="0">
                <a:solidFill>
                  <a:srgbClr val="C00000"/>
                </a:solidFill>
                <a:latin typeface="微軟正黑體" panose="020B0604030504040204" pitchFamily="34" charset="-120"/>
                <a:ea typeface="微軟正黑體" panose="020B0604030504040204" pitchFamily="34" charset="-120"/>
              </a:rPr>
              <a:t>預設</a:t>
            </a:r>
            <a:r>
              <a:rPr lang="zh-TW" altLang="en-US" b="1" dirty="0">
                <a:solidFill>
                  <a:schemeClr val="tx1"/>
                </a:solidFill>
                <a:latin typeface="微軟正黑體" panose="020B0604030504040204" pitchFamily="34" charset="-120"/>
                <a:ea typeface="微軟正黑體" panose="020B0604030504040204" pitchFamily="34" charset="-120"/>
              </a:rPr>
              <a:t>通行碼登入</a:t>
            </a:r>
          </a:p>
        </p:txBody>
      </p:sp>
    </p:spTree>
    <p:extLst>
      <p:ext uri="{BB962C8B-B14F-4D97-AF65-F5344CB8AC3E}">
        <p14:creationId xmlns:p14="http://schemas.microsoft.com/office/powerpoint/2010/main" val="41797998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F30322D-87CA-4518-8CF0-6176F32A255B}"/>
              </a:ext>
            </a:extLst>
          </p:cNvPr>
          <p:cNvPicPr>
            <a:picLocks noChangeAspect="1"/>
          </p:cNvPicPr>
          <p:nvPr/>
        </p:nvPicPr>
        <p:blipFill>
          <a:blip r:embed="rId2"/>
          <a:stretch>
            <a:fillRect/>
          </a:stretch>
        </p:blipFill>
        <p:spPr>
          <a:xfrm>
            <a:off x="5022653" y="2556202"/>
            <a:ext cx="3835205" cy="3190030"/>
          </a:xfrm>
          <a:prstGeom prst="rect">
            <a:avLst/>
          </a:prstGeom>
          <a:ln w="12700">
            <a:solidFill>
              <a:srgbClr val="0000FF"/>
            </a:solidFill>
          </a:ln>
        </p:spPr>
      </p:pic>
      <p:pic>
        <p:nvPicPr>
          <p:cNvPr id="29" name="圖片 28">
            <a:extLst>
              <a:ext uri="{FF2B5EF4-FFF2-40B4-BE49-F238E27FC236}">
                <a16:creationId xmlns:a16="http://schemas.microsoft.com/office/drawing/2014/main" id="{9CEB5A35-9034-4D5C-BFBC-DE179EE49C59}"/>
              </a:ext>
            </a:extLst>
          </p:cNvPr>
          <p:cNvPicPr>
            <a:picLocks noChangeAspect="1"/>
          </p:cNvPicPr>
          <p:nvPr/>
        </p:nvPicPr>
        <p:blipFill rotWithShape="1">
          <a:blip r:embed="rId3">
            <a:extLst>
              <a:ext uri="{28A0092B-C50C-407E-A947-70E740481C1C}">
                <a14:useLocalDpi xmlns:a14="http://schemas.microsoft.com/office/drawing/2010/main" val="0"/>
              </a:ext>
            </a:extLst>
          </a:blip>
          <a:srcRect l="70" t="207" r="147" b="259"/>
          <a:stretch/>
        </p:blipFill>
        <p:spPr>
          <a:xfrm>
            <a:off x="239138" y="3898661"/>
            <a:ext cx="4703577" cy="1836251"/>
          </a:xfrm>
          <a:prstGeom prst="rect">
            <a:avLst/>
          </a:prstGeom>
          <a:ln w="12700">
            <a:solidFill>
              <a:srgbClr val="0000FF"/>
            </a:solidFill>
          </a:ln>
        </p:spPr>
      </p:pic>
      <p:pic>
        <p:nvPicPr>
          <p:cNvPr id="27" name="圖片 26">
            <a:extLst>
              <a:ext uri="{FF2B5EF4-FFF2-40B4-BE49-F238E27FC236}">
                <a16:creationId xmlns:a16="http://schemas.microsoft.com/office/drawing/2014/main" id="{4CE7EC15-C369-4944-9894-598CD94CCF6E}"/>
              </a:ext>
            </a:extLst>
          </p:cNvPr>
          <p:cNvPicPr>
            <a:picLocks noChangeAspect="1"/>
          </p:cNvPicPr>
          <p:nvPr/>
        </p:nvPicPr>
        <p:blipFill rotWithShape="1">
          <a:blip r:embed="rId4">
            <a:extLst>
              <a:ext uri="{28A0092B-C50C-407E-A947-70E740481C1C}">
                <a14:useLocalDpi xmlns:a14="http://schemas.microsoft.com/office/drawing/2010/main" val="0"/>
              </a:ext>
            </a:extLst>
          </a:blip>
          <a:srcRect l="36" t="471" r="144" b="154"/>
          <a:stretch/>
        </p:blipFill>
        <p:spPr>
          <a:xfrm>
            <a:off x="239976" y="2175429"/>
            <a:ext cx="4703577" cy="1418561"/>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101</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39976" y="869183"/>
            <a:ext cx="4400707" cy="4609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、列印、儲存設定通行碼</a:t>
            </a:r>
          </a:p>
        </p:txBody>
      </p:sp>
      <p:sp>
        <p:nvSpPr>
          <p:cNvPr id="15" name="Rectangle 16"/>
          <p:cNvSpPr>
            <a:spLocks noChangeArrowheads="1"/>
          </p:cNvSpPr>
          <p:nvPr/>
        </p:nvSpPr>
        <p:spPr bwMode="auto">
          <a:xfrm>
            <a:off x="239976" y="1313431"/>
            <a:ext cx="8419282" cy="71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216000" algn="just">
              <a:lnSpc>
                <a:spcPts val="2600"/>
              </a:lnSpc>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免試生自行設定通行碼確定後，務必請</a:t>
            </a: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儲存或列印</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通行碼設定表並妥善保存及熟記。</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矩形 15"/>
          <p:cNvSpPr/>
          <p:nvPr/>
        </p:nvSpPr>
        <p:spPr>
          <a:xfrm>
            <a:off x="5776620" y="2069216"/>
            <a:ext cx="2087586"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儲存、列印通知碼</a:t>
            </a:r>
          </a:p>
        </p:txBody>
      </p:sp>
      <p:sp>
        <p:nvSpPr>
          <p:cNvPr id="17" name="Rectangle 16"/>
          <p:cNvSpPr>
            <a:spLocks noChangeArrowheads="1"/>
          </p:cNvSpPr>
          <p:nvPr/>
        </p:nvSpPr>
        <p:spPr bwMode="auto">
          <a:xfrm>
            <a:off x="239976" y="5742222"/>
            <a:ext cx="8564044" cy="105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216000" algn="just">
              <a:lnSpc>
                <a:spcPts val="2600"/>
              </a:lnSpc>
              <a:buFont typeface="Wingdings" panose="05000000000000000000" pitchFamily="2" charset="2"/>
              <a:buChar char="Ø"/>
            </a:pPr>
            <a:r>
              <a:rPr lang="zh-TW" altLang="en-US"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遺忘</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自設通行碼：請至本委員會網站「下載專區」下載</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忘記</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通行碼申請切結書</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，填妥資料、黏貼雙證件影印本，傳真</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(02-2773-8881)</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至本委員會申請補發，以</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次為限。</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向右箭號 18"/>
          <p:cNvSpPr/>
          <p:nvPr/>
        </p:nvSpPr>
        <p:spPr bwMode="auto">
          <a:xfrm rot="5400000">
            <a:off x="2312960" y="3560197"/>
            <a:ext cx="444621"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258893" y="5448968"/>
            <a:ext cx="957657" cy="2588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1236305" y="5448968"/>
            <a:ext cx="1013914" cy="2588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快取圖案 11"/>
          <p:cNvSpPr>
            <a:spLocks noChangeAspect="1" noChangeArrowheads="1"/>
          </p:cNvSpPr>
          <p:nvPr/>
        </p:nvSpPr>
        <p:spPr bwMode="auto">
          <a:xfrm>
            <a:off x="1623745" y="3194104"/>
            <a:ext cx="288000" cy="244048"/>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快取圖案 11"/>
          <p:cNvSpPr>
            <a:spLocks noChangeArrowheads="1"/>
          </p:cNvSpPr>
          <p:nvPr/>
        </p:nvSpPr>
        <p:spPr bwMode="auto">
          <a:xfrm>
            <a:off x="617557" y="5049873"/>
            <a:ext cx="288000" cy="244800"/>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快取圖案 11"/>
          <p:cNvSpPr>
            <a:spLocks noChangeArrowheads="1"/>
          </p:cNvSpPr>
          <p:nvPr/>
        </p:nvSpPr>
        <p:spPr bwMode="auto">
          <a:xfrm>
            <a:off x="1599262" y="5021897"/>
            <a:ext cx="288000" cy="2448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快取圖案 11"/>
          <p:cNvSpPr>
            <a:spLocks noChangeArrowheads="1"/>
          </p:cNvSpPr>
          <p:nvPr/>
        </p:nvSpPr>
        <p:spPr bwMode="auto">
          <a:xfrm>
            <a:off x="5404655" y="2704904"/>
            <a:ext cx="288000" cy="244800"/>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矩形 25"/>
          <p:cNvSpPr/>
          <p:nvPr/>
        </p:nvSpPr>
        <p:spPr>
          <a:xfrm>
            <a:off x="2019421" y="3130226"/>
            <a:ext cx="1208809" cy="3546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8" name="矩形 27">
            <a:extLst>
              <a:ext uri="{FF2B5EF4-FFF2-40B4-BE49-F238E27FC236}">
                <a16:creationId xmlns:a16="http://schemas.microsoft.com/office/drawing/2014/main" id="{2114648B-2352-4CAD-B25C-29EE3E9F44D7}"/>
              </a:ext>
            </a:extLst>
          </p:cNvPr>
          <p:cNvSpPr/>
          <p:nvPr/>
        </p:nvSpPr>
        <p:spPr>
          <a:xfrm flipV="1">
            <a:off x="5916222" y="3335074"/>
            <a:ext cx="904191" cy="1878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4C6EC5D6-6DEE-451E-84D4-99A29F2CCD71}"/>
              </a:ext>
            </a:extLst>
          </p:cNvPr>
          <p:cNvSpPr/>
          <p:nvPr/>
        </p:nvSpPr>
        <p:spPr>
          <a:xfrm flipV="1">
            <a:off x="5916221" y="3554090"/>
            <a:ext cx="904191" cy="1878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277003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08077657-1C31-4E97-8410-1D8B731AE588}"/>
              </a:ext>
            </a:extLst>
          </p:cNvPr>
          <p:cNvPicPr/>
          <p:nvPr/>
        </p:nvPicPr>
        <p:blipFill>
          <a:blip r:embed="rId2">
            <a:extLst>
              <a:ext uri="{28A0092B-C50C-407E-A947-70E740481C1C}">
                <a14:useLocalDpi xmlns:a14="http://schemas.microsoft.com/office/drawing/2010/main" val="0"/>
              </a:ext>
            </a:extLst>
          </a:blip>
          <a:stretch>
            <a:fillRect/>
          </a:stretch>
        </p:blipFill>
        <p:spPr>
          <a:xfrm>
            <a:off x="296609" y="2201852"/>
            <a:ext cx="8560510" cy="3888555"/>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102</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87200" y="671377"/>
            <a:ext cx="5108889"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、閱讀選填登記志願規定說明</a:t>
            </a:r>
          </a:p>
        </p:txBody>
      </p:sp>
      <p:sp>
        <p:nvSpPr>
          <p:cNvPr id="15" name="矩形 2"/>
          <p:cNvSpPr>
            <a:spLocks noChangeArrowheads="1"/>
          </p:cNvSpPr>
          <p:nvPr/>
        </p:nvSpPr>
        <p:spPr bwMode="auto">
          <a:xfrm>
            <a:off x="705392" y="1514406"/>
            <a:ext cx="5251453" cy="369332"/>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b="1" dirty="0">
                <a:latin typeface="微軟正黑體" panose="020B0604030504040204" pitchFamily="34" charset="-120"/>
                <a:ea typeface="微軟正黑體" panose="020B0604030504040204" pitchFamily="34" charset="-120"/>
              </a:rPr>
              <a:t>請詳讀</a:t>
            </a:r>
            <a:r>
              <a:rPr lang="en-US" altLang="zh-TW" b="1"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選填登記志願規定說明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，以免權益受損</a:t>
            </a:r>
            <a:endParaRPr lang="en-US" altLang="zh-TW" b="1" u="sng" dirty="0">
              <a:solidFill>
                <a:srgbClr val="C00000"/>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4082382" y="5264470"/>
            <a:ext cx="1396643" cy="2720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7" name="矩形 16"/>
          <p:cNvSpPr/>
          <p:nvPr/>
        </p:nvSpPr>
        <p:spPr>
          <a:xfrm>
            <a:off x="376803" y="4953825"/>
            <a:ext cx="2808629"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詳讀規定說明後，請勾選</a:t>
            </a:r>
          </a:p>
        </p:txBody>
      </p:sp>
      <p:sp>
        <p:nvSpPr>
          <p:cNvPr id="19" name="矩形 18"/>
          <p:cNvSpPr/>
          <p:nvPr/>
        </p:nvSpPr>
        <p:spPr>
          <a:xfrm>
            <a:off x="3396436" y="5043459"/>
            <a:ext cx="2702021" cy="199104"/>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20" name="向右箭號 19"/>
          <p:cNvSpPr/>
          <p:nvPr/>
        </p:nvSpPr>
        <p:spPr bwMode="auto">
          <a:xfrm flipH="1">
            <a:off x="5530752" y="5282286"/>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8" name="向右箭號 17"/>
          <p:cNvSpPr/>
          <p:nvPr/>
        </p:nvSpPr>
        <p:spPr bwMode="auto">
          <a:xfrm>
            <a:off x="3069514" y="5028818"/>
            <a:ext cx="368019" cy="23565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4700094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圖片 42">
            <a:extLst>
              <a:ext uri="{FF2B5EF4-FFF2-40B4-BE49-F238E27FC236}">
                <a16:creationId xmlns:a16="http://schemas.microsoft.com/office/drawing/2014/main" id="{B613CD2A-5BC7-4EDA-B412-C327AFB0F003}"/>
              </a:ext>
            </a:extLst>
          </p:cNvPr>
          <p:cNvPicPr>
            <a:picLocks noChangeAspect="1"/>
          </p:cNvPicPr>
          <p:nvPr/>
        </p:nvPicPr>
        <p:blipFill>
          <a:blip r:embed="rId2"/>
          <a:stretch>
            <a:fillRect/>
          </a:stretch>
        </p:blipFill>
        <p:spPr>
          <a:xfrm>
            <a:off x="1471286" y="1599243"/>
            <a:ext cx="5573338" cy="5200227"/>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103</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39976" y="630500"/>
            <a:ext cx="418009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、選填志願及順序</a:t>
            </a:r>
            <a:r>
              <a:rPr lang="en-US" altLang="zh-TW" sz="2800" b="1" dirty="0">
                <a:solidFill>
                  <a:srgbClr val="0033CC"/>
                </a:solidFill>
                <a:latin typeface="微軟正黑體" panose="020B0604030504040204" pitchFamily="34" charset="-120"/>
                <a:ea typeface="微軟正黑體" panose="020B0604030504040204" pitchFamily="34" charset="-120"/>
              </a:rPr>
              <a:t>(1/6)</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5" name="矩形 2"/>
          <p:cNvSpPr>
            <a:spLocks noChangeArrowheads="1"/>
          </p:cNvSpPr>
          <p:nvPr/>
        </p:nvSpPr>
        <p:spPr bwMode="auto">
          <a:xfrm>
            <a:off x="616336" y="1167328"/>
            <a:ext cx="6598318" cy="369332"/>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b="1" dirty="0">
                <a:solidFill>
                  <a:srgbClr val="C00000"/>
                </a:solidFill>
                <a:latin typeface="微軟正黑體" panose="020B0604030504040204" pitchFamily="34" charset="-120"/>
                <a:ea typeface="微軟正黑體" panose="020B0604030504040204" pitchFamily="34" charset="-120"/>
              </a:rPr>
              <a:t>提醒</a:t>
            </a:r>
            <a:r>
              <a:rPr lang="zh-TW" altLang="en-US" b="1" dirty="0">
                <a:latin typeface="微軟正黑體" panose="020B0604030504040204" pitchFamily="34" charset="-120"/>
                <a:ea typeface="微軟正黑體" panose="020B0604030504040204" pitchFamily="34" charset="-120"/>
              </a:rPr>
              <a:t>：就各招生學校各科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組</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選填登記為志願，</a:t>
            </a:r>
            <a:r>
              <a:rPr lang="zh-TW" altLang="en-US" b="1" u="sng" dirty="0">
                <a:solidFill>
                  <a:srgbClr val="C00000"/>
                </a:solidFill>
                <a:latin typeface="微軟正黑體" panose="020B0604030504040204" pitchFamily="34" charset="-120"/>
                <a:ea typeface="微軟正黑體" panose="020B0604030504040204" pitchFamily="34" charset="-120"/>
              </a:rPr>
              <a:t>最多以</a:t>
            </a:r>
            <a:r>
              <a:rPr lang="en-US" altLang="zh-TW" b="1" u="sng" dirty="0">
                <a:solidFill>
                  <a:srgbClr val="C00000"/>
                </a:solidFill>
                <a:latin typeface="微軟正黑體" panose="020B0604030504040204" pitchFamily="34" charset="-120"/>
                <a:ea typeface="微軟正黑體" panose="020B0604030504040204" pitchFamily="34" charset="-120"/>
              </a:rPr>
              <a:t>30</a:t>
            </a:r>
            <a:r>
              <a:rPr lang="zh-TW" altLang="en-US" b="1" u="sng" dirty="0">
                <a:solidFill>
                  <a:srgbClr val="C00000"/>
                </a:solidFill>
                <a:latin typeface="微軟正黑體" panose="020B0604030504040204" pitchFamily="34" charset="-120"/>
                <a:ea typeface="微軟正黑體" panose="020B0604030504040204" pitchFamily="34" charset="-120"/>
              </a:rPr>
              <a:t>個為限</a:t>
            </a:r>
            <a:endParaRPr lang="en-US" altLang="zh-TW" b="1" u="sng" dirty="0">
              <a:solidFill>
                <a:srgbClr val="C00000"/>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50934" y="2884638"/>
            <a:ext cx="8567414" cy="3248411"/>
            <a:chOff x="50934" y="2884638"/>
            <a:chExt cx="8567414" cy="3248411"/>
          </a:xfrm>
        </p:grpSpPr>
        <p:sp>
          <p:nvSpPr>
            <p:cNvPr id="16" name="矩形 15"/>
            <p:cNvSpPr/>
            <p:nvPr/>
          </p:nvSpPr>
          <p:spPr>
            <a:xfrm>
              <a:off x="6810287" y="3440847"/>
              <a:ext cx="1197883" cy="378372"/>
            </a:xfrm>
            <a:prstGeom prst="rect">
              <a:avLst/>
            </a:prstGeom>
            <a:solidFill>
              <a:srgbClr val="FBCEC5"/>
            </a:solidFill>
            <a:ln>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舉例說明</a:t>
              </a:r>
            </a:p>
          </p:txBody>
        </p:sp>
        <p:sp>
          <p:nvSpPr>
            <p:cNvPr id="17" name="矩形 16"/>
            <p:cNvSpPr/>
            <p:nvPr/>
          </p:nvSpPr>
          <p:spPr>
            <a:xfrm>
              <a:off x="50934" y="2884638"/>
              <a:ext cx="1295645" cy="1208048"/>
            </a:xfrm>
            <a:prstGeom prst="rect">
              <a:avLst/>
            </a:prstGeom>
            <a:solidFill>
              <a:srgbClr val="FBCEC5"/>
            </a:solidFill>
            <a:ln>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r>
                <a:rPr lang="zh-TW" altLang="en-US" b="1" noProof="1">
                  <a:solidFill>
                    <a:schemeClr val="tx1"/>
                  </a:solidFill>
                  <a:latin typeface="微軟正黑體" panose="020B0604030504040204" pitchFamily="34" charset="-120"/>
                  <a:ea typeface="微軟正黑體" panose="020B0604030504040204" pitchFamily="34" charset="-120"/>
                </a:rPr>
                <a:t>查詢五專招生學校</a:t>
              </a:r>
              <a:endParaRPr lang="en-US" altLang="zh-TW" b="1" noProof="1">
                <a:solidFill>
                  <a:schemeClr val="tx1"/>
                </a:solidFill>
                <a:latin typeface="微軟正黑體" panose="020B0604030504040204" pitchFamily="34" charset="-120"/>
                <a:ea typeface="微軟正黑體" panose="020B0604030504040204" pitchFamily="34" charset="-120"/>
              </a:endParaRPr>
            </a:p>
            <a:p>
              <a:r>
                <a:rPr lang="zh-TW" altLang="en-US" b="1" noProof="1">
                  <a:solidFill>
                    <a:schemeClr val="tx1"/>
                  </a:solidFill>
                  <a:latin typeface="微軟正黑體" panose="020B0604030504040204" pitchFamily="34" charset="-120"/>
                  <a:ea typeface="微軟正黑體" panose="020B0604030504040204" pitchFamily="34" charset="-120"/>
                </a:rPr>
                <a:t>帶出科</a:t>
              </a:r>
              <a:r>
                <a:rPr lang="en-US" altLang="zh-TW" b="1" noProof="1">
                  <a:solidFill>
                    <a:schemeClr val="tx1"/>
                  </a:solidFill>
                  <a:latin typeface="微軟正黑體" panose="020B0604030504040204" pitchFamily="34" charset="-120"/>
                  <a:ea typeface="微軟正黑體" panose="020B0604030504040204" pitchFamily="34" charset="-120"/>
                </a:rPr>
                <a:t>(</a:t>
              </a:r>
              <a:r>
                <a:rPr lang="zh-TW" altLang="en-US" b="1" noProof="1">
                  <a:solidFill>
                    <a:schemeClr val="tx1"/>
                  </a:solidFill>
                  <a:latin typeface="微軟正黑體" panose="020B0604030504040204" pitchFamily="34" charset="-120"/>
                  <a:ea typeface="微軟正黑體" panose="020B0604030504040204" pitchFamily="34" charset="-120"/>
                </a:rPr>
                <a:t>組</a:t>
              </a:r>
              <a:r>
                <a:rPr lang="en-US" altLang="zh-TW" b="1" noProof="1">
                  <a:solidFill>
                    <a:schemeClr val="tx1"/>
                  </a:solidFill>
                  <a:latin typeface="微軟正黑體" panose="020B0604030504040204" pitchFamily="34" charset="-120"/>
                  <a:ea typeface="微軟正黑體" panose="020B0604030504040204" pitchFamily="34" charset="-120"/>
                </a:rPr>
                <a:t>)</a:t>
              </a:r>
              <a:r>
                <a:rPr lang="zh-TW" altLang="en-US" b="1" noProof="1">
                  <a:solidFill>
                    <a:schemeClr val="tx1"/>
                  </a:solidFill>
                  <a:latin typeface="微軟正黑體" panose="020B0604030504040204" pitchFamily="34" charset="-120"/>
                  <a:ea typeface="微軟正黑體" panose="020B0604030504040204" pitchFamily="34" charset="-120"/>
                </a:rPr>
                <a:t>資訊</a:t>
              </a:r>
              <a:endParaRPr lang="en-US" altLang="zh-TW" b="1" noProof="1">
                <a:solidFill>
                  <a:schemeClr val="tx1"/>
                </a:solidFill>
                <a:latin typeface="微軟正黑體" panose="020B0604030504040204" pitchFamily="34" charset="-120"/>
                <a:ea typeface="微軟正黑體" panose="020B0604030504040204" pitchFamily="34" charset="-120"/>
              </a:endParaRPr>
            </a:p>
          </p:txBody>
        </p:sp>
        <p:grpSp>
          <p:nvGrpSpPr>
            <p:cNvPr id="19" name="群組 18"/>
            <p:cNvGrpSpPr/>
            <p:nvPr/>
          </p:nvGrpSpPr>
          <p:grpSpPr>
            <a:xfrm rot="5400000">
              <a:off x="1356852" y="2938108"/>
              <a:ext cx="345606" cy="857183"/>
              <a:chOff x="8171375" y="2652713"/>
              <a:chExt cx="658300" cy="1391644"/>
            </a:xfrm>
          </p:grpSpPr>
          <p:sp>
            <p:nvSpPr>
              <p:cNvPr id="20" name="Freeform 17"/>
              <p:cNvSpPr>
                <a:spLocks/>
              </p:cNvSpPr>
              <p:nvPr/>
            </p:nvSpPr>
            <p:spPr bwMode="auto">
              <a:xfrm>
                <a:off x="8171375" y="3143972"/>
                <a:ext cx="539685" cy="693020"/>
              </a:xfrm>
              <a:custGeom>
                <a:avLst/>
                <a:gdLst>
                  <a:gd name="T0" fmla="*/ 276 w 277"/>
                  <a:gd name="T1" fmla="*/ 150 h 366"/>
                  <a:gd name="T2" fmla="*/ 231 w 277"/>
                  <a:gd name="T3" fmla="*/ 147 h 366"/>
                  <a:gd name="T4" fmla="*/ 231 w 277"/>
                  <a:gd name="T5" fmla="*/ 163 h 366"/>
                  <a:gd name="T6" fmla="*/ 230 w 277"/>
                  <a:gd name="T7" fmla="*/ 163 h 366"/>
                  <a:gd name="T8" fmla="*/ 229 w 277"/>
                  <a:gd name="T9" fmla="*/ 127 h 366"/>
                  <a:gd name="T10" fmla="*/ 185 w 277"/>
                  <a:gd name="T11" fmla="*/ 127 h 366"/>
                  <a:gd name="T12" fmla="*/ 184 w 277"/>
                  <a:gd name="T13" fmla="*/ 162 h 366"/>
                  <a:gd name="T14" fmla="*/ 182 w 277"/>
                  <a:gd name="T15" fmla="*/ 161 h 366"/>
                  <a:gd name="T16" fmla="*/ 181 w 277"/>
                  <a:gd name="T17" fmla="*/ 110 h 366"/>
                  <a:gd name="T18" fmla="*/ 136 w 277"/>
                  <a:gd name="T19" fmla="*/ 110 h 366"/>
                  <a:gd name="T20" fmla="*/ 136 w 277"/>
                  <a:gd name="T21" fmla="*/ 160 h 366"/>
                  <a:gd name="T22" fmla="*/ 133 w 277"/>
                  <a:gd name="T23" fmla="*/ 160 h 366"/>
                  <a:gd name="T24" fmla="*/ 133 w 277"/>
                  <a:gd name="T25" fmla="*/ 19 h 366"/>
                  <a:gd name="T26" fmla="*/ 89 w 277"/>
                  <a:gd name="T27" fmla="*/ 19 h 366"/>
                  <a:gd name="T28" fmla="*/ 89 w 277"/>
                  <a:gd name="T29" fmla="*/ 159 h 366"/>
                  <a:gd name="T30" fmla="*/ 88 w 277"/>
                  <a:gd name="T31" fmla="*/ 159 h 366"/>
                  <a:gd name="T32" fmla="*/ 89 w 277"/>
                  <a:gd name="T33" fmla="*/ 164 h 366"/>
                  <a:gd name="T34" fmla="*/ 89 w 277"/>
                  <a:gd name="T35" fmla="*/ 166 h 366"/>
                  <a:gd name="T36" fmla="*/ 89 w 277"/>
                  <a:gd name="T37" fmla="*/ 166 h 366"/>
                  <a:gd name="T38" fmla="*/ 90 w 277"/>
                  <a:gd name="T39" fmla="*/ 234 h 366"/>
                  <a:gd name="T40" fmla="*/ 90 w 277"/>
                  <a:gd name="T41" fmla="*/ 237 h 366"/>
                  <a:gd name="T42" fmla="*/ 43 w 277"/>
                  <a:gd name="T43" fmla="*/ 165 h 366"/>
                  <a:gd name="T44" fmla="*/ 5 w 277"/>
                  <a:gd name="T45" fmla="*/ 175 h 366"/>
                  <a:gd name="T46" fmla="*/ 89 w 277"/>
                  <a:gd name="T47" fmla="*/ 321 h 366"/>
                  <a:gd name="T48" fmla="*/ 99 w 277"/>
                  <a:gd name="T49" fmla="*/ 350 h 366"/>
                  <a:gd name="T50" fmla="*/ 100 w 277"/>
                  <a:gd name="T51" fmla="*/ 365 h 366"/>
                  <a:gd name="T52" fmla="*/ 253 w 277"/>
                  <a:gd name="T53" fmla="*/ 366 h 366"/>
                  <a:gd name="T54" fmla="*/ 255 w 277"/>
                  <a:gd name="T55" fmla="*/ 344 h 366"/>
                  <a:gd name="T56" fmla="*/ 261 w 277"/>
                  <a:gd name="T57" fmla="*/ 330 h 366"/>
                  <a:gd name="T58" fmla="*/ 273 w 277"/>
                  <a:gd name="T59" fmla="*/ 199 h 366"/>
                  <a:gd name="T60" fmla="*/ 276 w 277"/>
                  <a:gd name="T61" fmla="*/ 15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 h="366">
                    <a:moveTo>
                      <a:pt x="276" y="150"/>
                    </a:moveTo>
                    <a:cubicBezTo>
                      <a:pt x="275" y="130"/>
                      <a:pt x="231" y="129"/>
                      <a:pt x="231" y="147"/>
                    </a:cubicBezTo>
                    <a:cubicBezTo>
                      <a:pt x="231" y="155"/>
                      <a:pt x="231" y="153"/>
                      <a:pt x="231" y="163"/>
                    </a:cubicBezTo>
                    <a:cubicBezTo>
                      <a:pt x="230" y="163"/>
                      <a:pt x="230" y="163"/>
                      <a:pt x="230" y="163"/>
                    </a:cubicBezTo>
                    <a:cubicBezTo>
                      <a:pt x="230" y="153"/>
                      <a:pt x="230" y="135"/>
                      <a:pt x="229" y="127"/>
                    </a:cubicBezTo>
                    <a:cubicBezTo>
                      <a:pt x="229" y="108"/>
                      <a:pt x="185" y="108"/>
                      <a:pt x="185" y="127"/>
                    </a:cubicBezTo>
                    <a:cubicBezTo>
                      <a:pt x="184" y="135"/>
                      <a:pt x="184" y="152"/>
                      <a:pt x="184" y="162"/>
                    </a:cubicBezTo>
                    <a:cubicBezTo>
                      <a:pt x="182" y="161"/>
                      <a:pt x="182" y="161"/>
                      <a:pt x="182" y="161"/>
                    </a:cubicBezTo>
                    <a:cubicBezTo>
                      <a:pt x="182" y="152"/>
                      <a:pt x="182" y="118"/>
                      <a:pt x="181" y="110"/>
                    </a:cubicBezTo>
                    <a:cubicBezTo>
                      <a:pt x="181" y="91"/>
                      <a:pt x="137" y="91"/>
                      <a:pt x="136" y="110"/>
                    </a:cubicBezTo>
                    <a:cubicBezTo>
                      <a:pt x="136" y="118"/>
                      <a:pt x="136" y="151"/>
                      <a:pt x="136" y="160"/>
                    </a:cubicBezTo>
                    <a:cubicBezTo>
                      <a:pt x="133" y="160"/>
                      <a:pt x="133" y="160"/>
                      <a:pt x="133" y="160"/>
                    </a:cubicBezTo>
                    <a:cubicBezTo>
                      <a:pt x="134" y="138"/>
                      <a:pt x="135" y="60"/>
                      <a:pt x="133" y="19"/>
                    </a:cubicBezTo>
                    <a:cubicBezTo>
                      <a:pt x="133" y="0"/>
                      <a:pt x="89" y="0"/>
                      <a:pt x="89" y="19"/>
                    </a:cubicBezTo>
                    <a:cubicBezTo>
                      <a:pt x="88" y="62"/>
                      <a:pt x="88" y="136"/>
                      <a:pt x="89" y="159"/>
                    </a:cubicBezTo>
                    <a:cubicBezTo>
                      <a:pt x="88" y="159"/>
                      <a:pt x="88" y="159"/>
                      <a:pt x="88" y="159"/>
                    </a:cubicBezTo>
                    <a:cubicBezTo>
                      <a:pt x="89" y="164"/>
                      <a:pt x="89" y="164"/>
                      <a:pt x="89" y="164"/>
                    </a:cubicBezTo>
                    <a:cubicBezTo>
                      <a:pt x="89" y="165"/>
                      <a:pt x="89" y="166"/>
                      <a:pt x="89" y="166"/>
                    </a:cubicBezTo>
                    <a:cubicBezTo>
                      <a:pt x="89" y="166"/>
                      <a:pt x="89" y="166"/>
                      <a:pt x="89" y="166"/>
                    </a:cubicBezTo>
                    <a:cubicBezTo>
                      <a:pt x="90" y="234"/>
                      <a:pt x="90" y="234"/>
                      <a:pt x="90" y="234"/>
                    </a:cubicBezTo>
                    <a:cubicBezTo>
                      <a:pt x="90" y="237"/>
                      <a:pt x="90" y="237"/>
                      <a:pt x="90" y="237"/>
                    </a:cubicBezTo>
                    <a:cubicBezTo>
                      <a:pt x="74" y="201"/>
                      <a:pt x="62" y="170"/>
                      <a:pt x="43" y="165"/>
                    </a:cubicBezTo>
                    <a:cubicBezTo>
                      <a:pt x="33" y="162"/>
                      <a:pt x="0" y="166"/>
                      <a:pt x="5" y="175"/>
                    </a:cubicBezTo>
                    <a:cubicBezTo>
                      <a:pt x="31" y="225"/>
                      <a:pt x="75" y="298"/>
                      <a:pt x="89" y="321"/>
                    </a:cubicBezTo>
                    <a:cubicBezTo>
                      <a:pt x="99" y="350"/>
                      <a:pt x="99" y="350"/>
                      <a:pt x="99" y="350"/>
                    </a:cubicBezTo>
                    <a:cubicBezTo>
                      <a:pt x="100" y="365"/>
                      <a:pt x="100" y="365"/>
                      <a:pt x="100" y="365"/>
                    </a:cubicBezTo>
                    <a:cubicBezTo>
                      <a:pt x="253" y="366"/>
                      <a:pt x="253" y="366"/>
                      <a:pt x="253" y="366"/>
                    </a:cubicBezTo>
                    <a:cubicBezTo>
                      <a:pt x="255" y="344"/>
                      <a:pt x="255" y="344"/>
                      <a:pt x="255" y="344"/>
                    </a:cubicBezTo>
                    <a:cubicBezTo>
                      <a:pt x="255" y="344"/>
                      <a:pt x="260" y="334"/>
                      <a:pt x="261" y="330"/>
                    </a:cubicBezTo>
                    <a:cubicBezTo>
                      <a:pt x="267" y="303"/>
                      <a:pt x="271" y="239"/>
                      <a:pt x="273" y="199"/>
                    </a:cubicBezTo>
                    <a:cubicBezTo>
                      <a:pt x="275" y="176"/>
                      <a:pt x="277" y="166"/>
                      <a:pt x="276" y="150"/>
                    </a:cubicBezTo>
                  </a:path>
                </a:pathLst>
              </a:custGeom>
              <a:solidFill>
                <a:srgbClr val="EBB1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8317970" y="3780970"/>
                <a:ext cx="403225" cy="61913"/>
              </a:xfrm>
              <a:custGeom>
                <a:avLst/>
                <a:gdLst>
                  <a:gd name="T0" fmla="*/ 254 w 254"/>
                  <a:gd name="T1" fmla="*/ 39 h 39"/>
                  <a:gd name="T2" fmla="*/ 0 w 254"/>
                  <a:gd name="T3" fmla="*/ 38 h 39"/>
                  <a:gd name="T4" fmla="*/ 2 w 254"/>
                  <a:gd name="T5" fmla="*/ 0 h 39"/>
                  <a:gd name="T6" fmla="*/ 254 w 254"/>
                  <a:gd name="T7" fmla="*/ 3 h 39"/>
                  <a:gd name="T8" fmla="*/ 254 w 254"/>
                  <a:gd name="T9" fmla="*/ 39 h 39"/>
                </a:gdLst>
                <a:ahLst/>
                <a:cxnLst>
                  <a:cxn ang="0">
                    <a:pos x="T0" y="T1"/>
                  </a:cxn>
                  <a:cxn ang="0">
                    <a:pos x="T2" y="T3"/>
                  </a:cxn>
                  <a:cxn ang="0">
                    <a:pos x="T4" y="T5"/>
                  </a:cxn>
                  <a:cxn ang="0">
                    <a:pos x="T6" y="T7"/>
                  </a:cxn>
                  <a:cxn ang="0">
                    <a:pos x="T8" y="T9"/>
                  </a:cxn>
                </a:cxnLst>
                <a:rect l="0" t="0" r="r" b="b"/>
                <a:pathLst>
                  <a:path w="254" h="39">
                    <a:moveTo>
                      <a:pt x="254" y="39"/>
                    </a:moveTo>
                    <a:lnTo>
                      <a:pt x="0" y="38"/>
                    </a:lnTo>
                    <a:lnTo>
                      <a:pt x="2" y="0"/>
                    </a:lnTo>
                    <a:lnTo>
                      <a:pt x="254" y="3"/>
                    </a:lnTo>
                    <a:lnTo>
                      <a:pt x="254" y="39"/>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8307048" y="3839603"/>
                <a:ext cx="404013" cy="204754"/>
              </a:xfrm>
              <a:custGeom>
                <a:avLst/>
                <a:gdLst>
                  <a:gd name="T0" fmla="*/ 269 w 270"/>
                  <a:gd name="T1" fmla="*/ 146 h 146"/>
                  <a:gd name="T2" fmla="*/ 0 w 270"/>
                  <a:gd name="T3" fmla="*/ 143 h 146"/>
                  <a:gd name="T4" fmla="*/ 1 w 270"/>
                  <a:gd name="T5" fmla="*/ 0 h 146"/>
                  <a:gd name="T6" fmla="*/ 270 w 270"/>
                  <a:gd name="T7" fmla="*/ 3 h 146"/>
                  <a:gd name="T8" fmla="*/ 269 w 270"/>
                  <a:gd name="T9" fmla="*/ 146 h 146"/>
                </a:gdLst>
                <a:ahLst/>
                <a:cxnLst>
                  <a:cxn ang="0">
                    <a:pos x="T0" y="T1"/>
                  </a:cxn>
                  <a:cxn ang="0">
                    <a:pos x="T2" y="T3"/>
                  </a:cxn>
                  <a:cxn ang="0">
                    <a:pos x="T4" y="T5"/>
                  </a:cxn>
                  <a:cxn ang="0">
                    <a:pos x="T6" y="T7"/>
                  </a:cxn>
                  <a:cxn ang="0">
                    <a:pos x="T8" y="T9"/>
                  </a:cxn>
                </a:cxnLst>
                <a:rect l="0" t="0" r="r" b="b"/>
                <a:pathLst>
                  <a:path w="270" h="146">
                    <a:moveTo>
                      <a:pt x="269" y="146"/>
                    </a:moveTo>
                    <a:lnTo>
                      <a:pt x="0" y="143"/>
                    </a:lnTo>
                    <a:lnTo>
                      <a:pt x="1" y="0"/>
                    </a:lnTo>
                    <a:lnTo>
                      <a:pt x="270" y="3"/>
                    </a:lnTo>
                    <a:lnTo>
                      <a:pt x="269" y="146"/>
                    </a:lnTo>
                    <a:close/>
                  </a:path>
                </a:pathLst>
              </a:custGeom>
              <a:solidFill>
                <a:srgbClr val="233A4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23" name="Freeform 22"/>
              <p:cNvSpPr>
                <a:spLocks/>
              </p:cNvSpPr>
              <p:nvPr/>
            </p:nvSpPr>
            <p:spPr bwMode="auto">
              <a:xfrm>
                <a:off x="8750300" y="2652713"/>
                <a:ext cx="79375" cy="73025"/>
              </a:xfrm>
              <a:custGeom>
                <a:avLst/>
                <a:gdLst>
                  <a:gd name="T0" fmla="*/ 18 w 36"/>
                  <a:gd name="T1" fmla="*/ 0 h 33"/>
                  <a:gd name="T2" fmla="*/ 0 w 36"/>
                  <a:gd name="T3" fmla="*/ 6 h 33"/>
                  <a:gd name="T4" fmla="*/ 0 w 36"/>
                  <a:gd name="T5" fmla="*/ 17 h 33"/>
                  <a:gd name="T6" fmla="*/ 18 w 36"/>
                  <a:gd name="T7" fmla="*/ 33 h 33"/>
                  <a:gd name="T8" fmla="*/ 36 w 36"/>
                  <a:gd name="T9" fmla="*/ 17 h 33"/>
                  <a:gd name="T10" fmla="*/ 36 w 36"/>
                  <a:gd name="T11" fmla="*/ 6 h 33"/>
                  <a:gd name="T12" fmla="*/ 18 w 3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18" y="0"/>
                    </a:moveTo>
                    <a:cubicBezTo>
                      <a:pt x="9" y="0"/>
                      <a:pt x="0" y="2"/>
                      <a:pt x="0" y="6"/>
                    </a:cubicBezTo>
                    <a:cubicBezTo>
                      <a:pt x="0" y="17"/>
                      <a:pt x="0" y="17"/>
                      <a:pt x="0" y="17"/>
                    </a:cubicBezTo>
                    <a:cubicBezTo>
                      <a:pt x="0" y="26"/>
                      <a:pt x="8" y="33"/>
                      <a:pt x="18" y="33"/>
                    </a:cubicBezTo>
                    <a:cubicBezTo>
                      <a:pt x="28" y="33"/>
                      <a:pt x="36" y="26"/>
                      <a:pt x="36" y="17"/>
                    </a:cubicBezTo>
                    <a:cubicBezTo>
                      <a:pt x="36" y="6"/>
                      <a:pt x="36" y="6"/>
                      <a:pt x="36" y="6"/>
                    </a:cubicBezTo>
                    <a:cubicBezTo>
                      <a:pt x="36" y="2"/>
                      <a:pt x="27" y="0"/>
                      <a:pt x="18" y="0"/>
                    </a:cubicBezTo>
                  </a:path>
                </a:pathLst>
              </a:custGeom>
              <a:solidFill>
                <a:srgbClr val="F0BD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3"/>
              <p:cNvSpPr>
                <a:spLocks/>
              </p:cNvSpPr>
              <p:nvPr/>
            </p:nvSpPr>
            <p:spPr bwMode="auto">
              <a:xfrm>
                <a:off x="8556625" y="3005138"/>
                <a:ext cx="73025" cy="85725"/>
              </a:xfrm>
              <a:custGeom>
                <a:avLst/>
                <a:gdLst>
                  <a:gd name="T0" fmla="*/ 18 w 33"/>
                  <a:gd name="T1" fmla="*/ 0 h 39"/>
                  <a:gd name="T2" fmla="*/ 0 w 33"/>
                  <a:gd name="T3" fmla="*/ 6 h 39"/>
                  <a:gd name="T4" fmla="*/ 0 w 33"/>
                  <a:gd name="T5" fmla="*/ 7 h 39"/>
                  <a:gd name="T6" fmla="*/ 17 w 33"/>
                  <a:gd name="T7" fmla="*/ 39 h 39"/>
                  <a:gd name="T8" fmla="*/ 18 w 33"/>
                  <a:gd name="T9" fmla="*/ 39 h 39"/>
                  <a:gd name="T10" fmla="*/ 29 w 33"/>
                  <a:gd name="T11" fmla="*/ 13 h 39"/>
                  <a:gd name="T12" fmla="*/ 23 w 33"/>
                  <a:gd name="T13" fmla="*/ 2 h 39"/>
                  <a:gd name="T14" fmla="*/ 18 w 33"/>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9">
                    <a:moveTo>
                      <a:pt x="18" y="0"/>
                    </a:moveTo>
                    <a:cubicBezTo>
                      <a:pt x="13" y="0"/>
                      <a:pt x="6" y="2"/>
                      <a:pt x="0" y="6"/>
                    </a:cubicBezTo>
                    <a:cubicBezTo>
                      <a:pt x="0" y="6"/>
                      <a:pt x="0" y="7"/>
                      <a:pt x="0" y="7"/>
                    </a:cubicBezTo>
                    <a:cubicBezTo>
                      <a:pt x="5" y="17"/>
                      <a:pt x="11" y="28"/>
                      <a:pt x="17" y="39"/>
                    </a:cubicBezTo>
                    <a:cubicBezTo>
                      <a:pt x="18" y="39"/>
                      <a:pt x="18" y="39"/>
                      <a:pt x="18" y="39"/>
                    </a:cubicBezTo>
                    <a:cubicBezTo>
                      <a:pt x="29" y="33"/>
                      <a:pt x="33" y="21"/>
                      <a:pt x="29" y="13"/>
                    </a:cubicBezTo>
                    <a:cubicBezTo>
                      <a:pt x="23" y="2"/>
                      <a:pt x="23" y="2"/>
                      <a:pt x="23" y="2"/>
                    </a:cubicBezTo>
                    <a:cubicBezTo>
                      <a:pt x="22" y="0"/>
                      <a:pt x="20" y="0"/>
                      <a:pt x="18" y="0"/>
                    </a:cubicBezTo>
                  </a:path>
                </a:pathLst>
              </a:custGeom>
              <a:solidFill>
                <a:srgbClr val="F0BD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群組 25"/>
            <p:cNvGrpSpPr/>
            <p:nvPr/>
          </p:nvGrpSpPr>
          <p:grpSpPr>
            <a:xfrm>
              <a:off x="5422647" y="3819221"/>
              <a:ext cx="3195701" cy="2313828"/>
              <a:chOff x="542057" y="2065947"/>
              <a:chExt cx="3814141" cy="2373096"/>
            </a:xfrm>
          </p:grpSpPr>
          <p:grpSp>
            <p:nvGrpSpPr>
              <p:cNvPr id="27" name="群組 26"/>
              <p:cNvGrpSpPr/>
              <p:nvPr/>
            </p:nvGrpSpPr>
            <p:grpSpPr>
              <a:xfrm>
                <a:off x="542057" y="2065947"/>
                <a:ext cx="3814141" cy="2373096"/>
                <a:chOff x="628650" y="2832346"/>
                <a:chExt cx="1577340" cy="2234916"/>
              </a:xfrm>
            </p:grpSpPr>
            <p:grpSp>
              <p:nvGrpSpPr>
                <p:cNvPr id="30" name="Group 6"/>
                <p:cNvGrpSpPr/>
                <p:nvPr/>
              </p:nvGrpSpPr>
              <p:grpSpPr>
                <a:xfrm>
                  <a:off x="628650" y="2833755"/>
                  <a:ext cx="1577340" cy="2233507"/>
                  <a:chOff x="497608" y="2958797"/>
                  <a:chExt cx="3020291" cy="2482336"/>
                </a:xfrm>
                <a:effectLst/>
              </p:grpSpPr>
              <p:sp>
                <p:nvSpPr>
                  <p:cNvPr id="32" name="Rectangle 4"/>
                  <p:cNvSpPr/>
                  <p:nvPr/>
                </p:nvSpPr>
                <p:spPr>
                  <a:xfrm>
                    <a:off x="497608" y="2958797"/>
                    <a:ext cx="3020291" cy="248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5"/>
                  <p:cNvSpPr/>
                  <p:nvPr/>
                </p:nvSpPr>
                <p:spPr>
                  <a:xfrm>
                    <a:off x="497608" y="5288732"/>
                    <a:ext cx="3020291"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31" name="Rectangle 5"/>
                <p:cNvSpPr/>
                <p:nvPr/>
              </p:nvSpPr>
              <p:spPr>
                <a:xfrm>
                  <a:off x="628650" y="2832346"/>
                  <a:ext cx="1577340" cy="1371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8" name="TextBox 25"/>
              <p:cNvSpPr txBox="1"/>
              <p:nvPr/>
            </p:nvSpPr>
            <p:spPr>
              <a:xfrm>
                <a:off x="628361" y="2258480"/>
                <a:ext cx="3641532" cy="2083357"/>
              </a:xfrm>
              <a:prstGeom prst="rect">
                <a:avLst/>
              </a:prstGeom>
              <a:noFill/>
              <a:ln>
                <a:noFill/>
              </a:ln>
            </p:spPr>
            <p:txBody>
              <a:bodyPr wrap="square" lIns="0" rIns="0" rtlCol="0" anchor="ctr">
                <a:spAutoFit/>
              </a:bodyPr>
              <a:lstStyle/>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志願代碼</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:11407</a:t>
                </a:r>
              </a:p>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招生學校</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國立臺北商業大學</a:t>
                </a:r>
                <a:endPar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科</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組</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名稱</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應用外語科</a:t>
                </a:r>
                <a:endPar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是否採計會考</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有</a:t>
                </a:r>
                <a:endPar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招生名額</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一般生４５</a:t>
                </a:r>
                <a:endPar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                 大陸長探生</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1</a:t>
                </a:r>
              </a:p>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                 特種生</a:t>
                </a:r>
                <a:r>
                  <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rPr>
                  <a:t>7</a:t>
                </a:r>
              </a:p>
            </p:txBody>
          </p:sp>
        </p:grpSp>
        <p:sp>
          <p:nvSpPr>
            <p:cNvPr id="34" name="矩形 33"/>
            <p:cNvSpPr/>
            <p:nvPr/>
          </p:nvSpPr>
          <p:spPr>
            <a:xfrm>
              <a:off x="1853678" y="3602086"/>
              <a:ext cx="2041726" cy="651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35" name="矩形 34"/>
            <p:cNvSpPr/>
            <p:nvPr/>
          </p:nvSpPr>
          <p:spPr>
            <a:xfrm>
              <a:off x="1687921" y="3205321"/>
              <a:ext cx="1659963" cy="2144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36" name="群組 35"/>
            <p:cNvGrpSpPr/>
            <p:nvPr/>
          </p:nvGrpSpPr>
          <p:grpSpPr>
            <a:xfrm rot="16200000" flipH="1">
              <a:off x="4228197" y="3327442"/>
              <a:ext cx="642285" cy="1267690"/>
              <a:chOff x="8139112" y="2652713"/>
              <a:chExt cx="611188" cy="1001679"/>
            </a:xfrm>
          </p:grpSpPr>
          <p:sp>
            <p:nvSpPr>
              <p:cNvPr id="37" name="Freeform 17"/>
              <p:cNvSpPr>
                <a:spLocks/>
              </p:cNvSpPr>
              <p:nvPr/>
            </p:nvSpPr>
            <p:spPr bwMode="auto">
              <a:xfrm>
                <a:off x="8139112" y="2652713"/>
                <a:ext cx="611188" cy="806450"/>
              </a:xfrm>
              <a:custGeom>
                <a:avLst/>
                <a:gdLst>
                  <a:gd name="T0" fmla="*/ 276 w 277"/>
                  <a:gd name="T1" fmla="*/ 150 h 366"/>
                  <a:gd name="T2" fmla="*/ 231 w 277"/>
                  <a:gd name="T3" fmla="*/ 147 h 366"/>
                  <a:gd name="T4" fmla="*/ 231 w 277"/>
                  <a:gd name="T5" fmla="*/ 163 h 366"/>
                  <a:gd name="T6" fmla="*/ 230 w 277"/>
                  <a:gd name="T7" fmla="*/ 163 h 366"/>
                  <a:gd name="T8" fmla="*/ 229 w 277"/>
                  <a:gd name="T9" fmla="*/ 127 h 366"/>
                  <a:gd name="T10" fmla="*/ 185 w 277"/>
                  <a:gd name="T11" fmla="*/ 127 h 366"/>
                  <a:gd name="T12" fmla="*/ 184 w 277"/>
                  <a:gd name="T13" fmla="*/ 162 h 366"/>
                  <a:gd name="T14" fmla="*/ 182 w 277"/>
                  <a:gd name="T15" fmla="*/ 161 h 366"/>
                  <a:gd name="T16" fmla="*/ 181 w 277"/>
                  <a:gd name="T17" fmla="*/ 110 h 366"/>
                  <a:gd name="T18" fmla="*/ 136 w 277"/>
                  <a:gd name="T19" fmla="*/ 110 h 366"/>
                  <a:gd name="T20" fmla="*/ 136 w 277"/>
                  <a:gd name="T21" fmla="*/ 160 h 366"/>
                  <a:gd name="T22" fmla="*/ 133 w 277"/>
                  <a:gd name="T23" fmla="*/ 160 h 366"/>
                  <a:gd name="T24" fmla="*/ 133 w 277"/>
                  <a:gd name="T25" fmla="*/ 19 h 366"/>
                  <a:gd name="T26" fmla="*/ 89 w 277"/>
                  <a:gd name="T27" fmla="*/ 19 h 366"/>
                  <a:gd name="T28" fmla="*/ 89 w 277"/>
                  <a:gd name="T29" fmla="*/ 159 h 366"/>
                  <a:gd name="T30" fmla="*/ 88 w 277"/>
                  <a:gd name="T31" fmla="*/ 159 h 366"/>
                  <a:gd name="T32" fmla="*/ 89 w 277"/>
                  <a:gd name="T33" fmla="*/ 164 h 366"/>
                  <a:gd name="T34" fmla="*/ 89 w 277"/>
                  <a:gd name="T35" fmla="*/ 166 h 366"/>
                  <a:gd name="T36" fmla="*/ 89 w 277"/>
                  <a:gd name="T37" fmla="*/ 166 h 366"/>
                  <a:gd name="T38" fmla="*/ 90 w 277"/>
                  <a:gd name="T39" fmla="*/ 234 h 366"/>
                  <a:gd name="T40" fmla="*/ 90 w 277"/>
                  <a:gd name="T41" fmla="*/ 237 h 366"/>
                  <a:gd name="T42" fmla="*/ 43 w 277"/>
                  <a:gd name="T43" fmla="*/ 165 h 366"/>
                  <a:gd name="T44" fmla="*/ 5 w 277"/>
                  <a:gd name="T45" fmla="*/ 175 h 366"/>
                  <a:gd name="T46" fmla="*/ 89 w 277"/>
                  <a:gd name="T47" fmla="*/ 321 h 366"/>
                  <a:gd name="T48" fmla="*/ 99 w 277"/>
                  <a:gd name="T49" fmla="*/ 350 h 366"/>
                  <a:gd name="T50" fmla="*/ 100 w 277"/>
                  <a:gd name="T51" fmla="*/ 365 h 366"/>
                  <a:gd name="T52" fmla="*/ 253 w 277"/>
                  <a:gd name="T53" fmla="*/ 366 h 366"/>
                  <a:gd name="T54" fmla="*/ 255 w 277"/>
                  <a:gd name="T55" fmla="*/ 344 h 366"/>
                  <a:gd name="T56" fmla="*/ 261 w 277"/>
                  <a:gd name="T57" fmla="*/ 330 h 366"/>
                  <a:gd name="T58" fmla="*/ 273 w 277"/>
                  <a:gd name="T59" fmla="*/ 199 h 366"/>
                  <a:gd name="T60" fmla="*/ 276 w 277"/>
                  <a:gd name="T61" fmla="*/ 15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 h="366">
                    <a:moveTo>
                      <a:pt x="276" y="150"/>
                    </a:moveTo>
                    <a:cubicBezTo>
                      <a:pt x="275" y="130"/>
                      <a:pt x="231" y="129"/>
                      <a:pt x="231" y="147"/>
                    </a:cubicBezTo>
                    <a:cubicBezTo>
                      <a:pt x="231" y="155"/>
                      <a:pt x="231" y="153"/>
                      <a:pt x="231" y="163"/>
                    </a:cubicBezTo>
                    <a:cubicBezTo>
                      <a:pt x="230" y="163"/>
                      <a:pt x="230" y="163"/>
                      <a:pt x="230" y="163"/>
                    </a:cubicBezTo>
                    <a:cubicBezTo>
                      <a:pt x="230" y="153"/>
                      <a:pt x="230" y="135"/>
                      <a:pt x="229" y="127"/>
                    </a:cubicBezTo>
                    <a:cubicBezTo>
                      <a:pt x="229" y="108"/>
                      <a:pt x="185" y="108"/>
                      <a:pt x="185" y="127"/>
                    </a:cubicBezTo>
                    <a:cubicBezTo>
                      <a:pt x="184" y="135"/>
                      <a:pt x="184" y="152"/>
                      <a:pt x="184" y="162"/>
                    </a:cubicBezTo>
                    <a:cubicBezTo>
                      <a:pt x="182" y="161"/>
                      <a:pt x="182" y="161"/>
                      <a:pt x="182" y="161"/>
                    </a:cubicBezTo>
                    <a:cubicBezTo>
                      <a:pt x="182" y="152"/>
                      <a:pt x="182" y="118"/>
                      <a:pt x="181" y="110"/>
                    </a:cubicBezTo>
                    <a:cubicBezTo>
                      <a:pt x="181" y="91"/>
                      <a:pt x="137" y="91"/>
                      <a:pt x="136" y="110"/>
                    </a:cubicBezTo>
                    <a:cubicBezTo>
                      <a:pt x="136" y="118"/>
                      <a:pt x="136" y="151"/>
                      <a:pt x="136" y="160"/>
                    </a:cubicBezTo>
                    <a:cubicBezTo>
                      <a:pt x="133" y="160"/>
                      <a:pt x="133" y="160"/>
                      <a:pt x="133" y="160"/>
                    </a:cubicBezTo>
                    <a:cubicBezTo>
                      <a:pt x="134" y="138"/>
                      <a:pt x="135" y="60"/>
                      <a:pt x="133" y="19"/>
                    </a:cubicBezTo>
                    <a:cubicBezTo>
                      <a:pt x="133" y="0"/>
                      <a:pt x="89" y="0"/>
                      <a:pt x="89" y="19"/>
                    </a:cubicBezTo>
                    <a:cubicBezTo>
                      <a:pt x="88" y="62"/>
                      <a:pt x="88" y="136"/>
                      <a:pt x="89" y="159"/>
                    </a:cubicBezTo>
                    <a:cubicBezTo>
                      <a:pt x="88" y="159"/>
                      <a:pt x="88" y="159"/>
                      <a:pt x="88" y="159"/>
                    </a:cubicBezTo>
                    <a:cubicBezTo>
                      <a:pt x="89" y="164"/>
                      <a:pt x="89" y="164"/>
                      <a:pt x="89" y="164"/>
                    </a:cubicBezTo>
                    <a:cubicBezTo>
                      <a:pt x="89" y="165"/>
                      <a:pt x="89" y="166"/>
                      <a:pt x="89" y="166"/>
                    </a:cubicBezTo>
                    <a:cubicBezTo>
                      <a:pt x="89" y="166"/>
                      <a:pt x="89" y="166"/>
                      <a:pt x="89" y="166"/>
                    </a:cubicBezTo>
                    <a:cubicBezTo>
                      <a:pt x="90" y="234"/>
                      <a:pt x="90" y="234"/>
                      <a:pt x="90" y="234"/>
                    </a:cubicBezTo>
                    <a:cubicBezTo>
                      <a:pt x="90" y="237"/>
                      <a:pt x="90" y="237"/>
                      <a:pt x="90" y="237"/>
                    </a:cubicBezTo>
                    <a:cubicBezTo>
                      <a:pt x="74" y="201"/>
                      <a:pt x="62" y="170"/>
                      <a:pt x="43" y="165"/>
                    </a:cubicBezTo>
                    <a:cubicBezTo>
                      <a:pt x="33" y="162"/>
                      <a:pt x="0" y="166"/>
                      <a:pt x="5" y="175"/>
                    </a:cubicBezTo>
                    <a:cubicBezTo>
                      <a:pt x="31" y="225"/>
                      <a:pt x="75" y="298"/>
                      <a:pt x="89" y="321"/>
                    </a:cubicBezTo>
                    <a:cubicBezTo>
                      <a:pt x="99" y="350"/>
                      <a:pt x="99" y="350"/>
                      <a:pt x="99" y="350"/>
                    </a:cubicBezTo>
                    <a:cubicBezTo>
                      <a:pt x="100" y="365"/>
                      <a:pt x="100" y="365"/>
                      <a:pt x="100" y="365"/>
                    </a:cubicBezTo>
                    <a:cubicBezTo>
                      <a:pt x="253" y="366"/>
                      <a:pt x="253" y="366"/>
                      <a:pt x="253" y="366"/>
                    </a:cubicBezTo>
                    <a:cubicBezTo>
                      <a:pt x="255" y="344"/>
                      <a:pt x="255" y="344"/>
                      <a:pt x="255" y="344"/>
                    </a:cubicBezTo>
                    <a:cubicBezTo>
                      <a:pt x="255" y="344"/>
                      <a:pt x="260" y="334"/>
                      <a:pt x="261" y="330"/>
                    </a:cubicBezTo>
                    <a:cubicBezTo>
                      <a:pt x="267" y="303"/>
                      <a:pt x="271" y="239"/>
                      <a:pt x="273" y="199"/>
                    </a:cubicBezTo>
                    <a:cubicBezTo>
                      <a:pt x="275" y="176"/>
                      <a:pt x="277" y="166"/>
                      <a:pt x="276" y="150"/>
                    </a:cubicBezTo>
                  </a:path>
                </a:pathLst>
              </a:custGeom>
              <a:solidFill>
                <a:srgbClr val="EBB1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18"/>
              <p:cNvSpPr>
                <a:spLocks/>
              </p:cNvSpPr>
              <p:nvPr/>
            </p:nvSpPr>
            <p:spPr bwMode="auto">
              <a:xfrm>
                <a:off x="8326438" y="3408364"/>
                <a:ext cx="403225" cy="61913"/>
              </a:xfrm>
              <a:custGeom>
                <a:avLst/>
                <a:gdLst>
                  <a:gd name="T0" fmla="*/ 254 w 254"/>
                  <a:gd name="T1" fmla="*/ 39 h 39"/>
                  <a:gd name="T2" fmla="*/ 0 w 254"/>
                  <a:gd name="T3" fmla="*/ 38 h 39"/>
                  <a:gd name="T4" fmla="*/ 2 w 254"/>
                  <a:gd name="T5" fmla="*/ 0 h 39"/>
                  <a:gd name="T6" fmla="*/ 254 w 254"/>
                  <a:gd name="T7" fmla="*/ 3 h 39"/>
                  <a:gd name="T8" fmla="*/ 254 w 254"/>
                  <a:gd name="T9" fmla="*/ 39 h 39"/>
                </a:gdLst>
                <a:ahLst/>
                <a:cxnLst>
                  <a:cxn ang="0">
                    <a:pos x="T0" y="T1"/>
                  </a:cxn>
                  <a:cxn ang="0">
                    <a:pos x="T2" y="T3"/>
                  </a:cxn>
                  <a:cxn ang="0">
                    <a:pos x="T4" y="T5"/>
                  </a:cxn>
                  <a:cxn ang="0">
                    <a:pos x="T6" y="T7"/>
                  </a:cxn>
                  <a:cxn ang="0">
                    <a:pos x="T8" y="T9"/>
                  </a:cxn>
                </a:cxnLst>
                <a:rect l="0" t="0" r="r" b="b"/>
                <a:pathLst>
                  <a:path w="254" h="39">
                    <a:moveTo>
                      <a:pt x="254" y="39"/>
                    </a:moveTo>
                    <a:lnTo>
                      <a:pt x="0" y="38"/>
                    </a:lnTo>
                    <a:lnTo>
                      <a:pt x="2" y="0"/>
                    </a:lnTo>
                    <a:lnTo>
                      <a:pt x="254" y="3"/>
                    </a:lnTo>
                    <a:lnTo>
                      <a:pt x="254" y="39"/>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9"/>
              <p:cNvSpPr>
                <a:spLocks/>
              </p:cNvSpPr>
              <p:nvPr/>
            </p:nvSpPr>
            <p:spPr bwMode="auto">
              <a:xfrm>
                <a:off x="8324516" y="3449639"/>
                <a:ext cx="404014" cy="204753"/>
              </a:xfrm>
              <a:custGeom>
                <a:avLst/>
                <a:gdLst>
                  <a:gd name="T0" fmla="*/ 269 w 270"/>
                  <a:gd name="T1" fmla="*/ 146 h 146"/>
                  <a:gd name="T2" fmla="*/ 0 w 270"/>
                  <a:gd name="T3" fmla="*/ 143 h 146"/>
                  <a:gd name="T4" fmla="*/ 1 w 270"/>
                  <a:gd name="T5" fmla="*/ 0 h 146"/>
                  <a:gd name="T6" fmla="*/ 270 w 270"/>
                  <a:gd name="T7" fmla="*/ 3 h 146"/>
                  <a:gd name="T8" fmla="*/ 269 w 270"/>
                  <a:gd name="T9" fmla="*/ 146 h 146"/>
                </a:gdLst>
                <a:ahLst/>
                <a:cxnLst>
                  <a:cxn ang="0">
                    <a:pos x="T0" y="T1"/>
                  </a:cxn>
                  <a:cxn ang="0">
                    <a:pos x="T2" y="T3"/>
                  </a:cxn>
                  <a:cxn ang="0">
                    <a:pos x="T4" y="T5"/>
                  </a:cxn>
                  <a:cxn ang="0">
                    <a:pos x="T6" y="T7"/>
                  </a:cxn>
                  <a:cxn ang="0">
                    <a:pos x="T8" y="T9"/>
                  </a:cxn>
                </a:cxnLst>
                <a:rect l="0" t="0" r="r" b="b"/>
                <a:pathLst>
                  <a:path w="270" h="146">
                    <a:moveTo>
                      <a:pt x="269" y="146"/>
                    </a:moveTo>
                    <a:lnTo>
                      <a:pt x="0" y="143"/>
                    </a:lnTo>
                    <a:lnTo>
                      <a:pt x="1" y="0"/>
                    </a:lnTo>
                    <a:lnTo>
                      <a:pt x="270" y="3"/>
                    </a:lnTo>
                    <a:lnTo>
                      <a:pt x="269" y="146"/>
                    </a:lnTo>
                    <a:close/>
                  </a:path>
                </a:pathLst>
              </a:custGeom>
              <a:solidFill>
                <a:srgbClr val="233A4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2" name="矩形 1"/>
          <p:cNvSpPr/>
          <p:nvPr/>
        </p:nvSpPr>
        <p:spPr>
          <a:xfrm>
            <a:off x="2067384" y="3077497"/>
            <a:ext cx="2524281" cy="7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6516548" y="2982116"/>
            <a:ext cx="102617" cy="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358F545B-4BC0-4697-A752-90AC3BF46F18}"/>
              </a:ext>
            </a:extLst>
          </p:cNvPr>
          <p:cNvSpPr/>
          <p:nvPr/>
        </p:nvSpPr>
        <p:spPr>
          <a:xfrm flipV="1">
            <a:off x="2137476" y="1598095"/>
            <a:ext cx="904191" cy="1878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7596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779C9C6-ABDE-D6FB-3DAB-8667B5C27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15" y="1297025"/>
            <a:ext cx="7732883" cy="5315454"/>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104</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39976" y="725130"/>
            <a:ext cx="418526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、選填志願及順序</a:t>
            </a:r>
            <a:r>
              <a:rPr lang="en-US" altLang="zh-TW" sz="2800" b="1" dirty="0">
                <a:solidFill>
                  <a:srgbClr val="0033CC"/>
                </a:solidFill>
                <a:latin typeface="微軟正黑體" panose="020B0604030504040204" pitchFamily="34" charset="-120"/>
                <a:ea typeface="微軟正黑體" panose="020B0604030504040204" pitchFamily="34" charset="-120"/>
              </a:rPr>
              <a:t>(2/6)</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27" name="Oval 61">
            <a:extLst>
              <a:ext uri="{FF2B5EF4-FFF2-40B4-BE49-F238E27FC236}">
                <a16:creationId xmlns:a16="http://schemas.microsoft.com/office/drawing/2014/main" id="{55497F7E-CFF7-4F36-943E-41C2C14BA434}"/>
              </a:ext>
            </a:extLst>
          </p:cNvPr>
          <p:cNvSpPr/>
          <p:nvPr/>
        </p:nvSpPr>
        <p:spPr>
          <a:xfrm>
            <a:off x="5893734" y="1585512"/>
            <a:ext cx="288000" cy="2880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rPr>
              <a:t>4</a:t>
            </a:r>
          </a:p>
        </p:txBody>
      </p:sp>
      <p:sp>
        <p:nvSpPr>
          <p:cNvPr id="28" name="Oval 45">
            <a:extLst>
              <a:ext uri="{FF2B5EF4-FFF2-40B4-BE49-F238E27FC236}">
                <a16:creationId xmlns:a16="http://schemas.microsoft.com/office/drawing/2014/main" id="{F5306101-53A4-45A9-85B8-EC3EF7398F88}"/>
              </a:ext>
            </a:extLst>
          </p:cNvPr>
          <p:cNvSpPr/>
          <p:nvPr/>
        </p:nvSpPr>
        <p:spPr>
          <a:xfrm>
            <a:off x="3999617" y="1916127"/>
            <a:ext cx="288000" cy="288000"/>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75000"/>
                  </a:schemeClr>
                </a:solidFill>
              </a:rPr>
              <a:t>3</a:t>
            </a:r>
          </a:p>
        </p:txBody>
      </p:sp>
      <p:sp>
        <p:nvSpPr>
          <p:cNvPr id="29" name="Oval 56">
            <a:extLst>
              <a:ext uri="{FF2B5EF4-FFF2-40B4-BE49-F238E27FC236}">
                <a16:creationId xmlns:a16="http://schemas.microsoft.com/office/drawing/2014/main" id="{033371B3-0C06-4B39-9C4D-694C84D90BBA}"/>
              </a:ext>
            </a:extLst>
          </p:cNvPr>
          <p:cNvSpPr/>
          <p:nvPr/>
        </p:nvSpPr>
        <p:spPr>
          <a:xfrm>
            <a:off x="665971" y="2223480"/>
            <a:ext cx="288000" cy="288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75000"/>
                  </a:schemeClr>
                </a:solidFill>
              </a:rPr>
              <a:t>2</a:t>
            </a:r>
          </a:p>
        </p:txBody>
      </p:sp>
      <p:sp>
        <p:nvSpPr>
          <p:cNvPr id="31" name="Oval 40">
            <a:extLst>
              <a:ext uri="{FF2B5EF4-FFF2-40B4-BE49-F238E27FC236}">
                <a16:creationId xmlns:a16="http://schemas.microsoft.com/office/drawing/2014/main" id="{DA84B160-3C5E-425C-9168-D517ED2E99A6}"/>
              </a:ext>
            </a:extLst>
          </p:cNvPr>
          <p:cNvSpPr/>
          <p:nvPr/>
        </p:nvSpPr>
        <p:spPr>
          <a:xfrm>
            <a:off x="3889488" y="2930133"/>
            <a:ext cx="288000" cy="288000"/>
          </a:xfrm>
          <a:prstGeom prst="ellipse">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lumMod val="75000"/>
                  </a:schemeClr>
                </a:solidFill>
              </a:rPr>
              <a:t>6</a:t>
            </a:r>
          </a:p>
        </p:txBody>
      </p:sp>
      <p:sp>
        <p:nvSpPr>
          <p:cNvPr id="32" name="Oval 40">
            <a:extLst>
              <a:ext uri="{FF2B5EF4-FFF2-40B4-BE49-F238E27FC236}">
                <a16:creationId xmlns:a16="http://schemas.microsoft.com/office/drawing/2014/main" id="{DA84B160-3C5E-425C-9168-D517ED2E99A6}"/>
              </a:ext>
            </a:extLst>
          </p:cNvPr>
          <p:cNvSpPr/>
          <p:nvPr/>
        </p:nvSpPr>
        <p:spPr>
          <a:xfrm>
            <a:off x="3855617" y="4015656"/>
            <a:ext cx="288000" cy="288000"/>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rPr>
              <a:t>7</a:t>
            </a:r>
          </a:p>
        </p:txBody>
      </p:sp>
      <p:sp>
        <p:nvSpPr>
          <p:cNvPr id="33" name="矩形 32"/>
          <p:cNvSpPr/>
          <p:nvPr/>
        </p:nvSpPr>
        <p:spPr>
          <a:xfrm>
            <a:off x="809971" y="1452638"/>
            <a:ext cx="2316001" cy="2115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4" name="矩形 33"/>
          <p:cNvSpPr/>
          <p:nvPr/>
        </p:nvSpPr>
        <p:spPr>
          <a:xfrm>
            <a:off x="1012000" y="1947750"/>
            <a:ext cx="2961584" cy="8945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5" name="矩形 34"/>
          <p:cNvSpPr/>
          <p:nvPr/>
        </p:nvSpPr>
        <p:spPr>
          <a:xfrm>
            <a:off x="4970258" y="2449999"/>
            <a:ext cx="3057323" cy="2035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Oval 40">
            <a:extLst>
              <a:ext uri="{FF2B5EF4-FFF2-40B4-BE49-F238E27FC236}">
                <a16:creationId xmlns:a16="http://schemas.microsoft.com/office/drawing/2014/main" id="{DA84B160-3C5E-425C-9168-D517ED2E99A6}"/>
              </a:ext>
            </a:extLst>
          </p:cNvPr>
          <p:cNvSpPr/>
          <p:nvPr/>
        </p:nvSpPr>
        <p:spPr>
          <a:xfrm>
            <a:off x="605933" y="6040665"/>
            <a:ext cx="288000" cy="28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75000"/>
                  </a:schemeClr>
                </a:solidFill>
              </a:rPr>
              <a:t>5</a:t>
            </a:r>
          </a:p>
        </p:txBody>
      </p:sp>
      <p:sp>
        <p:nvSpPr>
          <p:cNvPr id="30" name="Oval 50">
            <a:extLst>
              <a:ext uri="{FF2B5EF4-FFF2-40B4-BE49-F238E27FC236}">
                <a16:creationId xmlns:a16="http://schemas.microsoft.com/office/drawing/2014/main" id="{7150590E-63BC-4760-A7E4-AB6F08EC4FE9}"/>
              </a:ext>
            </a:extLst>
          </p:cNvPr>
          <p:cNvSpPr/>
          <p:nvPr/>
        </p:nvSpPr>
        <p:spPr>
          <a:xfrm>
            <a:off x="521971" y="1376208"/>
            <a:ext cx="288000" cy="2880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lumMod val="75000"/>
                  </a:schemeClr>
                </a:solidFill>
              </a:rPr>
              <a:t>1</a:t>
            </a:r>
          </a:p>
        </p:txBody>
      </p:sp>
      <p:sp>
        <p:nvSpPr>
          <p:cNvPr id="4" name="矩形 3">
            <a:extLst>
              <a:ext uri="{FF2B5EF4-FFF2-40B4-BE49-F238E27FC236}">
                <a16:creationId xmlns:a16="http://schemas.microsoft.com/office/drawing/2014/main" id="{781246B4-24C2-1BFE-8E6F-9779B4B59DDF}"/>
              </a:ext>
            </a:extLst>
          </p:cNvPr>
          <p:cNvSpPr/>
          <p:nvPr/>
        </p:nvSpPr>
        <p:spPr>
          <a:xfrm>
            <a:off x="4471867" y="6071191"/>
            <a:ext cx="4039955" cy="54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15" name="群組 14"/>
          <p:cNvGrpSpPr/>
          <p:nvPr/>
        </p:nvGrpSpPr>
        <p:grpSpPr>
          <a:xfrm>
            <a:off x="4794880" y="3549933"/>
            <a:ext cx="4074904" cy="3108704"/>
            <a:chOff x="7931744" y="3042772"/>
            <a:chExt cx="3498256" cy="2675709"/>
          </a:xfrm>
        </p:grpSpPr>
        <p:grpSp>
          <p:nvGrpSpPr>
            <p:cNvPr id="16" name="Group 58">
              <a:extLst>
                <a:ext uri="{FF2B5EF4-FFF2-40B4-BE49-F238E27FC236}">
                  <a16:creationId xmlns:a16="http://schemas.microsoft.com/office/drawing/2014/main" id="{79121BBD-CBFA-48AD-9671-DEB2A39D7DDC}"/>
                </a:ext>
              </a:extLst>
            </p:cNvPr>
            <p:cNvGrpSpPr/>
            <p:nvPr/>
          </p:nvGrpSpPr>
          <p:grpSpPr>
            <a:xfrm>
              <a:off x="7931744" y="3042772"/>
              <a:ext cx="3498256" cy="2675709"/>
              <a:chOff x="6306598" y="3734324"/>
              <a:chExt cx="3145872" cy="2891943"/>
            </a:xfrm>
          </p:grpSpPr>
          <p:sp>
            <p:nvSpPr>
              <p:cNvPr id="24" name="Right Triangle 59">
                <a:extLst>
                  <a:ext uri="{FF2B5EF4-FFF2-40B4-BE49-F238E27FC236}">
                    <a16:creationId xmlns:a16="http://schemas.microsoft.com/office/drawing/2014/main" id="{13D75164-4795-4CB1-9B83-E1A87DE5630E}"/>
                  </a:ext>
                </a:extLst>
              </p:cNvPr>
              <p:cNvSpPr/>
              <p:nvPr/>
            </p:nvSpPr>
            <p:spPr>
              <a:xfrm rot="5400000">
                <a:off x="9055708" y="4064310"/>
                <a:ext cx="391188" cy="402336"/>
              </a:xfrm>
              <a:prstGeom prst="rtTriangle">
                <a:avLst/>
              </a:prstGeom>
              <a:solidFill>
                <a:schemeClr val="accent6">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5" name="Rectangle 60">
                <a:extLst>
                  <a:ext uri="{FF2B5EF4-FFF2-40B4-BE49-F238E27FC236}">
                    <a16:creationId xmlns:a16="http://schemas.microsoft.com/office/drawing/2014/main" id="{44F2124A-88B4-4B93-B61A-561CD31CC7EA}"/>
                  </a:ext>
                </a:extLst>
              </p:cNvPr>
              <p:cNvSpPr/>
              <p:nvPr/>
            </p:nvSpPr>
            <p:spPr>
              <a:xfrm>
                <a:off x="6306598" y="3734324"/>
                <a:ext cx="3145872" cy="335560"/>
              </a:xfrm>
              <a:prstGeom prst="rect">
                <a:avLst/>
              </a:prstGeom>
              <a:solidFill>
                <a:schemeClr val="accent6">
                  <a:lumMod val="60000"/>
                  <a:lumOff val="40000"/>
                  <a:alpha val="79000"/>
                </a:schemeClr>
              </a:solidFill>
              <a:ln>
                <a:noFill/>
              </a:ln>
            </p:spPr>
            <p:style>
              <a:lnRef idx="0">
                <a:scrgbClr r="0" g="0" b="0"/>
              </a:lnRef>
              <a:fillRef idx="0">
                <a:scrgbClr r="0" g="0" b="0"/>
              </a:fillRef>
              <a:effectRef idx="0">
                <a:scrgbClr r="0" g="0" b="0"/>
              </a:effectRef>
              <a:fontRef idx="minor">
                <a:schemeClr val="lt1"/>
              </a:fontRef>
            </p:style>
            <p:txBody>
              <a:bodyPr lIns="320040" rtlCol="0" anchor="ctr"/>
              <a:lstStyle/>
              <a:p>
                <a:endParaRPr lang="en-US" sz="1600" b="1" dirty="0"/>
              </a:p>
            </p:txBody>
          </p:sp>
          <p:sp>
            <p:nvSpPr>
              <p:cNvPr id="26" name="Rectangle 62">
                <a:extLst>
                  <a:ext uri="{FF2B5EF4-FFF2-40B4-BE49-F238E27FC236}">
                    <a16:creationId xmlns:a16="http://schemas.microsoft.com/office/drawing/2014/main" id="{30A72DA4-F183-463B-8913-C3D6263A4E65}"/>
                  </a:ext>
                </a:extLst>
              </p:cNvPr>
              <p:cNvSpPr/>
              <p:nvPr/>
            </p:nvSpPr>
            <p:spPr>
              <a:xfrm>
                <a:off x="6515001" y="4069885"/>
                <a:ext cx="2802490" cy="255638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選擇招生學校，點選</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查詢</a:t>
                </a:r>
                <a:r>
                  <a:rPr lang="en-US" altLang="zh-TW" sz="2000" b="1" dirty="0">
                    <a:solidFill>
                      <a:schemeClr val="tx1"/>
                    </a:solidFill>
                    <a:latin typeface="微軟正黑體" panose="020B0604030504040204" pitchFamily="34" charset="-120"/>
                    <a:ea typeface="微軟正黑體" panose="020B0604030504040204" pitchFamily="34" charset="-120"/>
                  </a:rPr>
                  <a:t>】</a:t>
                </a:r>
              </a:p>
              <a:p>
                <a:pPr algn="just">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選擇科</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組</a:t>
                </a:r>
                <a:r>
                  <a:rPr lang="en-US" altLang="zh-TW" sz="2000" b="1" dirty="0">
                    <a:solidFill>
                      <a:schemeClr val="tx1"/>
                    </a:solidFill>
                    <a:latin typeface="微軟正黑體" panose="020B0604030504040204" pitchFamily="34" charset="-120"/>
                    <a:ea typeface="微軟正黑體" panose="020B0604030504040204" pitchFamily="34" charset="-120"/>
                  </a:rPr>
                  <a:t>)</a:t>
                </a:r>
              </a:p>
              <a:p>
                <a:pPr algn="just">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點選</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新增</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移至右方暫存區</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已選填志願暫存區</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選點暫存區之志願</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志願順序排序上下移動</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just">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移除志願</a:t>
                </a:r>
                <a:endParaRPr lang="en-US" sz="2000" b="1" dirty="0">
                  <a:solidFill>
                    <a:schemeClr val="tx1"/>
                  </a:solidFill>
                  <a:latin typeface="微軟正黑體" panose="020B0604030504040204" pitchFamily="34" charset="-120"/>
                  <a:ea typeface="微軟正黑體" panose="020B0604030504040204" pitchFamily="34" charset="-120"/>
                </a:endParaRPr>
              </a:p>
            </p:txBody>
          </p:sp>
        </p:grpSp>
        <p:sp>
          <p:nvSpPr>
            <p:cNvPr id="17" name="Oval 61">
              <a:extLst>
                <a:ext uri="{FF2B5EF4-FFF2-40B4-BE49-F238E27FC236}">
                  <a16:creationId xmlns:a16="http://schemas.microsoft.com/office/drawing/2014/main" id="{55497F7E-CFF7-4F36-943E-41C2C14BA434}"/>
                </a:ext>
              </a:extLst>
            </p:cNvPr>
            <p:cNvSpPr/>
            <p:nvPr/>
          </p:nvSpPr>
          <p:spPr>
            <a:xfrm>
              <a:off x="7941600" y="4384040"/>
              <a:ext cx="247245" cy="24788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rPr>
                <a:t>4</a:t>
              </a:r>
            </a:p>
          </p:txBody>
        </p:sp>
        <p:sp>
          <p:nvSpPr>
            <p:cNvPr id="18" name="Oval 40">
              <a:extLst>
                <a:ext uri="{FF2B5EF4-FFF2-40B4-BE49-F238E27FC236}">
                  <a16:creationId xmlns:a16="http://schemas.microsoft.com/office/drawing/2014/main" id="{DA84B160-3C5E-425C-9168-D517ED2E99A6}"/>
                </a:ext>
              </a:extLst>
            </p:cNvPr>
            <p:cNvSpPr/>
            <p:nvPr/>
          </p:nvSpPr>
          <p:spPr>
            <a:xfrm>
              <a:off x="7941049" y="4720087"/>
              <a:ext cx="247245" cy="24788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75000"/>
                    </a:schemeClr>
                  </a:solidFill>
                </a:rPr>
                <a:t>5</a:t>
              </a:r>
            </a:p>
          </p:txBody>
        </p:sp>
        <p:sp>
          <p:nvSpPr>
            <p:cNvPr id="19" name="Oval 45">
              <a:extLst>
                <a:ext uri="{FF2B5EF4-FFF2-40B4-BE49-F238E27FC236}">
                  <a16:creationId xmlns:a16="http://schemas.microsoft.com/office/drawing/2014/main" id="{F5306101-53A4-45A9-85B8-EC3EF7398F88}"/>
                </a:ext>
              </a:extLst>
            </p:cNvPr>
            <p:cNvSpPr/>
            <p:nvPr/>
          </p:nvSpPr>
          <p:spPr>
            <a:xfrm>
              <a:off x="7941600" y="4052202"/>
              <a:ext cx="247245" cy="247886"/>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3">
                      <a:lumMod val="75000"/>
                    </a:schemeClr>
                  </a:solidFill>
                </a:rPr>
                <a:t>3</a:t>
              </a:r>
            </a:p>
          </p:txBody>
        </p:sp>
        <p:sp>
          <p:nvSpPr>
            <p:cNvPr id="20" name="Oval 56">
              <a:extLst>
                <a:ext uri="{FF2B5EF4-FFF2-40B4-BE49-F238E27FC236}">
                  <a16:creationId xmlns:a16="http://schemas.microsoft.com/office/drawing/2014/main" id="{033371B3-0C06-4B39-9C4D-694C84D90BBA}"/>
                </a:ext>
              </a:extLst>
            </p:cNvPr>
            <p:cNvSpPr/>
            <p:nvPr/>
          </p:nvSpPr>
          <p:spPr>
            <a:xfrm>
              <a:off x="7942968" y="3722590"/>
              <a:ext cx="247245" cy="24788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rPr>
                <a:t>2</a:t>
              </a:r>
            </a:p>
          </p:txBody>
        </p:sp>
        <p:sp>
          <p:nvSpPr>
            <p:cNvPr id="21" name="Oval 50">
              <a:extLst>
                <a:ext uri="{FF2B5EF4-FFF2-40B4-BE49-F238E27FC236}">
                  <a16:creationId xmlns:a16="http://schemas.microsoft.com/office/drawing/2014/main" id="{7150590E-63BC-4760-A7E4-AB6F08EC4FE9}"/>
                </a:ext>
              </a:extLst>
            </p:cNvPr>
            <p:cNvSpPr/>
            <p:nvPr/>
          </p:nvSpPr>
          <p:spPr>
            <a:xfrm>
              <a:off x="7941049" y="3390212"/>
              <a:ext cx="247245" cy="24788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rPr>
                <a:t>1</a:t>
              </a:r>
            </a:p>
          </p:txBody>
        </p:sp>
        <p:sp>
          <p:nvSpPr>
            <p:cNvPr id="22" name="Oval 40">
              <a:extLst>
                <a:ext uri="{FF2B5EF4-FFF2-40B4-BE49-F238E27FC236}">
                  <a16:creationId xmlns:a16="http://schemas.microsoft.com/office/drawing/2014/main" id="{DA84B160-3C5E-425C-9168-D517ED2E99A6}"/>
                </a:ext>
              </a:extLst>
            </p:cNvPr>
            <p:cNvSpPr/>
            <p:nvPr/>
          </p:nvSpPr>
          <p:spPr>
            <a:xfrm>
              <a:off x="7941600" y="5046031"/>
              <a:ext cx="247245" cy="247886"/>
            </a:xfrm>
            <a:prstGeom prst="ellipse">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rPr>
                <a:t>6</a:t>
              </a:r>
            </a:p>
          </p:txBody>
        </p:sp>
        <p:sp>
          <p:nvSpPr>
            <p:cNvPr id="23" name="Oval 40">
              <a:extLst>
                <a:ext uri="{FF2B5EF4-FFF2-40B4-BE49-F238E27FC236}">
                  <a16:creationId xmlns:a16="http://schemas.microsoft.com/office/drawing/2014/main" id="{DA84B160-3C5E-425C-9168-D517ED2E99A6}"/>
                </a:ext>
              </a:extLst>
            </p:cNvPr>
            <p:cNvSpPr/>
            <p:nvPr/>
          </p:nvSpPr>
          <p:spPr>
            <a:xfrm>
              <a:off x="7941600" y="5385111"/>
              <a:ext cx="247245" cy="24788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7</a:t>
              </a:r>
            </a:p>
          </p:txBody>
        </p:sp>
      </p:grpSp>
    </p:spTree>
    <p:extLst>
      <p:ext uri="{BB962C8B-B14F-4D97-AF65-F5344CB8AC3E}">
        <p14:creationId xmlns:p14="http://schemas.microsoft.com/office/powerpoint/2010/main" val="15711688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C7D91348-D096-C1A0-A2C3-FD900569F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329" y="1354868"/>
            <a:ext cx="6811862" cy="4682360"/>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105</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39976" y="820772"/>
            <a:ext cx="438329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、選填志願及順序</a:t>
            </a:r>
            <a:r>
              <a:rPr lang="en-US" altLang="zh-TW" sz="2800" b="1" dirty="0">
                <a:solidFill>
                  <a:srgbClr val="0033CC"/>
                </a:solidFill>
                <a:latin typeface="微軟正黑體" panose="020B0604030504040204" pitchFamily="34" charset="-120"/>
                <a:ea typeface="微軟正黑體" panose="020B0604030504040204" pitchFamily="34" charset="-120"/>
              </a:rPr>
              <a:t>(3/6)</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5" name="矩形 2"/>
          <p:cNvSpPr>
            <a:spLocks noChangeArrowheads="1"/>
          </p:cNvSpPr>
          <p:nvPr/>
        </p:nvSpPr>
        <p:spPr bwMode="auto">
          <a:xfrm>
            <a:off x="215782" y="6156888"/>
            <a:ext cx="8322290" cy="400110"/>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000" b="1" dirty="0">
                <a:solidFill>
                  <a:srgbClr val="C00000"/>
                </a:solidFill>
                <a:latin typeface="微軟正黑體" panose="020B0604030504040204" pitchFamily="34" charset="-120"/>
                <a:ea typeface="微軟正黑體" panose="020B0604030504040204" pitchFamily="34" charset="-120"/>
              </a:rPr>
              <a:t>提醒</a:t>
            </a:r>
            <a:r>
              <a:rPr lang="zh-TW" altLang="en-US" sz="2000" b="1" dirty="0">
                <a:latin typeface="微軟正黑體" panose="020B0604030504040204" pitchFamily="34" charset="-120"/>
                <a:ea typeface="微軟正黑體" panose="020B0604030504040204" pitchFamily="34" charset="-120"/>
              </a:rPr>
              <a:t>：為避免網路壅塞，請儘早上網選填登記志願並送出，逾期</a:t>
            </a:r>
            <a:r>
              <a:rPr lang="zh-TW" altLang="en-US" sz="2000" b="1">
                <a:latin typeface="微軟正黑體" panose="020B0604030504040204" pitchFamily="34" charset="-120"/>
                <a:ea typeface="微軟正黑體" panose="020B0604030504040204" pitchFamily="34" charset="-120"/>
              </a:rPr>
              <a:t>概不受理</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p:txBody>
      </p:sp>
      <p:grpSp>
        <p:nvGrpSpPr>
          <p:cNvPr id="16" name="群組 15"/>
          <p:cNvGrpSpPr/>
          <p:nvPr/>
        </p:nvGrpSpPr>
        <p:grpSpPr>
          <a:xfrm>
            <a:off x="287737" y="2291243"/>
            <a:ext cx="3814141" cy="2962345"/>
            <a:chOff x="542057" y="2065946"/>
            <a:chExt cx="3814141" cy="2962345"/>
          </a:xfrm>
        </p:grpSpPr>
        <p:grpSp>
          <p:nvGrpSpPr>
            <p:cNvPr id="17" name="群組 16"/>
            <p:cNvGrpSpPr/>
            <p:nvPr/>
          </p:nvGrpSpPr>
          <p:grpSpPr>
            <a:xfrm>
              <a:off x="542057" y="2065946"/>
              <a:ext cx="3814141" cy="2962345"/>
              <a:chOff x="628650" y="2832345"/>
              <a:chExt cx="1577340" cy="2789857"/>
            </a:xfrm>
          </p:grpSpPr>
          <p:grpSp>
            <p:nvGrpSpPr>
              <p:cNvPr id="20" name="Group 6"/>
              <p:cNvGrpSpPr/>
              <p:nvPr/>
            </p:nvGrpSpPr>
            <p:grpSpPr>
              <a:xfrm>
                <a:off x="628650" y="2833754"/>
                <a:ext cx="1577340" cy="2788448"/>
                <a:chOff x="497608" y="2958796"/>
                <a:chExt cx="3020291" cy="3099104"/>
              </a:xfrm>
              <a:effectLst/>
            </p:grpSpPr>
            <p:sp>
              <p:nvSpPr>
                <p:cNvPr id="22" name="Rectangle 4"/>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5"/>
                <p:cNvSpPr/>
                <p:nvPr/>
              </p:nvSpPr>
              <p:spPr>
                <a:xfrm>
                  <a:off x="497608" y="5905500"/>
                  <a:ext cx="3020291"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1" name="Rectangle 5"/>
              <p:cNvSpPr/>
              <p:nvPr/>
            </p:nvSpPr>
            <p:spPr>
              <a:xfrm>
                <a:off x="628650" y="2832345"/>
                <a:ext cx="1577340" cy="1371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8" name="TextBox 25"/>
            <p:cNvSpPr txBox="1"/>
            <p:nvPr/>
          </p:nvSpPr>
          <p:spPr>
            <a:xfrm>
              <a:off x="619501" y="2290167"/>
              <a:ext cx="3641532" cy="1015663"/>
            </a:xfrm>
            <a:prstGeom prst="rect">
              <a:avLst/>
            </a:prstGeom>
            <a:noFill/>
          </p:spPr>
          <p:txBody>
            <a:bodyPr wrap="square" lIns="0" rIns="0" rtlCol="0" anchor="ctr">
              <a:spAutoFit/>
            </a:bodyPr>
            <a:lstStyle/>
            <a:p>
              <a:pPr algn="just"/>
              <a:r>
                <a:rPr lang="zh-TW" altLang="en-US" sz="2000" b="1" dirty="0">
                  <a:latin typeface="微軟正黑體" panose="020B0604030504040204" pitchFamily="34" charset="-120"/>
                  <a:ea typeface="微軟正黑體" panose="020B0604030504040204" pitchFamily="34" charset="-120"/>
                </a:rPr>
                <a:t>選填登記志願後，可點選暫存志願，右方會顯示</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暫存就讀志願順序成功</a:t>
              </a:r>
              <a:r>
                <a:rPr lang="en-US" altLang="zh-TW" sz="2000" b="1" dirty="0">
                  <a:latin typeface="微軟正黑體" panose="020B0604030504040204" pitchFamily="34" charset="-120"/>
                  <a:ea typeface="微軟正黑體" panose="020B0604030504040204" pitchFamily="34" charset="-120"/>
                </a:rPr>
                <a:t>】</a:t>
              </a:r>
              <a:endParaRPr lang="en-US" sz="2000" b="1" dirty="0">
                <a:latin typeface="微軟正黑體" panose="020B0604030504040204" pitchFamily="34" charset="-120"/>
                <a:ea typeface="微軟正黑體" panose="020B0604030504040204" pitchFamily="34" charset="-120"/>
              </a:endParaRPr>
            </a:p>
          </p:txBody>
        </p:sp>
        <p:sp>
          <p:nvSpPr>
            <p:cNvPr id="19" name="矩形 2"/>
            <p:cNvSpPr>
              <a:spLocks noChangeArrowheads="1"/>
            </p:cNvSpPr>
            <p:nvPr/>
          </p:nvSpPr>
          <p:spPr bwMode="auto">
            <a:xfrm>
              <a:off x="599623" y="3384451"/>
              <a:ext cx="3715305" cy="1446550"/>
            </a:xfrm>
            <a:prstGeom prst="rect">
              <a:avLst/>
            </a:prstGeom>
            <a:solidFill>
              <a:srgbClr val="FFE5E5"/>
            </a:solidFill>
            <a:ln w="9525">
              <a:no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200" b="1" dirty="0">
                  <a:solidFill>
                    <a:srgbClr val="C00000"/>
                  </a:solidFill>
                  <a:latin typeface="微軟正黑體" panose="020B0604030504040204" pitchFamily="34" charset="-120"/>
                  <a:ea typeface="微軟正黑體" panose="020B0604030504040204" pitchFamily="34" charset="-120"/>
                </a:rPr>
                <a:t>暫存志願</a:t>
              </a:r>
              <a:r>
                <a:rPr lang="zh-TW" altLang="en-US" sz="2200" b="1" u="sng" dirty="0">
                  <a:solidFill>
                    <a:srgbClr val="C00000"/>
                  </a:solidFill>
                  <a:latin typeface="微軟正黑體" panose="020B0604030504040204" pitchFamily="34" charset="-120"/>
                  <a:ea typeface="微軟正黑體" panose="020B0604030504040204" pitchFamily="34" charset="-120"/>
                </a:rPr>
                <a:t>不代表確定送出</a:t>
              </a:r>
              <a:r>
                <a:rPr lang="zh-TW" altLang="en-US" sz="2200" b="1" dirty="0">
                  <a:solidFill>
                    <a:srgbClr val="C00000"/>
                  </a:solidFill>
                  <a:latin typeface="微軟正黑體" panose="020B0604030504040204" pitchFamily="34" charset="-120"/>
                  <a:ea typeface="微軟正黑體" panose="020B0604030504040204" pitchFamily="34" charset="-120"/>
                </a:rPr>
                <a:t>，若未於規定時間內確定送出者，亦視同未上網選填登記志願，放棄參加分發</a:t>
              </a:r>
              <a:endParaRPr lang="en-US" altLang="zh-TW" sz="2200" b="1" u="sng" dirty="0">
                <a:solidFill>
                  <a:srgbClr val="C00000"/>
                </a:solidFill>
                <a:latin typeface="微軟正黑體" panose="020B0604030504040204" pitchFamily="34" charset="-120"/>
                <a:ea typeface="微軟正黑體" panose="020B0604030504040204" pitchFamily="34" charset="-120"/>
              </a:endParaRPr>
            </a:p>
          </p:txBody>
        </p:sp>
      </p:grpSp>
      <p:sp>
        <p:nvSpPr>
          <p:cNvPr id="24" name="矩形 23"/>
          <p:cNvSpPr/>
          <p:nvPr/>
        </p:nvSpPr>
        <p:spPr>
          <a:xfrm>
            <a:off x="2258653" y="5508578"/>
            <a:ext cx="791441" cy="3708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5" name="矩形 24"/>
          <p:cNvSpPr/>
          <p:nvPr/>
        </p:nvSpPr>
        <p:spPr>
          <a:xfrm>
            <a:off x="5537306" y="5595862"/>
            <a:ext cx="3183467" cy="427267"/>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 name="向右箭號 25"/>
          <p:cNvSpPr/>
          <p:nvPr/>
        </p:nvSpPr>
        <p:spPr bwMode="auto">
          <a:xfrm rot="2033745">
            <a:off x="1912013" y="5373928"/>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3123241071"/>
      </p:ext>
    </p:extLst>
  </p:cSld>
  <p:clrMapOvr>
    <a:masterClrMapping/>
  </p:clrMapOvr>
</p:sld>
</file>

<file path=ppt/slides/slide1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F3F46B9-3010-7423-5F96-4FEA5E500EE9}"/>
              </a:ext>
            </a:extLst>
          </p:cNvPr>
          <p:cNvPicPr>
            <a:picLocks noChangeAspect="1"/>
          </p:cNvPicPr>
          <p:nvPr/>
        </p:nvPicPr>
        <p:blipFill rotWithShape="1">
          <a:blip r:embed="rId2">
            <a:extLst>
              <a:ext uri="{28A0092B-C50C-407E-A947-70E740481C1C}">
                <a14:useLocalDpi xmlns:a14="http://schemas.microsoft.com/office/drawing/2010/main" val="0"/>
              </a:ext>
            </a:extLst>
          </a:blip>
          <a:srcRect t="128"/>
          <a:stretch/>
        </p:blipFill>
        <p:spPr>
          <a:xfrm>
            <a:off x="44502" y="1512067"/>
            <a:ext cx="5419608" cy="4035600"/>
          </a:xfrm>
          <a:prstGeom prst="rect">
            <a:avLst/>
          </a:prstGeom>
        </p:spPr>
      </p:pic>
      <p:pic>
        <p:nvPicPr>
          <p:cNvPr id="2" name="圖片 1">
            <a:extLst>
              <a:ext uri="{FF2B5EF4-FFF2-40B4-BE49-F238E27FC236}">
                <a16:creationId xmlns:a16="http://schemas.microsoft.com/office/drawing/2014/main" id="{015A5667-0B9F-B032-C3C5-E380B3E08CE2}"/>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382581" y="1254596"/>
            <a:ext cx="3486200" cy="4919612"/>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rtlCol="0" tIns="45720" vert="horz" wrap="square">
            <a:prstTxWarp prst="textNoShape">
              <a:avLst/>
            </a:prstTxWarp>
          </a:bodyPr>
          <a:lstStyle>
            <a:defPPr>
              <a:defRPr lang="en-US"/>
            </a:defPPr>
            <a:lvl1pPr algn="r" defTabSz="457200" eaLnBrk="1" hangingPunct="1" latinLnBrk="0" marL="0" rtl="0">
              <a:defRPr kern="1200" sz="1200">
                <a:solidFill>
                  <a:schemeClr val="tx1"/>
                </a:solidFill>
                <a:latin charset="0" panose="020F0502020204030204" pitchFamily="34" typeface="Calibri"/>
                <a:ea charset="-120" panose="02020500000000000000" pitchFamily="18" typeface="新細明體"/>
                <a:cs typeface="+mn-cs"/>
              </a:defRPr>
            </a:lvl1pPr>
            <a:lvl2pPr algn="l" defTabSz="457200" eaLnBrk="1" hangingPunct="1" indent="-214308" latinLnBrk="0" marL="557199" rtl="0">
              <a:defRPr kern="1200" sz="1800">
                <a:solidFill>
                  <a:schemeClr val="tx1"/>
                </a:solidFill>
                <a:latin charset="0" panose="020F0502020204030204" pitchFamily="34" typeface="Calibri"/>
                <a:ea charset="-120" panose="02020500000000000000" pitchFamily="18" typeface="新細明體"/>
                <a:cs typeface="+mn-cs"/>
              </a:defRPr>
            </a:lvl2pPr>
            <a:lvl3pPr algn="l" defTabSz="457200" eaLnBrk="1" hangingPunct="1" indent="-171446" latinLnBrk="0" marL="857228" rtl="0">
              <a:defRPr kern="1200" sz="1800">
                <a:solidFill>
                  <a:schemeClr val="tx1"/>
                </a:solidFill>
                <a:latin charset="0" panose="020F0502020204030204" pitchFamily="34" typeface="Calibri"/>
                <a:ea charset="-120" panose="02020500000000000000" pitchFamily="18" typeface="新細明體"/>
                <a:cs typeface="+mn-cs"/>
              </a:defRPr>
            </a:lvl3pPr>
            <a:lvl4pPr algn="l" defTabSz="457200" eaLnBrk="1" hangingPunct="1" indent="-171446" latinLnBrk="0" marL="1200120" rtl="0">
              <a:defRPr kern="1200" sz="1800">
                <a:solidFill>
                  <a:schemeClr val="tx1"/>
                </a:solidFill>
                <a:latin charset="0" panose="020F0502020204030204" pitchFamily="34" typeface="Calibri"/>
                <a:ea charset="-120" panose="02020500000000000000" pitchFamily="18" typeface="新細明體"/>
                <a:cs typeface="+mn-cs"/>
              </a:defRPr>
            </a:lvl4pPr>
            <a:lvl5pPr algn="l" defTabSz="457200" eaLnBrk="1" hangingPunct="1" indent="-171446" latinLnBrk="0" marL="1543012" rtl="0">
              <a:defRPr kern="1200" sz="1800">
                <a:solidFill>
                  <a:schemeClr val="tx1"/>
                </a:solidFill>
                <a:latin charset="0" panose="020F0502020204030204" pitchFamily="34" typeface="Calibri"/>
                <a:ea charset="-120" panose="02020500000000000000" pitchFamily="18" typeface="新細明體"/>
                <a:cs typeface="+mn-cs"/>
              </a:defRPr>
            </a:lvl5pPr>
            <a:lvl6pPr algn="l" defTabSz="457200" eaLnBrk="1" fontAlgn="base" hangingPunct="1" indent="-171446" latinLnBrk="0" marL="1885903"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6pPr>
            <a:lvl7pPr algn="l" defTabSz="457200" eaLnBrk="1" fontAlgn="base" hangingPunct="1" indent="-171446" latinLnBrk="0" marL="2228795"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7pPr>
            <a:lvl8pPr algn="l" defTabSz="457200" eaLnBrk="1" fontAlgn="base" hangingPunct="1" indent="-171446" latinLnBrk="0" marL="2571686"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8pPr>
            <a:lvl9pPr algn="l" defTabSz="457200" eaLnBrk="1" fontAlgn="base" hangingPunct="1" indent="-171446" latinLnBrk="0" marL="2914577"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9pPr>
          </a:lstStyle>
          <a:p>
            <a:pPr fontAlgn="base">
              <a:spcBef>
                <a:spcPct val="0"/>
              </a:spcBef>
              <a:spcAft>
                <a:spcPct val="0"/>
              </a:spcAft>
            </a:pPr>
            <a:fld id="{0BC16F49-14F1-4F20-9C56-7C98539F8DBD}" type="slidenum">
              <a:rPr altLang="en-US" b="1" lang="zh-TW" smtClean="0" sz="1500">
                <a:latin charset="0" panose="020B0604020202020204" pitchFamily="34" typeface="Arial"/>
                <a:cs charset="0" panose="020B0604020202020204" pitchFamily="34" typeface="Arial"/>
              </a:rPr>
              <a:pPr fontAlgn="base">
                <a:spcBef>
                  <a:spcPct val="0"/>
                </a:spcBef>
                <a:spcAft>
                  <a:spcPct val="0"/>
                </a:spcAft>
              </a:pPr>
              <a:t>106</a:t>
            </a:fld>
            <a:endParaRPr altLang="en-US" b="1" dirty="0" lang="zh-TW" sz="1500">
              <a:latin charset="0" panose="020B0604020202020204" pitchFamily="34" typeface="Arial"/>
              <a:cs charset="0" panose="020B0604020202020204" pitchFamily="34" typeface="Arial"/>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flipH="1" rot="5400000">
              <a:off x="4230397" y="3402725"/>
              <a:ext cx="688284" cy="5215947"/>
            </a:xfrm>
            <a:prstGeom prst="roundRect">
              <a:avLst/>
            </a:prstGeom>
            <a:solidFill>
              <a:srgbClr val="5B9BD5">
                <a:lumMod val="75000"/>
              </a:srgbClr>
            </a:solidFill>
            <a:ln algn="ctr" cap="flat" cmpd="sng" w="63500">
              <a:gradFill flip="none" rotWithShape="1">
                <a:gsLst>
                  <a:gs pos="0">
                    <a:sysClr lastClr="FFFFFF" val="window">
                      <a:lumMod val="85000"/>
                    </a:sysClr>
                  </a:gs>
                  <a:gs pos="100000">
                    <a:sysClr lastClr="FFFFFF" val="window"/>
                  </a:gs>
                </a:gsLst>
                <a:lin ang="18900000" scaled="1"/>
                <a:tileRect/>
              </a:gradFill>
              <a:prstDash val="solid"/>
              <a:miter lim="800000"/>
            </a:ln>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defTabSz="1219200" eaLnBrk="1" fontAlgn="auto" hangingPunct="1" indent="0" latinLnBrk="0" lvl="0" marL="0" marR="0">
                <a:lnSpc>
                  <a:spcPct val="100000"/>
                </a:lnSpc>
                <a:spcBef>
                  <a:spcPts val="0"/>
                </a:spcBef>
                <a:spcAft>
                  <a:spcPts val="0"/>
                </a:spcAft>
                <a:buClrTx/>
                <a:buSzTx/>
                <a:buFontTx/>
                <a:buNone/>
                <a:tabLst/>
                <a:defRPr/>
              </a:pPr>
              <a:r>
                <a:rPr altLang="zh-CN" b="1" baseline="0" cap="none" dirty="0" i="0" kern="0" kumimoji="0" lang="en-US" noProof="0" normalizeH="0" spc="0" strike="noStrike" sz="2800" u="none">
                  <a:ln>
                    <a:noFill/>
                  </a:ln>
                  <a:solidFill>
                    <a:prstClr val="white"/>
                  </a:solidFill>
                  <a:effectLst/>
                  <a:uLnTx/>
                  <a:uFillTx/>
                  <a:cs typeface="+mn-ea"/>
                  <a:sym typeface="+mn-lt"/>
                </a:rPr>
                <a:t>05 </a:t>
              </a:r>
              <a:r>
                <a:rPr altLang="en-US" b="1" baseline="0" cap="none" dirty="0" i="0" kern="0" kumimoji="0" lang="zh-TW"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rPr>
                <a:t>選填登記志願系統</a:t>
              </a:r>
              <a:endParaRPr altLang="en-US" b="1" baseline="0" cap="none" dirty="0" i="0" kern="0" kumimoji="0" lang="zh-CN"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lastClr="FFFFFF" val="window"/>
                  </a:gs>
                  <a:gs pos="100000">
                    <a:sysClr lastClr="FFFFFF" val="window">
                      <a:lumMod val="85000"/>
                    </a:sysClr>
                  </a:gs>
                </a:gsLst>
                <a:lin ang="18900000" scaled="1"/>
                <a:tileRect/>
              </a:gradFill>
              <a:ln algn="ctr" cap="flat" cmpd="sng" w="38100">
                <a:gradFill flip="none" rotWithShape="1">
                  <a:gsLst>
                    <a:gs pos="0">
                      <a:sysClr lastClr="FFFFFF" val="window">
                        <a:lumMod val="85000"/>
                      </a:sysClr>
                    </a:gs>
                    <a:gs pos="100000">
                      <a:sysClr lastClr="FFFFFF" val="window"/>
                    </a:gs>
                  </a:gsLst>
                  <a:lin ang="18900000" scaled="1"/>
                  <a:tileRect/>
                </a:gradFill>
                <a:prstDash val="solid"/>
                <a:miter lim="800000"/>
              </a:ln>
              <a:effectLst>
                <a:outerShdw algn="tr" blurRad="444500" dir="8100000" dist="1905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fmla="*/ 178 w 358" name="T0"/>
                    <a:gd fmla="*/ 1254 h 1254" name="T1"/>
                    <a:gd fmla="*/ 143 w 358" name="T2"/>
                    <a:gd fmla="*/ 1252 h 1254" name="T3"/>
                    <a:gd fmla="*/ 108 w 358" name="T4"/>
                    <a:gd fmla="*/ 1241 h 1254" name="T5"/>
                    <a:gd fmla="*/ 78 w 358" name="T6"/>
                    <a:gd fmla="*/ 1224 h 1254" name="T7"/>
                    <a:gd fmla="*/ 51 w 358" name="T8"/>
                    <a:gd fmla="*/ 1203 h 1254" name="T9"/>
                    <a:gd fmla="*/ 30 w 358" name="T10"/>
                    <a:gd fmla="*/ 1176 h 1254" name="T11"/>
                    <a:gd fmla="*/ 13 w 358" name="T12"/>
                    <a:gd fmla="*/ 1146 h 1254" name="T13"/>
                    <a:gd fmla="*/ 2 w 358" name="T14"/>
                    <a:gd fmla="*/ 1111 h 1254" name="T15"/>
                    <a:gd fmla="*/ 0 w 358" name="T16"/>
                    <a:gd fmla="*/ 1076 h 1254" name="T17"/>
                    <a:gd fmla="*/ 0 w 358" name="T18"/>
                    <a:gd fmla="*/ 178 h 1254" name="T19"/>
                    <a:gd fmla="*/ 2 w 358" name="T20"/>
                    <a:gd fmla="*/ 142 h 1254" name="T21"/>
                    <a:gd fmla="*/ 13 w 358" name="T22"/>
                    <a:gd fmla="*/ 108 h 1254" name="T23"/>
                    <a:gd fmla="*/ 30 w 358" name="T24"/>
                    <a:gd fmla="*/ 78 h 1254" name="T25"/>
                    <a:gd fmla="*/ 51 w 358" name="T26"/>
                    <a:gd fmla="*/ 51 h 1254" name="T27"/>
                    <a:gd fmla="*/ 78 w 358" name="T28"/>
                    <a:gd fmla="*/ 30 h 1254" name="T29"/>
                    <a:gd fmla="*/ 108 w 358" name="T30"/>
                    <a:gd fmla="*/ 13 h 1254" name="T31"/>
                    <a:gd fmla="*/ 143 w 358" name="T32"/>
                    <a:gd fmla="*/ 2 h 1254" name="T33"/>
                    <a:gd fmla="*/ 178 w 358" name="T34"/>
                    <a:gd fmla="*/ 0 h 1254" name="T35"/>
                    <a:gd fmla="*/ 197 w 358" name="T36"/>
                    <a:gd fmla="*/ 0 h 1254" name="T37"/>
                    <a:gd fmla="*/ 231 w 358" name="T38"/>
                    <a:gd fmla="*/ 7 h 1254" name="T39"/>
                    <a:gd fmla="*/ 264 w 358" name="T40"/>
                    <a:gd fmla="*/ 21 h 1254" name="T41"/>
                    <a:gd fmla="*/ 292 w 358" name="T42"/>
                    <a:gd fmla="*/ 41 h 1254" name="T43"/>
                    <a:gd fmla="*/ 317 w 358" name="T44"/>
                    <a:gd fmla="*/ 64 h 1254" name="T45"/>
                    <a:gd fmla="*/ 336 w 358" name="T46"/>
                    <a:gd fmla="*/ 93 h 1254" name="T47"/>
                    <a:gd fmla="*/ 350 w 358" name="T48"/>
                    <a:gd fmla="*/ 125 h 1254" name="T49"/>
                    <a:gd fmla="*/ 357 w 358" name="T50"/>
                    <a:gd fmla="*/ 160 h 1254" name="T51"/>
                    <a:gd fmla="*/ 358 w 358" name="T52"/>
                    <a:gd fmla="*/ 1076 h 1254" name="T53"/>
                    <a:gd fmla="*/ 357 w 358" name="T54"/>
                    <a:gd fmla="*/ 1094 h 1254" name="T55"/>
                    <a:gd fmla="*/ 350 w 358" name="T56"/>
                    <a:gd fmla="*/ 1129 h 1254" name="T57"/>
                    <a:gd fmla="*/ 336 w 358" name="T58"/>
                    <a:gd fmla="*/ 1160 h 1254" name="T59"/>
                    <a:gd fmla="*/ 317 w 358" name="T60"/>
                    <a:gd fmla="*/ 1190 h 1254" name="T61"/>
                    <a:gd fmla="*/ 292 w 358" name="T62"/>
                    <a:gd fmla="*/ 1213 h 1254" name="T63"/>
                    <a:gd fmla="*/ 264 w 358" name="T64"/>
                    <a:gd fmla="*/ 1233 h 1254" name="T65"/>
                    <a:gd fmla="*/ 231 w 358" name="T66"/>
                    <a:gd fmla="*/ 1247 h 1254" name="T67"/>
                    <a:gd fmla="*/ 197 w 358" name="T68"/>
                    <a:gd fmla="*/ 1254 h 1254" name="T69"/>
                    <a:gd fmla="*/ 178 w 358" name="T70"/>
                    <a:gd fmla="*/ 1254 h 1254"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54" w="358">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fmla="*/ 893 w 2107" name="T0"/>
                    <a:gd fmla="*/ 1886 h 1897" name="T1"/>
                    <a:gd fmla="*/ 643 w 2107" name="T2"/>
                    <a:gd fmla="*/ 1815 h 1897" name="T3"/>
                    <a:gd fmla="*/ 423 w 2107" name="T4"/>
                    <a:gd fmla="*/ 1688 h 1897" name="T5"/>
                    <a:gd fmla="*/ 241 w 2107" name="T6"/>
                    <a:gd fmla="*/ 1514 h 1897" name="T7"/>
                    <a:gd fmla="*/ 103 w 2107" name="T8"/>
                    <a:gd fmla="*/ 1300 h 1897" name="T9"/>
                    <a:gd fmla="*/ 21 w 2107" name="T10"/>
                    <a:gd fmla="*/ 1056 h 1897" name="T11"/>
                    <a:gd fmla="*/ 0 w 2107" name="T12"/>
                    <a:gd fmla="*/ 844 h 1897" name="T13"/>
                    <a:gd fmla="*/ 25 w 2107" name="T14"/>
                    <a:gd fmla="*/ 615 h 1897" name="T15"/>
                    <a:gd fmla="*/ 123 w 2107" name="T16"/>
                    <a:gd fmla="*/ 349 h 1897" name="T17"/>
                    <a:gd fmla="*/ 291 w 2107" name="T18"/>
                    <a:gd fmla="*/ 117 h 1897" name="T19"/>
                    <a:gd fmla="*/ 388 w 2107" name="T20"/>
                    <a:gd fmla="*/ 27 h 1897" name="T21"/>
                    <a:gd fmla="*/ 459 w 2107" name="T22"/>
                    <a:gd fmla="*/ 2 h 1897" name="T23"/>
                    <a:gd fmla="*/ 533 w 2107" name="T24"/>
                    <a:gd fmla="*/ 11 h 1897" name="T25"/>
                    <a:gd fmla="*/ 597 w 2107" name="T26"/>
                    <a:gd fmla="*/ 56 h 1897" name="T27"/>
                    <a:gd fmla="*/ 626 w 2107" name="T28"/>
                    <a:gd fmla="*/ 110 h 1897" name="T29"/>
                    <a:gd fmla="*/ 631 w 2107" name="T30"/>
                    <a:gd fmla="*/ 186 h 1897" name="T31"/>
                    <a:gd fmla="*/ 599 w 2107" name="T32"/>
                    <a:gd fmla="*/ 255 h 1897" name="T33"/>
                    <a:gd fmla="*/ 517 w 2107" name="T34"/>
                    <a:gd fmla="*/ 334 h 1897" name="T35"/>
                    <a:gd fmla="*/ 401 w 2107" name="T36"/>
                    <a:gd fmla="*/ 496 h 1897" name="T37"/>
                    <a:gd fmla="*/ 331 w 2107" name="T38"/>
                    <a:gd fmla="*/ 682 h 1897" name="T39"/>
                    <a:gd fmla="*/ 314 w 2107" name="T40"/>
                    <a:gd fmla="*/ 844 h 1897" name="T41"/>
                    <a:gd fmla="*/ 337 w 2107" name="T42"/>
                    <a:gd fmla="*/ 1028 h 1897" name="T43"/>
                    <a:gd fmla="*/ 404 w 2107" name="T44"/>
                    <a:gd fmla="*/ 1196 h 1897" name="T45"/>
                    <a:gd fmla="*/ 506 w 2107" name="T46"/>
                    <a:gd fmla="*/ 1341 h 1897" name="T47"/>
                    <a:gd fmla="*/ 641 w 2107" name="T48"/>
                    <a:gd fmla="*/ 1457 h 1897" name="T49"/>
                    <a:gd fmla="*/ 799 w 2107" name="T50"/>
                    <a:gd fmla="*/ 1539 h 1897" name="T51"/>
                    <a:gd fmla="*/ 978 w 2107" name="T52"/>
                    <a:gd fmla="*/ 1580 h 1897" name="T53"/>
                    <a:gd fmla="*/ 1129 w 2107" name="T54"/>
                    <a:gd fmla="*/ 1580 h 1897" name="T55"/>
                    <a:gd fmla="*/ 1308 w 2107" name="T56"/>
                    <a:gd fmla="*/ 1539 h 1897" name="T57"/>
                    <a:gd fmla="*/ 1466 w 2107" name="T58"/>
                    <a:gd fmla="*/ 1457 h 1897" name="T59"/>
                    <a:gd fmla="*/ 1601 w 2107" name="T60"/>
                    <a:gd fmla="*/ 1341 h 1897" name="T61"/>
                    <a:gd fmla="*/ 1705 w 2107" name="T62"/>
                    <a:gd fmla="*/ 1196 h 1897" name="T63"/>
                    <a:gd fmla="*/ 1771 w 2107" name="T64"/>
                    <a:gd fmla="*/ 1028 h 1897" name="T65"/>
                    <a:gd fmla="*/ 1793 w 2107" name="T66"/>
                    <a:gd fmla="*/ 844 h 1897" name="T67"/>
                    <a:gd fmla="*/ 1776 w 2107" name="T68"/>
                    <a:gd fmla="*/ 682 h 1897" name="T69"/>
                    <a:gd fmla="*/ 1707 w 2107" name="T70"/>
                    <a:gd fmla="*/ 496 h 1897" name="T71"/>
                    <a:gd fmla="*/ 1589 w 2107" name="T72"/>
                    <a:gd fmla="*/ 334 h 1897" name="T73"/>
                    <a:gd fmla="*/ 1507 w 2107" name="T74"/>
                    <a:gd fmla="*/ 255 h 1897" name="T75"/>
                    <a:gd fmla="*/ 1477 w 2107" name="T76"/>
                    <a:gd fmla="*/ 186 h 1897" name="T77"/>
                    <a:gd fmla="*/ 1481 w 2107" name="T78"/>
                    <a:gd fmla="*/ 110 h 1897" name="T79"/>
                    <a:gd fmla="*/ 1511 w 2107" name="T80"/>
                    <a:gd fmla="*/ 56 h 1897" name="T81"/>
                    <a:gd fmla="*/ 1574 w 2107" name="T82"/>
                    <a:gd fmla="*/ 11 h 1897" name="T83"/>
                    <a:gd fmla="*/ 1648 w 2107" name="T84"/>
                    <a:gd fmla="*/ 2 h 1897" name="T85"/>
                    <a:gd fmla="*/ 1719 w 2107" name="T86"/>
                    <a:gd fmla="*/ 27 h 1897" name="T87"/>
                    <a:gd fmla="*/ 1817 w 2107" name="T88"/>
                    <a:gd fmla="*/ 117 h 1897" name="T89"/>
                    <a:gd fmla="*/ 1984 w 2107" name="T90"/>
                    <a:gd fmla="*/ 349 h 1897" name="T91"/>
                    <a:gd fmla="*/ 2082 w 2107" name="T92"/>
                    <a:gd fmla="*/ 615 h 1897" name="T93"/>
                    <a:gd fmla="*/ 2107 w 2107" name="T94"/>
                    <a:gd fmla="*/ 844 h 1897" name="T95"/>
                    <a:gd fmla="*/ 2086 w 2107" name="T96"/>
                    <a:gd fmla="*/ 1056 h 1897" name="T97"/>
                    <a:gd fmla="*/ 2004 w 2107" name="T98"/>
                    <a:gd fmla="*/ 1300 h 1897" name="T99"/>
                    <a:gd fmla="*/ 1866 w 2107" name="T100"/>
                    <a:gd fmla="*/ 1514 h 1897" name="T101"/>
                    <a:gd fmla="*/ 1683 w 2107" name="T102"/>
                    <a:gd fmla="*/ 1688 h 1897" name="T103"/>
                    <a:gd fmla="*/ 1464 w 2107" name="T104"/>
                    <a:gd fmla="*/ 1815 h 1897" name="T105"/>
                    <a:gd fmla="*/ 1214 w 2107" name="T106"/>
                    <a:gd fmla="*/ 1886 h 1897" name="T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97" w="210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dirty="0" i="0" kern="0" kumimoji="0" lang="zh-CN" noProof="0" normalizeH="0" spc="0" strike="noStrike" sz="1800" u="none">
                    <a:ln>
                      <a:noFill/>
                    </a:ln>
                    <a:solidFill>
                      <a:srgbClr val="015A75"/>
                    </a:solidFill>
                    <a:effectLst/>
                    <a:uLnTx/>
                    <a:uFillTx/>
                    <a:latin panose="020F0502020204030204" typeface="Calibri"/>
                    <a:cs typeface="+mn-ea"/>
                    <a:sym typeface="+mn-lt"/>
                  </a:endParaRPr>
                </a:p>
              </p:txBody>
            </p:sp>
          </p:grpSp>
        </p:grpSp>
      </p:grpSp>
      <p:sp>
        <p:nvSpPr>
          <p:cNvPr id="14" name="標題 1"/>
          <p:cNvSpPr txBox="1">
            <a:spLocks/>
          </p:cNvSpPr>
          <p:nvPr/>
        </p:nvSpPr>
        <p:spPr>
          <a:xfrm>
            <a:off x="239976" y="746360"/>
            <a:ext cx="4196557" cy="73025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TW" b="1" dirty="0" lang="en-US" sz="2800">
                <a:solidFill>
                  <a:srgbClr val="0033CC"/>
                </a:solidFill>
                <a:latin charset="-120" panose="020B0604030504040204" pitchFamily="34" typeface="微軟正黑體"/>
                <a:ea charset="-120" panose="020B0604030504040204" pitchFamily="34" typeface="微軟正黑體"/>
              </a:rPr>
              <a:t>5</a:t>
            </a:r>
            <a:r>
              <a:rPr altLang="en-US" b="1" dirty="0" lang="zh-TW" sz="2800">
                <a:solidFill>
                  <a:srgbClr val="0033CC"/>
                </a:solidFill>
                <a:latin charset="-120" panose="020B0604030504040204" pitchFamily="34" typeface="微軟正黑體"/>
                <a:ea charset="-120" panose="020B0604030504040204" pitchFamily="34" typeface="微軟正黑體"/>
              </a:rPr>
              <a:t>、選填志願及順序</a:t>
            </a:r>
            <a:r>
              <a:rPr altLang="zh-TW" b="1" dirty="0" lang="en-US" sz="2800">
                <a:solidFill>
                  <a:srgbClr val="0033CC"/>
                </a:solidFill>
                <a:latin charset="-120" panose="020B0604030504040204" pitchFamily="34" typeface="微軟正黑體"/>
                <a:ea charset="-120" panose="020B0604030504040204" pitchFamily="34" typeface="微軟正黑體"/>
              </a:rPr>
              <a:t>(4/6)</a:t>
            </a:r>
            <a:endParaRPr altLang="en-US" b="1" dirty="0" lang="zh-TW" sz="2800">
              <a:solidFill>
                <a:srgbClr val="0033CC"/>
              </a:solidFill>
              <a:latin charset="-120" panose="020B0604030504040204" pitchFamily="34" typeface="微軟正黑體"/>
              <a:ea charset="-120" panose="020B0604030504040204" pitchFamily="34" typeface="微軟正黑體"/>
            </a:endParaRPr>
          </a:p>
        </p:txBody>
      </p:sp>
      <p:sp>
        <p:nvSpPr>
          <p:cNvPr id="17" name="矩形 16"/>
          <p:cNvSpPr/>
          <p:nvPr/>
        </p:nvSpPr>
        <p:spPr>
          <a:xfrm>
            <a:off x="5240046" y="5604503"/>
            <a:ext cx="3646929" cy="378372"/>
          </a:xfrm>
          <a:prstGeom prst="rect">
            <a:avLst/>
          </a:prstGeom>
          <a:solidFill>
            <a:srgbClr val="FFFF81"/>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a:solidFill>
                  <a:schemeClr val="tx1"/>
                </a:solidFill>
                <a:latin charset="-120" panose="020B0604030504040204" pitchFamily="34" typeface="微軟正黑體"/>
                <a:ea charset="-120" panose="020B0604030504040204" pitchFamily="34" typeface="微軟正黑體"/>
              </a:rPr>
              <a:t>提醒您尚未完成網路選填登記志願</a:t>
            </a:r>
          </a:p>
        </p:txBody>
      </p:sp>
      <p:sp>
        <p:nvSpPr>
          <p:cNvPr id="18" name="矩形 17"/>
          <p:cNvSpPr/>
          <p:nvPr/>
        </p:nvSpPr>
        <p:spPr>
          <a:xfrm>
            <a:off x="1193756" y="2905924"/>
            <a:ext cx="637822" cy="2024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19" name="向右箭號 18"/>
          <p:cNvSpPr/>
          <p:nvPr/>
        </p:nvSpPr>
        <p:spPr bwMode="auto">
          <a:xfrm rot="5400000">
            <a:off x="1183060" y="3373595"/>
            <a:ext cx="708532"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0" name="向右箭號 19"/>
          <p:cNvSpPr/>
          <p:nvPr/>
        </p:nvSpPr>
        <p:spPr bwMode="auto">
          <a:xfrm>
            <a:off x="1835191" y="2899858"/>
            <a:ext cx="3310423" cy="23071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1" name="向右箭號 20"/>
          <p:cNvSpPr/>
          <p:nvPr/>
        </p:nvSpPr>
        <p:spPr bwMode="auto">
          <a:xfrm>
            <a:off x="832935" y="2883766"/>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
        <p:nvSpPr>
          <p:cNvPr id="16" name="矩形 2"/>
          <p:cNvSpPr>
            <a:spLocks noChangeArrowheads="1"/>
          </p:cNvSpPr>
          <p:nvPr/>
        </p:nvSpPr>
        <p:spPr bwMode="auto">
          <a:xfrm>
            <a:off x="994533" y="3941531"/>
            <a:ext cx="3333760" cy="1200329"/>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algn="just">
              <a:defRPr/>
            </a:pPr>
            <a:r>
              <a:rPr altLang="en-US" b="1" dirty="0" lang="zh-TW" sz="2400">
                <a:latin charset="-120" panose="020B0604030504040204" pitchFamily="34" typeface="微軟正黑體"/>
                <a:ea charset="-120" panose="020B0604030504040204" pitchFamily="34" typeface="微軟正黑體"/>
              </a:rPr>
              <a:t>在確定送出志願前，可點選</a:t>
            </a:r>
            <a:r>
              <a:rPr altLang="zh-TW" b="1" dirty="0" lang="en-US" sz="2400">
                <a:latin charset="-120" panose="020B0604030504040204" pitchFamily="34" typeface="微軟正黑體"/>
                <a:ea charset="-120" panose="020B0604030504040204" pitchFamily="34" typeface="微軟正黑體"/>
              </a:rPr>
              <a:t>【</a:t>
            </a:r>
            <a:r>
              <a:rPr altLang="en-US" b="1" dirty="0" lang="zh-TW" sz="2400">
                <a:solidFill>
                  <a:srgbClr val="C00000"/>
                </a:solidFill>
                <a:latin charset="-120" panose="020B0604030504040204" pitchFamily="34" typeface="微軟正黑體"/>
                <a:ea charset="-120" panose="020B0604030504040204" pitchFamily="34" typeface="微軟正黑體"/>
              </a:rPr>
              <a:t>列印暫存志願</a:t>
            </a:r>
            <a:r>
              <a:rPr altLang="zh-TW" b="1" dirty="0" lang="en-US" sz="2400">
                <a:latin charset="-120" panose="020B0604030504040204" pitchFamily="34" typeface="微軟正黑體"/>
                <a:ea charset="-120" panose="020B0604030504040204" pitchFamily="34" typeface="微軟正黑體"/>
              </a:rPr>
              <a:t>】</a:t>
            </a:r>
            <a:r>
              <a:rPr altLang="en-US" b="1" dirty="0" lang="zh-TW" sz="2400">
                <a:latin charset="-120" panose="020B0604030504040204" pitchFamily="34" typeface="微軟正黑體"/>
                <a:ea charset="-120" panose="020B0604030504040204" pitchFamily="34" typeface="微軟正黑體"/>
              </a:rPr>
              <a:t>鈕檢核確認志願順序</a:t>
            </a:r>
            <a:endParaRPr altLang="zh-TW" b="1" dirty="0" lang="en-US" sz="2400" u="sng">
              <a:solidFill>
                <a:srgbClr val="C00000"/>
              </a:solidFill>
              <a:latin charset="-120" panose="020B0604030504040204" pitchFamily="34" typeface="微軟正黑體"/>
              <a:ea charset="-120" panose="020B0604030504040204" pitchFamily="34" typeface="微軟正黑體"/>
            </a:endParaRPr>
          </a:p>
        </p:txBody>
      </p:sp>
      <p:sp>
        <p:nvSpPr>
          <p:cNvPr id="24" name="矩形 23"/>
          <p:cNvSpPr/>
          <p:nvPr/>
        </p:nvSpPr>
        <p:spPr>
          <a:xfrm>
            <a:off x="193372" y="5262934"/>
            <a:ext cx="425849" cy="2220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5" name="矩形 2"/>
          <p:cNvSpPr>
            <a:spLocks noChangeArrowheads="1"/>
          </p:cNvSpPr>
          <p:nvPr/>
        </p:nvSpPr>
        <p:spPr bwMode="auto">
          <a:xfrm>
            <a:off x="1315133" y="5822111"/>
            <a:ext cx="3582339"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algn="just">
              <a:defRPr/>
            </a:pPr>
            <a:r>
              <a:rPr altLang="en-US" b="1" dirty="0" lang="zh-TW" sz="2400">
                <a:latin charset="-120" panose="020B0604030504040204" pitchFamily="34" typeface="微軟正黑體"/>
                <a:ea charset="-120" panose="020B0604030504040204" pitchFamily="34" typeface="微軟正黑體"/>
              </a:rPr>
              <a:t>志願未確定送出</a:t>
            </a:r>
            <a:endParaRPr altLang="zh-TW" b="1" dirty="0" lang="en-US" sz="2400">
              <a:latin charset="-120" panose="020B0604030504040204" pitchFamily="34" typeface="微軟正黑體"/>
              <a:ea charset="-120" panose="020B0604030504040204" pitchFamily="34" typeface="微軟正黑體"/>
            </a:endParaRPr>
          </a:p>
          <a:p>
            <a:pPr algn="just">
              <a:defRPr/>
            </a:pPr>
            <a:r>
              <a:rPr altLang="en-US" b="1" dirty="0" lang="zh-TW" sz="2400" u="sng">
                <a:solidFill>
                  <a:srgbClr val="C00000"/>
                </a:solidFill>
                <a:latin charset="-120" panose="020B0604030504040204" pitchFamily="34" typeface="微軟正黑體"/>
                <a:ea charset="-120" panose="020B0604030504040204" pitchFamily="34" typeface="微軟正黑體"/>
              </a:rPr>
              <a:t>皆可返回修改志願及順序</a:t>
            </a:r>
            <a:endParaRPr altLang="zh-TW" b="1" dirty="0" lang="en-US" sz="2400" u="sng">
              <a:solidFill>
                <a:srgbClr val="C00000"/>
              </a:solidFill>
              <a:latin charset="-120" panose="020B0604030504040204" pitchFamily="34" typeface="微軟正黑體"/>
              <a:ea charset="-120" panose="020B0604030504040204" pitchFamily="34" typeface="微軟正黑體"/>
            </a:endParaRPr>
          </a:p>
        </p:txBody>
      </p:sp>
      <p:sp>
        <p:nvSpPr>
          <p:cNvPr id="27" name="向右箭號 26"/>
          <p:cNvSpPr/>
          <p:nvPr/>
        </p:nvSpPr>
        <p:spPr bwMode="auto">
          <a:xfrm flipH="1">
            <a:off x="599350" y="5113015"/>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
        <p:nvSpPr>
          <p:cNvPr id="28" name="矩形 27"/>
          <p:cNvSpPr/>
          <p:nvPr/>
        </p:nvSpPr>
        <p:spPr>
          <a:xfrm>
            <a:off x="139095" y="5793689"/>
            <a:ext cx="1128801" cy="378372"/>
          </a:xfrm>
          <a:prstGeom prst="rect">
            <a:avLst/>
          </a:prstGeom>
          <a:solidFill>
            <a:schemeClr val="accent3">
              <a:lumMod val="40000"/>
              <a:lumOff val="60000"/>
            </a:schemeClr>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sz="1400">
                <a:solidFill>
                  <a:schemeClr val="tx1"/>
                </a:solidFill>
                <a:latin charset="-120" panose="020B0604030504040204" pitchFamily="34" typeface="微軟正黑體"/>
                <a:ea charset="-120" panose="020B0604030504040204" pitchFamily="34" typeface="微軟正黑體"/>
              </a:rPr>
              <a:t>返回上一頁</a:t>
            </a:r>
          </a:p>
        </p:txBody>
      </p:sp>
      <p:sp>
        <p:nvSpPr>
          <p:cNvPr id="29" name="矩形 28"/>
          <p:cNvSpPr/>
          <p:nvPr/>
        </p:nvSpPr>
        <p:spPr>
          <a:xfrm>
            <a:off x="475554" y="2783623"/>
            <a:ext cx="2267644" cy="96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31" name="矩形 30"/>
          <p:cNvSpPr/>
          <p:nvPr/>
        </p:nvSpPr>
        <p:spPr>
          <a:xfrm>
            <a:off x="2442258" y="2663409"/>
            <a:ext cx="370389" cy="103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22" name="矩形 21"/>
          <p:cNvSpPr/>
          <p:nvPr/>
        </p:nvSpPr>
        <p:spPr>
          <a:xfrm>
            <a:off x="5626484" y="1388479"/>
            <a:ext cx="2874052" cy="2986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15" name="矩形 2"/>
          <p:cNvSpPr>
            <a:spLocks noChangeArrowheads="1"/>
          </p:cNvSpPr>
          <p:nvPr/>
        </p:nvSpPr>
        <p:spPr bwMode="auto">
          <a:xfrm>
            <a:off x="5407528" y="3404868"/>
            <a:ext cx="2969425"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algn="just">
              <a:defRPr/>
            </a:pPr>
            <a:r>
              <a:rPr altLang="en-US" b="1" dirty="0" lang="zh-TW" sz="2400">
                <a:latin charset="-120" panose="020B0604030504040204" pitchFamily="34" typeface="微軟正黑體"/>
                <a:ea charset="-120" panose="020B0604030504040204" pitchFamily="34" typeface="微軟正黑體"/>
              </a:rPr>
              <a:t>此為</a:t>
            </a:r>
            <a:r>
              <a:rPr altLang="en-US" b="1" dirty="0" lang="zh-TW" sz="2400">
                <a:solidFill>
                  <a:srgbClr val="C00000"/>
                </a:solidFill>
                <a:latin charset="-120" panose="020B0604030504040204" pitchFamily="34" typeface="微軟正黑體"/>
                <a:ea charset="-120" panose="020B0604030504040204" pitchFamily="34" typeface="微軟正黑體"/>
              </a:rPr>
              <a:t>暫存檢核用，請檢核確認志願順序</a:t>
            </a:r>
            <a:endParaRPr altLang="zh-TW" b="1" dirty="0" lang="en-US" sz="2400" u="sng">
              <a:solidFill>
                <a:srgbClr val="C00000"/>
              </a:solidFill>
              <a:latin charset="-120" panose="020B0604030504040204" pitchFamily="34" typeface="微軟正黑體"/>
              <a:ea charset="-120" panose="020B0604030504040204" pitchFamily="34" typeface="微軟正黑體"/>
            </a:endParaRPr>
          </a:p>
        </p:txBody>
      </p:sp>
    </p:spTree>
    <p:extLst>
      <p:ext uri="{BB962C8B-B14F-4D97-AF65-F5344CB8AC3E}">
        <p14:creationId xmlns:p14="http://schemas.microsoft.com/office/powerpoint/2010/main" val="89598437"/>
      </p:ext>
    </p:extLst>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F36352-15FA-ADD4-1EEA-323D39586018}"/>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t="78"/>
          <a:stretch/>
        </p:blipFill>
        <p:spPr>
          <a:xfrm>
            <a:off x="151072" y="2460859"/>
            <a:ext cx="4989544" cy="3822042"/>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rtlCol="0" tIns="45720" vert="horz" wrap="square">
            <a:prstTxWarp prst="textNoShape">
              <a:avLst/>
            </a:prstTxWarp>
          </a:bodyPr>
          <a:lstStyle>
            <a:defPPr>
              <a:defRPr lang="en-US"/>
            </a:defPPr>
            <a:lvl1pPr algn="r" defTabSz="457200" eaLnBrk="1" hangingPunct="1" latinLnBrk="0" marL="0" rtl="0">
              <a:defRPr kern="1200" sz="1200">
                <a:solidFill>
                  <a:schemeClr val="tx1"/>
                </a:solidFill>
                <a:latin charset="0" panose="020F0502020204030204" pitchFamily="34" typeface="Calibri"/>
                <a:ea charset="-120" panose="02020500000000000000" pitchFamily="18" typeface="新細明體"/>
                <a:cs typeface="+mn-cs"/>
              </a:defRPr>
            </a:lvl1pPr>
            <a:lvl2pPr algn="l" defTabSz="457200" eaLnBrk="1" hangingPunct="1" indent="-214308" latinLnBrk="0" marL="557199" rtl="0">
              <a:defRPr kern="1200" sz="1800">
                <a:solidFill>
                  <a:schemeClr val="tx1"/>
                </a:solidFill>
                <a:latin charset="0" panose="020F0502020204030204" pitchFamily="34" typeface="Calibri"/>
                <a:ea charset="-120" panose="02020500000000000000" pitchFamily="18" typeface="新細明體"/>
                <a:cs typeface="+mn-cs"/>
              </a:defRPr>
            </a:lvl2pPr>
            <a:lvl3pPr algn="l" defTabSz="457200" eaLnBrk="1" hangingPunct="1" indent="-171446" latinLnBrk="0" marL="857228" rtl="0">
              <a:defRPr kern="1200" sz="1800">
                <a:solidFill>
                  <a:schemeClr val="tx1"/>
                </a:solidFill>
                <a:latin charset="0" panose="020F0502020204030204" pitchFamily="34" typeface="Calibri"/>
                <a:ea charset="-120" panose="02020500000000000000" pitchFamily="18" typeface="新細明體"/>
                <a:cs typeface="+mn-cs"/>
              </a:defRPr>
            </a:lvl3pPr>
            <a:lvl4pPr algn="l" defTabSz="457200" eaLnBrk="1" hangingPunct="1" indent="-171446" latinLnBrk="0" marL="1200120" rtl="0">
              <a:defRPr kern="1200" sz="1800">
                <a:solidFill>
                  <a:schemeClr val="tx1"/>
                </a:solidFill>
                <a:latin charset="0" panose="020F0502020204030204" pitchFamily="34" typeface="Calibri"/>
                <a:ea charset="-120" panose="02020500000000000000" pitchFamily="18" typeface="新細明體"/>
                <a:cs typeface="+mn-cs"/>
              </a:defRPr>
            </a:lvl4pPr>
            <a:lvl5pPr algn="l" defTabSz="457200" eaLnBrk="1" hangingPunct="1" indent="-171446" latinLnBrk="0" marL="1543012" rtl="0">
              <a:defRPr kern="1200" sz="1800">
                <a:solidFill>
                  <a:schemeClr val="tx1"/>
                </a:solidFill>
                <a:latin charset="0" panose="020F0502020204030204" pitchFamily="34" typeface="Calibri"/>
                <a:ea charset="-120" panose="02020500000000000000" pitchFamily="18" typeface="新細明體"/>
                <a:cs typeface="+mn-cs"/>
              </a:defRPr>
            </a:lvl5pPr>
            <a:lvl6pPr algn="l" defTabSz="457200" eaLnBrk="1" fontAlgn="base" hangingPunct="1" indent="-171446" latinLnBrk="0" marL="1885903"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6pPr>
            <a:lvl7pPr algn="l" defTabSz="457200" eaLnBrk="1" fontAlgn="base" hangingPunct="1" indent="-171446" latinLnBrk="0" marL="2228795"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7pPr>
            <a:lvl8pPr algn="l" defTabSz="457200" eaLnBrk="1" fontAlgn="base" hangingPunct="1" indent="-171446" latinLnBrk="0" marL="2571686"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8pPr>
            <a:lvl9pPr algn="l" defTabSz="457200" eaLnBrk="1" fontAlgn="base" hangingPunct="1" indent="-171446" latinLnBrk="0" marL="2914577"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9pPr>
          </a:lstStyle>
          <a:p>
            <a:pPr fontAlgn="base">
              <a:spcBef>
                <a:spcPct val="0"/>
              </a:spcBef>
              <a:spcAft>
                <a:spcPct val="0"/>
              </a:spcAft>
            </a:pPr>
            <a:fld id="{0BC16F49-14F1-4F20-9C56-7C98539F8DBD}" type="slidenum">
              <a:rPr altLang="en-US" b="1" lang="zh-TW" smtClean="0" sz="1500">
                <a:latin charset="0" panose="020B0604020202020204" pitchFamily="34" typeface="Arial"/>
                <a:cs charset="0" panose="020B0604020202020204" pitchFamily="34" typeface="Arial"/>
              </a:rPr>
              <a:pPr fontAlgn="base">
                <a:spcBef>
                  <a:spcPct val="0"/>
                </a:spcBef>
                <a:spcAft>
                  <a:spcPct val="0"/>
                </a:spcAft>
              </a:pPr>
              <a:t>107</a:t>
            </a:fld>
            <a:endParaRPr altLang="en-US" b="1" dirty="0" lang="zh-TW" sz="1500">
              <a:latin charset="0" panose="020B0604020202020204" pitchFamily="34" typeface="Arial"/>
              <a:cs charset="0" panose="020B0604020202020204" pitchFamily="34" typeface="Arial"/>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flipH="1" rot="5400000">
              <a:off x="4230397" y="3402725"/>
              <a:ext cx="688284" cy="5215947"/>
            </a:xfrm>
            <a:prstGeom prst="roundRect">
              <a:avLst/>
            </a:prstGeom>
            <a:solidFill>
              <a:srgbClr val="5B9BD5">
                <a:lumMod val="75000"/>
              </a:srgbClr>
            </a:solidFill>
            <a:ln algn="ctr" cap="flat" cmpd="sng" w="63500">
              <a:gradFill flip="none" rotWithShape="1">
                <a:gsLst>
                  <a:gs pos="0">
                    <a:sysClr lastClr="FFFFFF" val="window">
                      <a:lumMod val="85000"/>
                    </a:sysClr>
                  </a:gs>
                  <a:gs pos="100000">
                    <a:sysClr lastClr="FFFFFF" val="window"/>
                  </a:gs>
                </a:gsLst>
                <a:lin ang="18900000" scaled="1"/>
                <a:tileRect/>
              </a:gradFill>
              <a:prstDash val="solid"/>
              <a:miter lim="800000"/>
            </a:ln>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defTabSz="1219200" eaLnBrk="1" fontAlgn="auto" hangingPunct="1" indent="0" latinLnBrk="0" lvl="0" marL="0" marR="0">
                <a:lnSpc>
                  <a:spcPct val="100000"/>
                </a:lnSpc>
                <a:spcBef>
                  <a:spcPts val="0"/>
                </a:spcBef>
                <a:spcAft>
                  <a:spcPts val="0"/>
                </a:spcAft>
                <a:buClrTx/>
                <a:buSzTx/>
                <a:buFontTx/>
                <a:buNone/>
                <a:tabLst/>
                <a:defRPr/>
              </a:pPr>
              <a:r>
                <a:rPr altLang="zh-CN" b="1" baseline="0" cap="none" dirty="0" i="0" kern="0" kumimoji="0" lang="en-US" noProof="0" normalizeH="0" spc="0" strike="noStrike" sz="2800" u="none">
                  <a:ln>
                    <a:noFill/>
                  </a:ln>
                  <a:solidFill>
                    <a:prstClr val="white"/>
                  </a:solidFill>
                  <a:effectLst/>
                  <a:uLnTx/>
                  <a:uFillTx/>
                  <a:cs typeface="+mn-ea"/>
                  <a:sym typeface="+mn-lt"/>
                </a:rPr>
                <a:t>05 </a:t>
              </a:r>
              <a:r>
                <a:rPr altLang="en-US" b="1" baseline="0" cap="none" dirty="0" i="0" kern="0" kumimoji="0" lang="zh-TW"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rPr>
                <a:t>選填登記志願系統</a:t>
              </a:r>
              <a:endParaRPr altLang="en-US" b="1" baseline="0" cap="none" dirty="0" i="0" kern="0" kumimoji="0" lang="zh-CN"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lastClr="FFFFFF" val="window"/>
                  </a:gs>
                  <a:gs pos="100000">
                    <a:sysClr lastClr="FFFFFF" val="window">
                      <a:lumMod val="85000"/>
                    </a:sysClr>
                  </a:gs>
                </a:gsLst>
                <a:lin ang="18900000" scaled="1"/>
                <a:tileRect/>
              </a:gradFill>
              <a:ln algn="ctr" cap="flat" cmpd="sng" w="38100">
                <a:gradFill flip="none" rotWithShape="1">
                  <a:gsLst>
                    <a:gs pos="0">
                      <a:sysClr lastClr="FFFFFF" val="window">
                        <a:lumMod val="85000"/>
                      </a:sysClr>
                    </a:gs>
                    <a:gs pos="100000">
                      <a:sysClr lastClr="FFFFFF" val="window"/>
                    </a:gs>
                  </a:gsLst>
                  <a:lin ang="18900000" scaled="1"/>
                  <a:tileRect/>
                </a:gradFill>
                <a:prstDash val="solid"/>
                <a:miter lim="800000"/>
              </a:ln>
              <a:effectLst>
                <a:outerShdw algn="tr" blurRad="444500" dir="8100000" dist="1905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fmla="*/ 178 w 358" name="T0"/>
                    <a:gd fmla="*/ 1254 h 1254" name="T1"/>
                    <a:gd fmla="*/ 143 w 358" name="T2"/>
                    <a:gd fmla="*/ 1252 h 1254" name="T3"/>
                    <a:gd fmla="*/ 108 w 358" name="T4"/>
                    <a:gd fmla="*/ 1241 h 1254" name="T5"/>
                    <a:gd fmla="*/ 78 w 358" name="T6"/>
                    <a:gd fmla="*/ 1224 h 1254" name="T7"/>
                    <a:gd fmla="*/ 51 w 358" name="T8"/>
                    <a:gd fmla="*/ 1203 h 1254" name="T9"/>
                    <a:gd fmla="*/ 30 w 358" name="T10"/>
                    <a:gd fmla="*/ 1176 h 1254" name="T11"/>
                    <a:gd fmla="*/ 13 w 358" name="T12"/>
                    <a:gd fmla="*/ 1146 h 1254" name="T13"/>
                    <a:gd fmla="*/ 2 w 358" name="T14"/>
                    <a:gd fmla="*/ 1111 h 1254" name="T15"/>
                    <a:gd fmla="*/ 0 w 358" name="T16"/>
                    <a:gd fmla="*/ 1076 h 1254" name="T17"/>
                    <a:gd fmla="*/ 0 w 358" name="T18"/>
                    <a:gd fmla="*/ 178 h 1254" name="T19"/>
                    <a:gd fmla="*/ 2 w 358" name="T20"/>
                    <a:gd fmla="*/ 142 h 1254" name="T21"/>
                    <a:gd fmla="*/ 13 w 358" name="T22"/>
                    <a:gd fmla="*/ 108 h 1254" name="T23"/>
                    <a:gd fmla="*/ 30 w 358" name="T24"/>
                    <a:gd fmla="*/ 78 h 1254" name="T25"/>
                    <a:gd fmla="*/ 51 w 358" name="T26"/>
                    <a:gd fmla="*/ 51 h 1254" name="T27"/>
                    <a:gd fmla="*/ 78 w 358" name="T28"/>
                    <a:gd fmla="*/ 30 h 1254" name="T29"/>
                    <a:gd fmla="*/ 108 w 358" name="T30"/>
                    <a:gd fmla="*/ 13 h 1254" name="T31"/>
                    <a:gd fmla="*/ 143 w 358" name="T32"/>
                    <a:gd fmla="*/ 2 h 1254" name="T33"/>
                    <a:gd fmla="*/ 178 w 358" name="T34"/>
                    <a:gd fmla="*/ 0 h 1254" name="T35"/>
                    <a:gd fmla="*/ 197 w 358" name="T36"/>
                    <a:gd fmla="*/ 0 h 1254" name="T37"/>
                    <a:gd fmla="*/ 231 w 358" name="T38"/>
                    <a:gd fmla="*/ 7 h 1254" name="T39"/>
                    <a:gd fmla="*/ 264 w 358" name="T40"/>
                    <a:gd fmla="*/ 21 h 1254" name="T41"/>
                    <a:gd fmla="*/ 292 w 358" name="T42"/>
                    <a:gd fmla="*/ 41 h 1254" name="T43"/>
                    <a:gd fmla="*/ 317 w 358" name="T44"/>
                    <a:gd fmla="*/ 64 h 1254" name="T45"/>
                    <a:gd fmla="*/ 336 w 358" name="T46"/>
                    <a:gd fmla="*/ 93 h 1254" name="T47"/>
                    <a:gd fmla="*/ 350 w 358" name="T48"/>
                    <a:gd fmla="*/ 125 h 1254" name="T49"/>
                    <a:gd fmla="*/ 357 w 358" name="T50"/>
                    <a:gd fmla="*/ 160 h 1254" name="T51"/>
                    <a:gd fmla="*/ 358 w 358" name="T52"/>
                    <a:gd fmla="*/ 1076 h 1254" name="T53"/>
                    <a:gd fmla="*/ 357 w 358" name="T54"/>
                    <a:gd fmla="*/ 1094 h 1254" name="T55"/>
                    <a:gd fmla="*/ 350 w 358" name="T56"/>
                    <a:gd fmla="*/ 1129 h 1254" name="T57"/>
                    <a:gd fmla="*/ 336 w 358" name="T58"/>
                    <a:gd fmla="*/ 1160 h 1254" name="T59"/>
                    <a:gd fmla="*/ 317 w 358" name="T60"/>
                    <a:gd fmla="*/ 1190 h 1254" name="T61"/>
                    <a:gd fmla="*/ 292 w 358" name="T62"/>
                    <a:gd fmla="*/ 1213 h 1254" name="T63"/>
                    <a:gd fmla="*/ 264 w 358" name="T64"/>
                    <a:gd fmla="*/ 1233 h 1254" name="T65"/>
                    <a:gd fmla="*/ 231 w 358" name="T66"/>
                    <a:gd fmla="*/ 1247 h 1254" name="T67"/>
                    <a:gd fmla="*/ 197 w 358" name="T68"/>
                    <a:gd fmla="*/ 1254 h 1254" name="T69"/>
                    <a:gd fmla="*/ 178 w 358" name="T70"/>
                    <a:gd fmla="*/ 1254 h 1254"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54" w="358">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fmla="*/ 893 w 2107" name="T0"/>
                    <a:gd fmla="*/ 1886 h 1897" name="T1"/>
                    <a:gd fmla="*/ 643 w 2107" name="T2"/>
                    <a:gd fmla="*/ 1815 h 1897" name="T3"/>
                    <a:gd fmla="*/ 423 w 2107" name="T4"/>
                    <a:gd fmla="*/ 1688 h 1897" name="T5"/>
                    <a:gd fmla="*/ 241 w 2107" name="T6"/>
                    <a:gd fmla="*/ 1514 h 1897" name="T7"/>
                    <a:gd fmla="*/ 103 w 2107" name="T8"/>
                    <a:gd fmla="*/ 1300 h 1897" name="T9"/>
                    <a:gd fmla="*/ 21 w 2107" name="T10"/>
                    <a:gd fmla="*/ 1056 h 1897" name="T11"/>
                    <a:gd fmla="*/ 0 w 2107" name="T12"/>
                    <a:gd fmla="*/ 844 h 1897" name="T13"/>
                    <a:gd fmla="*/ 25 w 2107" name="T14"/>
                    <a:gd fmla="*/ 615 h 1897" name="T15"/>
                    <a:gd fmla="*/ 123 w 2107" name="T16"/>
                    <a:gd fmla="*/ 349 h 1897" name="T17"/>
                    <a:gd fmla="*/ 291 w 2107" name="T18"/>
                    <a:gd fmla="*/ 117 h 1897" name="T19"/>
                    <a:gd fmla="*/ 388 w 2107" name="T20"/>
                    <a:gd fmla="*/ 27 h 1897" name="T21"/>
                    <a:gd fmla="*/ 459 w 2107" name="T22"/>
                    <a:gd fmla="*/ 2 h 1897" name="T23"/>
                    <a:gd fmla="*/ 533 w 2107" name="T24"/>
                    <a:gd fmla="*/ 11 h 1897" name="T25"/>
                    <a:gd fmla="*/ 597 w 2107" name="T26"/>
                    <a:gd fmla="*/ 56 h 1897" name="T27"/>
                    <a:gd fmla="*/ 626 w 2107" name="T28"/>
                    <a:gd fmla="*/ 110 h 1897" name="T29"/>
                    <a:gd fmla="*/ 631 w 2107" name="T30"/>
                    <a:gd fmla="*/ 186 h 1897" name="T31"/>
                    <a:gd fmla="*/ 599 w 2107" name="T32"/>
                    <a:gd fmla="*/ 255 h 1897" name="T33"/>
                    <a:gd fmla="*/ 517 w 2107" name="T34"/>
                    <a:gd fmla="*/ 334 h 1897" name="T35"/>
                    <a:gd fmla="*/ 401 w 2107" name="T36"/>
                    <a:gd fmla="*/ 496 h 1897" name="T37"/>
                    <a:gd fmla="*/ 331 w 2107" name="T38"/>
                    <a:gd fmla="*/ 682 h 1897" name="T39"/>
                    <a:gd fmla="*/ 314 w 2107" name="T40"/>
                    <a:gd fmla="*/ 844 h 1897" name="T41"/>
                    <a:gd fmla="*/ 337 w 2107" name="T42"/>
                    <a:gd fmla="*/ 1028 h 1897" name="T43"/>
                    <a:gd fmla="*/ 404 w 2107" name="T44"/>
                    <a:gd fmla="*/ 1196 h 1897" name="T45"/>
                    <a:gd fmla="*/ 506 w 2107" name="T46"/>
                    <a:gd fmla="*/ 1341 h 1897" name="T47"/>
                    <a:gd fmla="*/ 641 w 2107" name="T48"/>
                    <a:gd fmla="*/ 1457 h 1897" name="T49"/>
                    <a:gd fmla="*/ 799 w 2107" name="T50"/>
                    <a:gd fmla="*/ 1539 h 1897" name="T51"/>
                    <a:gd fmla="*/ 978 w 2107" name="T52"/>
                    <a:gd fmla="*/ 1580 h 1897" name="T53"/>
                    <a:gd fmla="*/ 1129 w 2107" name="T54"/>
                    <a:gd fmla="*/ 1580 h 1897" name="T55"/>
                    <a:gd fmla="*/ 1308 w 2107" name="T56"/>
                    <a:gd fmla="*/ 1539 h 1897" name="T57"/>
                    <a:gd fmla="*/ 1466 w 2107" name="T58"/>
                    <a:gd fmla="*/ 1457 h 1897" name="T59"/>
                    <a:gd fmla="*/ 1601 w 2107" name="T60"/>
                    <a:gd fmla="*/ 1341 h 1897" name="T61"/>
                    <a:gd fmla="*/ 1705 w 2107" name="T62"/>
                    <a:gd fmla="*/ 1196 h 1897" name="T63"/>
                    <a:gd fmla="*/ 1771 w 2107" name="T64"/>
                    <a:gd fmla="*/ 1028 h 1897" name="T65"/>
                    <a:gd fmla="*/ 1793 w 2107" name="T66"/>
                    <a:gd fmla="*/ 844 h 1897" name="T67"/>
                    <a:gd fmla="*/ 1776 w 2107" name="T68"/>
                    <a:gd fmla="*/ 682 h 1897" name="T69"/>
                    <a:gd fmla="*/ 1707 w 2107" name="T70"/>
                    <a:gd fmla="*/ 496 h 1897" name="T71"/>
                    <a:gd fmla="*/ 1589 w 2107" name="T72"/>
                    <a:gd fmla="*/ 334 h 1897" name="T73"/>
                    <a:gd fmla="*/ 1507 w 2107" name="T74"/>
                    <a:gd fmla="*/ 255 h 1897" name="T75"/>
                    <a:gd fmla="*/ 1477 w 2107" name="T76"/>
                    <a:gd fmla="*/ 186 h 1897" name="T77"/>
                    <a:gd fmla="*/ 1481 w 2107" name="T78"/>
                    <a:gd fmla="*/ 110 h 1897" name="T79"/>
                    <a:gd fmla="*/ 1511 w 2107" name="T80"/>
                    <a:gd fmla="*/ 56 h 1897" name="T81"/>
                    <a:gd fmla="*/ 1574 w 2107" name="T82"/>
                    <a:gd fmla="*/ 11 h 1897" name="T83"/>
                    <a:gd fmla="*/ 1648 w 2107" name="T84"/>
                    <a:gd fmla="*/ 2 h 1897" name="T85"/>
                    <a:gd fmla="*/ 1719 w 2107" name="T86"/>
                    <a:gd fmla="*/ 27 h 1897" name="T87"/>
                    <a:gd fmla="*/ 1817 w 2107" name="T88"/>
                    <a:gd fmla="*/ 117 h 1897" name="T89"/>
                    <a:gd fmla="*/ 1984 w 2107" name="T90"/>
                    <a:gd fmla="*/ 349 h 1897" name="T91"/>
                    <a:gd fmla="*/ 2082 w 2107" name="T92"/>
                    <a:gd fmla="*/ 615 h 1897" name="T93"/>
                    <a:gd fmla="*/ 2107 w 2107" name="T94"/>
                    <a:gd fmla="*/ 844 h 1897" name="T95"/>
                    <a:gd fmla="*/ 2086 w 2107" name="T96"/>
                    <a:gd fmla="*/ 1056 h 1897" name="T97"/>
                    <a:gd fmla="*/ 2004 w 2107" name="T98"/>
                    <a:gd fmla="*/ 1300 h 1897" name="T99"/>
                    <a:gd fmla="*/ 1866 w 2107" name="T100"/>
                    <a:gd fmla="*/ 1514 h 1897" name="T101"/>
                    <a:gd fmla="*/ 1683 w 2107" name="T102"/>
                    <a:gd fmla="*/ 1688 h 1897" name="T103"/>
                    <a:gd fmla="*/ 1464 w 2107" name="T104"/>
                    <a:gd fmla="*/ 1815 h 1897" name="T105"/>
                    <a:gd fmla="*/ 1214 w 2107" name="T106"/>
                    <a:gd fmla="*/ 1886 h 1897" name="T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97" w="210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dirty="0" i="0" kern="0" kumimoji="0" lang="zh-CN" noProof="0" normalizeH="0" spc="0" strike="noStrike" sz="1800" u="none">
                    <a:ln>
                      <a:noFill/>
                    </a:ln>
                    <a:solidFill>
                      <a:srgbClr val="015A75"/>
                    </a:solidFill>
                    <a:effectLst/>
                    <a:uLnTx/>
                    <a:uFillTx/>
                    <a:latin panose="020F0502020204030204" typeface="Calibri"/>
                    <a:cs typeface="+mn-ea"/>
                    <a:sym typeface="+mn-lt"/>
                  </a:endParaRPr>
                </a:p>
              </p:txBody>
            </p:sp>
          </p:grpSp>
        </p:grpSp>
      </p:grpSp>
      <p:sp>
        <p:nvSpPr>
          <p:cNvPr id="14" name="矩形 13"/>
          <p:cNvSpPr/>
          <p:nvPr/>
        </p:nvSpPr>
        <p:spPr>
          <a:xfrm>
            <a:off x="239775" y="4530020"/>
            <a:ext cx="2293960" cy="10616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15" name="矩形 14"/>
          <p:cNvSpPr/>
          <p:nvPr/>
        </p:nvSpPr>
        <p:spPr>
          <a:xfrm>
            <a:off x="2718644" y="2585187"/>
            <a:ext cx="2293960" cy="266676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17" name="矩形 2"/>
          <p:cNvSpPr>
            <a:spLocks noChangeArrowheads="1"/>
          </p:cNvSpPr>
          <p:nvPr/>
        </p:nvSpPr>
        <p:spPr bwMode="auto">
          <a:xfrm>
            <a:off x="795089" y="1477345"/>
            <a:ext cx="4166356" cy="83099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algn="just">
              <a:defRPr/>
            </a:pPr>
            <a:r>
              <a:rPr altLang="en-US" b="1" dirty="0" lang="zh-TW" sz="2400">
                <a:latin charset="-120" panose="020B0604030504040204" pitchFamily="34" typeface="微軟正黑體"/>
                <a:ea charset="-120" panose="020B0604030504040204" pitchFamily="34" typeface="微軟正黑體"/>
              </a:rPr>
              <a:t>確認所選填之</a:t>
            </a:r>
            <a:r>
              <a:rPr altLang="en-US" b="1" dirty="0" lang="zh-TW" sz="2400">
                <a:solidFill>
                  <a:srgbClr val="C00000"/>
                </a:solidFill>
                <a:latin charset="-120" panose="020B0604030504040204" pitchFamily="34" typeface="微軟正黑體"/>
                <a:ea charset="-120" panose="020B0604030504040204" pitchFamily="34" typeface="微軟正黑體"/>
              </a:rPr>
              <a:t>志願</a:t>
            </a:r>
            <a:r>
              <a:rPr altLang="en-US" b="1" dirty="0" lang="zh-TW" sz="2400">
                <a:latin charset="-120" panose="020B0604030504040204" pitchFamily="34" typeface="微軟正黑體"/>
                <a:ea charset="-120" panose="020B0604030504040204" pitchFamily="34" typeface="微軟正黑體"/>
              </a:rPr>
              <a:t>及</a:t>
            </a:r>
            <a:r>
              <a:rPr altLang="en-US" b="1" dirty="0" lang="zh-TW" sz="2400">
                <a:solidFill>
                  <a:srgbClr val="C00000"/>
                </a:solidFill>
                <a:latin charset="-120" panose="020B0604030504040204" pitchFamily="34" typeface="微軟正黑體"/>
                <a:ea charset="-120" panose="020B0604030504040204" pitchFamily="34" typeface="微軟正黑體"/>
              </a:rPr>
              <a:t>志願順序</a:t>
            </a:r>
            <a:r>
              <a:rPr altLang="en-US" b="1" dirty="0" lang="zh-TW" sz="2400">
                <a:latin charset="-120" panose="020B0604030504040204" pitchFamily="34" typeface="微軟正黑體"/>
                <a:ea charset="-120" panose="020B0604030504040204" pitchFamily="34" typeface="微軟正黑體"/>
              </a:rPr>
              <a:t>是否無誤</a:t>
            </a:r>
            <a:endParaRPr altLang="zh-TW" b="1" dirty="0" lang="en-US" sz="2400" u="sng">
              <a:solidFill>
                <a:srgbClr val="C00000"/>
              </a:solidFill>
              <a:latin charset="-120" panose="020B0604030504040204" pitchFamily="34" typeface="微軟正黑體"/>
              <a:ea charset="-120" panose="020B0604030504040204" pitchFamily="34" typeface="微軟正黑體"/>
            </a:endParaRPr>
          </a:p>
        </p:txBody>
      </p:sp>
      <p:grpSp>
        <p:nvGrpSpPr>
          <p:cNvPr id="18" name="群組 17"/>
          <p:cNvGrpSpPr/>
          <p:nvPr/>
        </p:nvGrpSpPr>
        <p:grpSpPr>
          <a:xfrm>
            <a:off x="5069096" y="559061"/>
            <a:ext cx="4074904" cy="3151943"/>
            <a:chOff x="7931744" y="3042770"/>
            <a:chExt cx="3498256" cy="2712927"/>
          </a:xfrm>
        </p:grpSpPr>
        <p:grpSp>
          <p:nvGrpSpPr>
            <p:cNvPr id="19" name="Group 58">
              <a:extLst>
                <a:ext uri="{FF2B5EF4-FFF2-40B4-BE49-F238E27FC236}">
                  <a16:creationId xmlns:a16="http://schemas.microsoft.com/office/drawing/2014/main" id="{79121BBD-CBFA-48AD-9671-DEB2A39D7DDC}"/>
                </a:ext>
              </a:extLst>
            </p:cNvPr>
            <p:cNvGrpSpPr/>
            <p:nvPr/>
          </p:nvGrpSpPr>
          <p:grpSpPr>
            <a:xfrm>
              <a:off x="7931744" y="3042770"/>
              <a:ext cx="3498256" cy="2712927"/>
              <a:chOff x="6306598" y="3734324"/>
              <a:chExt cx="3145872" cy="2932173"/>
            </a:xfrm>
          </p:grpSpPr>
          <p:sp>
            <p:nvSpPr>
              <p:cNvPr id="21" name="Right Triangle 59">
                <a:extLst>
                  <a:ext uri="{FF2B5EF4-FFF2-40B4-BE49-F238E27FC236}">
                    <a16:creationId xmlns:a16="http://schemas.microsoft.com/office/drawing/2014/main" id="{13D75164-4795-4CB1-9B83-E1A87DE5630E}"/>
                  </a:ext>
                </a:extLst>
              </p:cNvPr>
              <p:cNvSpPr/>
              <p:nvPr/>
            </p:nvSpPr>
            <p:spPr>
              <a:xfrm rot="5400000">
                <a:off x="9055708" y="4064310"/>
                <a:ext cx="391188" cy="402336"/>
              </a:xfrm>
              <a:prstGeom prst="rtTriangle">
                <a:avLst/>
              </a:prstGeom>
              <a:solidFill>
                <a:schemeClr val="accent6">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anchor="ctr" rtlCol="0"/>
              <a:lstStyle/>
              <a:p>
                <a:pPr algn="ctr"/>
                <a:endParaRPr lang="en-US"/>
              </a:p>
            </p:txBody>
          </p:sp>
          <p:sp>
            <p:nvSpPr>
              <p:cNvPr id="22" name="Rectangle 60">
                <a:extLst>
                  <a:ext uri="{FF2B5EF4-FFF2-40B4-BE49-F238E27FC236}">
                    <a16:creationId xmlns:a16="http://schemas.microsoft.com/office/drawing/2014/main" id="{44F2124A-88B4-4B93-B61A-561CD31CC7EA}"/>
                  </a:ext>
                </a:extLst>
              </p:cNvPr>
              <p:cNvSpPr/>
              <p:nvPr/>
            </p:nvSpPr>
            <p:spPr>
              <a:xfrm>
                <a:off x="6306598" y="3734324"/>
                <a:ext cx="3145872" cy="335560"/>
              </a:xfrm>
              <a:prstGeom prst="rect">
                <a:avLst/>
              </a:prstGeom>
              <a:solidFill>
                <a:schemeClr val="accent6">
                  <a:lumMod val="60000"/>
                  <a:lumOff val="40000"/>
                  <a:alpha val="79000"/>
                </a:schemeClr>
              </a:solidFill>
              <a:ln>
                <a:noFill/>
              </a:ln>
            </p:spPr>
            <p:style>
              <a:lnRef idx="0">
                <a:scrgbClr b="0" g="0" r="0"/>
              </a:lnRef>
              <a:fillRef idx="0">
                <a:scrgbClr b="0" g="0" r="0"/>
              </a:fillRef>
              <a:effectRef idx="0">
                <a:scrgbClr b="0" g="0" r="0"/>
              </a:effectRef>
              <a:fontRef idx="minor">
                <a:schemeClr val="lt1"/>
              </a:fontRef>
            </p:style>
            <p:txBody>
              <a:bodyPr anchor="ctr" lIns="320040" rtlCol="0"/>
              <a:lstStyle/>
              <a:p>
                <a:endParaRPr b="1" dirty="0" lang="en-US"/>
              </a:p>
            </p:txBody>
          </p:sp>
          <p:sp>
            <p:nvSpPr>
              <p:cNvPr id="23" name="Rectangle 62">
                <a:extLst>
                  <a:ext uri="{FF2B5EF4-FFF2-40B4-BE49-F238E27FC236}">
                    <a16:creationId xmlns:a16="http://schemas.microsoft.com/office/drawing/2014/main" id="{30A72DA4-F183-463B-8913-C3D6263A4E65}"/>
                  </a:ext>
                </a:extLst>
              </p:cNvPr>
              <p:cNvSpPr/>
              <p:nvPr/>
            </p:nvSpPr>
            <p:spPr>
              <a:xfrm>
                <a:off x="6438271" y="4069885"/>
                <a:ext cx="2871383" cy="2596612"/>
              </a:xfrm>
              <a:prstGeom prst="rect">
                <a:avLst/>
              </a:prstGeom>
              <a:solidFill>
                <a:schemeClr val="accent6">
                  <a:lumMod val="20000"/>
                  <a:lumOff val="8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gn="just">
                  <a:spcBef>
                    <a:spcPts val="600"/>
                  </a:spcBef>
                </a:pPr>
                <a:r>
                  <a:rPr altLang="en-US" b="1" dirty="0" lang="zh-TW" sz="2200">
                    <a:solidFill>
                      <a:schemeClr val="tx1"/>
                    </a:solidFill>
                    <a:latin charset="-120" panose="020B0604030504040204" pitchFamily="34" typeface="微軟正黑體"/>
                    <a:ea charset="-120" panose="020B0604030504040204" pitchFamily="34" typeface="微軟正黑體"/>
                  </a:rPr>
                  <a:t>確認志願順序選填無誤後，須輸入</a:t>
                </a:r>
                <a:r>
                  <a:rPr altLang="zh-TW" b="1" dirty="0" lang="en-US" sz="2200">
                    <a:solidFill>
                      <a:schemeClr val="tx1"/>
                    </a:solidFill>
                    <a:latin charset="-120" panose="020B0604030504040204" pitchFamily="34" typeface="微軟正黑體"/>
                    <a:ea charset="-120" panose="020B0604030504040204" pitchFamily="34" typeface="微軟正黑體"/>
                  </a:rPr>
                  <a:t>:</a:t>
                </a:r>
              </a:p>
              <a:p>
                <a:pPr algn="just">
                  <a:spcBef>
                    <a:spcPts val="600"/>
                  </a:spcBef>
                </a:pPr>
                <a:r>
                  <a:rPr altLang="en-US" b="1" dirty="0" lang="zh-TW" sz="2200" u="sng">
                    <a:solidFill>
                      <a:srgbClr val="C00000"/>
                    </a:solidFill>
                    <a:latin charset="-120" panose="020B0604030504040204" pitchFamily="34" typeface="微軟正黑體"/>
                    <a:ea charset="-120" panose="020B0604030504040204" pitchFamily="34" typeface="微軟正黑體"/>
                  </a:rPr>
                  <a:t>身分證統一編號</a:t>
                </a:r>
                <a:r>
                  <a:rPr altLang="zh-TW" b="1" dirty="0" lang="en-US" sz="2200" u="sng">
                    <a:solidFill>
                      <a:srgbClr val="C00000"/>
                    </a:solidFill>
                    <a:latin charset="-120" panose="020B0604030504040204" pitchFamily="34" typeface="微軟正黑體"/>
                    <a:ea charset="-120" panose="020B0604030504040204" pitchFamily="34" typeface="微軟正黑體"/>
                  </a:rPr>
                  <a:t>(</a:t>
                </a:r>
                <a:r>
                  <a:rPr altLang="en-US" b="1" dirty="0" lang="zh-TW" sz="2200" u="sng">
                    <a:solidFill>
                      <a:srgbClr val="C00000"/>
                    </a:solidFill>
                    <a:latin charset="-120" panose="020B0604030504040204" pitchFamily="34" typeface="微軟正黑體"/>
                    <a:ea charset="-120" panose="020B0604030504040204" pitchFamily="34" typeface="微軟正黑體"/>
                  </a:rPr>
                  <a:t>居留證號或入出境許可證統一編號</a:t>
                </a:r>
                <a:r>
                  <a:rPr altLang="zh-TW" b="1" dirty="0" lang="en-US" sz="2200" u="sng">
                    <a:solidFill>
                      <a:srgbClr val="C00000"/>
                    </a:solidFill>
                    <a:latin charset="-120" panose="020B0604030504040204" pitchFamily="34" typeface="微軟正黑體"/>
                    <a:ea charset="-120" panose="020B0604030504040204" pitchFamily="34" typeface="微軟正黑體"/>
                  </a:rPr>
                  <a:t>)</a:t>
                </a:r>
                <a:r>
                  <a:rPr altLang="en-US" b="1" dirty="0" lang="zh-TW" sz="2200">
                    <a:solidFill>
                      <a:schemeClr val="tx1"/>
                    </a:solidFill>
                    <a:latin charset="-120" panose="020B0604030504040204" pitchFamily="34" typeface="微軟正黑體"/>
                    <a:ea charset="-120" panose="020B0604030504040204" pitchFamily="34" typeface="微軟正黑體"/>
                  </a:rPr>
                  <a:t>、</a:t>
                </a:r>
                <a:endParaRPr altLang="zh-TW" b="1" dirty="0" lang="en-US" sz="2200">
                  <a:solidFill>
                    <a:schemeClr val="tx1"/>
                  </a:solidFill>
                  <a:latin charset="-120" panose="020B0604030504040204" pitchFamily="34" typeface="微軟正黑體"/>
                  <a:ea charset="-120" panose="020B0604030504040204" pitchFamily="34" typeface="微軟正黑體"/>
                </a:endParaRPr>
              </a:p>
              <a:p>
                <a:pPr algn="just">
                  <a:spcBef>
                    <a:spcPts val="600"/>
                  </a:spcBef>
                </a:pPr>
                <a:r>
                  <a:rPr altLang="en-US" b="1" dirty="0" lang="zh-TW" sz="2200" u="sng">
                    <a:solidFill>
                      <a:srgbClr val="C00000"/>
                    </a:solidFill>
                    <a:latin charset="-120" panose="020B0604030504040204" pitchFamily="34" typeface="微軟正黑體"/>
                    <a:ea charset="-120" panose="020B0604030504040204" pitchFamily="34" typeface="微軟正黑體"/>
                  </a:rPr>
                  <a:t>出生年月日</a:t>
                </a:r>
                <a:r>
                  <a:rPr altLang="en-US" b="1" dirty="0" lang="zh-TW" sz="2200">
                    <a:solidFill>
                      <a:schemeClr val="tx1"/>
                    </a:solidFill>
                    <a:latin charset="-120" panose="020B0604030504040204" pitchFamily="34" typeface="微軟正黑體"/>
                    <a:ea charset="-120" panose="020B0604030504040204" pitchFamily="34" typeface="微軟正黑體"/>
                  </a:rPr>
                  <a:t>、</a:t>
                </a:r>
                <a:endParaRPr altLang="zh-TW" b="1" dirty="0" lang="en-US" sz="2200">
                  <a:solidFill>
                    <a:schemeClr val="tx1"/>
                  </a:solidFill>
                  <a:latin charset="-120" panose="020B0604030504040204" pitchFamily="34" typeface="微軟正黑體"/>
                  <a:ea charset="-120" panose="020B0604030504040204" pitchFamily="34" typeface="微軟正黑體"/>
                </a:endParaRPr>
              </a:p>
              <a:p>
                <a:pPr algn="just">
                  <a:spcBef>
                    <a:spcPts val="600"/>
                  </a:spcBef>
                </a:pPr>
                <a:r>
                  <a:rPr altLang="en-US" b="1" dirty="0" lang="zh-TW" sz="2200" u="sng">
                    <a:solidFill>
                      <a:srgbClr val="C00000"/>
                    </a:solidFill>
                    <a:latin charset="-120" panose="020B0604030504040204" pitchFamily="34" typeface="微軟正黑體"/>
                    <a:ea charset="-120" panose="020B0604030504040204" pitchFamily="34" typeface="微軟正黑體"/>
                  </a:rPr>
                  <a:t>通行碼</a:t>
                </a:r>
                <a:r>
                  <a:rPr altLang="en-US" b="1" dirty="0" lang="zh-TW" sz="2200">
                    <a:solidFill>
                      <a:schemeClr val="tx1"/>
                    </a:solidFill>
                    <a:latin charset="-120" panose="020B0604030504040204" pitchFamily="34" typeface="微軟正黑體"/>
                    <a:ea charset="-120" panose="020B0604030504040204" pitchFamily="34" typeface="微軟正黑體"/>
                  </a:rPr>
                  <a:t>及</a:t>
                </a:r>
                <a:r>
                  <a:rPr altLang="en-US" b="1" dirty="0" lang="zh-TW" sz="2200" u="sng">
                    <a:solidFill>
                      <a:srgbClr val="C00000"/>
                    </a:solidFill>
                    <a:latin charset="-120" panose="020B0604030504040204" pitchFamily="34" typeface="微軟正黑體"/>
                    <a:ea charset="-120" panose="020B0604030504040204" pitchFamily="34" typeface="微軟正黑體"/>
                  </a:rPr>
                  <a:t>驗證碼</a:t>
                </a:r>
                <a:endParaRPr altLang="zh-TW" b="1" dirty="0" lang="en-US" sz="2200" u="sng">
                  <a:solidFill>
                    <a:srgbClr val="C00000"/>
                  </a:solidFill>
                  <a:latin charset="-120" panose="020B0604030504040204" pitchFamily="34" typeface="微軟正黑體"/>
                  <a:ea charset="-120" panose="020B0604030504040204" pitchFamily="34" typeface="微軟正黑體"/>
                </a:endParaRPr>
              </a:p>
              <a:p>
                <a:pPr algn="just">
                  <a:spcBef>
                    <a:spcPts val="600"/>
                  </a:spcBef>
                </a:pPr>
                <a:r>
                  <a:rPr altLang="en-US" b="1" dirty="0" lang="zh-TW" sz="2200">
                    <a:solidFill>
                      <a:schemeClr val="tx1"/>
                    </a:solidFill>
                    <a:latin charset="-120" panose="020B0604030504040204" pitchFamily="34" typeface="微軟正黑體"/>
                    <a:ea charset="-120" panose="020B0604030504040204" pitchFamily="34" typeface="微軟正黑體"/>
                  </a:rPr>
                  <a:t>即可點選</a:t>
                </a:r>
                <a:r>
                  <a:rPr altLang="en-US" b="1" dirty="0" lang="zh-TW" sz="2400">
                    <a:solidFill>
                      <a:srgbClr val="C00000"/>
                    </a:solidFill>
                    <a:latin charset="-120" panose="020B0604030504040204" pitchFamily="34" typeface="微軟正黑體"/>
                    <a:ea charset="-120" panose="020B0604030504040204" pitchFamily="34" typeface="微軟正黑體"/>
                  </a:rPr>
                  <a:t>確定送出</a:t>
                </a:r>
                <a:endParaRPr b="1" dirty="0" lang="en-US" sz="2400">
                  <a:solidFill>
                    <a:srgbClr val="C00000"/>
                  </a:solidFill>
                  <a:latin charset="-120" panose="020B0604030504040204" pitchFamily="34" typeface="微軟正黑體"/>
                  <a:ea charset="-120" panose="020B0604030504040204" pitchFamily="34" typeface="微軟正黑體"/>
                </a:endParaRPr>
              </a:p>
            </p:txBody>
          </p:sp>
        </p:grpSp>
        <p:sp>
          <p:nvSpPr>
            <p:cNvPr id="20" name="Oval 50">
              <a:extLst>
                <a:ext uri="{FF2B5EF4-FFF2-40B4-BE49-F238E27FC236}">
                  <a16:creationId xmlns:a16="http://schemas.microsoft.com/office/drawing/2014/main" id="{7150590E-63BC-4760-A7E4-AB6F08EC4FE9}"/>
                </a:ext>
              </a:extLst>
            </p:cNvPr>
            <p:cNvSpPr/>
            <p:nvPr/>
          </p:nvSpPr>
          <p:spPr>
            <a:xfrm>
              <a:off x="7941049" y="3056574"/>
              <a:ext cx="247245" cy="24788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n-US" sz="2400">
                  <a:solidFill>
                    <a:schemeClr val="accent6">
                      <a:lumMod val="75000"/>
                    </a:schemeClr>
                  </a:solidFill>
                </a:rPr>
                <a:t>1</a:t>
              </a:r>
            </a:p>
          </p:txBody>
        </p:sp>
      </p:grpSp>
      <p:sp>
        <p:nvSpPr>
          <p:cNvPr id="24" name="Oval 56">
            <a:extLst>
              <a:ext uri="{FF2B5EF4-FFF2-40B4-BE49-F238E27FC236}">
                <a16:creationId xmlns:a16="http://schemas.microsoft.com/office/drawing/2014/main" id="{033371B3-0C06-4B39-9C4D-694C84D90BBA}"/>
              </a:ext>
            </a:extLst>
          </p:cNvPr>
          <p:cNvSpPr/>
          <p:nvPr/>
        </p:nvSpPr>
        <p:spPr>
          <a:xfrm>
            <a:off x="1528232" y="5650896"/>
            <a:ext cx="288000" cy="288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n-US" sz="2400">
                <a:solidFill>
                  <a:schemeClr val="accent5">
                    <a:lumMod val="75000"/>
                  </a:schemeClr>
                </a:solidFill>
              </a:rPr>
              <a:t>2</a:t>
            </a:r>
          </a:p>
        </p:txBody>
      </p:sp>
      <p:sp>
        <p:nvSpPr>
          <p:cNvPr id="27" name="矩形 26"/>
          <p:cNvSpPr/>
          <p:nvPr/>
        </p:nvSpPr>
        <p:spPr>
          <a:xfrm>
            <a:off x="1866194" y="5667088"/>
            <a:ext cx="415680" cy="1749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8" name="Oval 50">
            <a:extLst>
              <a:ext uri="{FF2B5EF4-FFF2-40B4-BE49-F238E27FC236}">
                <a16:creationId xmlns:a16="http://schemas.microsoft.com/office/drawing/2014/main" id="{7150590E-63BC-4760-A7E4-AB6F08EC4FE9}"/>
              </a:ext>
            </a:extLst>
          </p:cNvPr>
          <p:cNvSpPr/>
          <p:nvPr/>
        </p:nvSpPr>
        <p:spPr>
          <a:xfrm>
            <a:off x="263321" y="4369962"/>
            <a:ext cx="288000" cy="2880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n-US" sz="2400">
                <a:solidFill>
                  <a:schemeClr val="accent6">
                    <a:lumMod val="75000"/>
                  </a:schemeClr>
                </a:solidFill>
              </a:rPr>
              <a:t>1</a:t>
            </a:r>
          </a:p>
        </p:txBody>
      </p:sp>
      <p:sp>
        <p:nvSpPr>
          <p:cNvPr id="34" name="標題 1"/>
          <p:cNvSpPr txBox="1">
            <a:spLocks/>
          </p:cNvSpPr>
          <p:nvPr/>
        </p:nvSpPr>
        <p:spPr>
          <a:xfrm>
            <a:off x="239977" y="707898"/>
            <a:ext cx="4088316" cy="73025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TW" b="1" dirty="0" lang="en-US" sz="2800">
                <a:solidFill>
                  <a:srgbClr val="0033CC"/>
                </a:solidFill>
                <a:latin charset="-120" panose="020B0604030504040204" pitchFamily="34" typeface="微軟正黑體"/>
                <a:ea charset="-120" panose="020B0604030504040204" pitchFamily="34" typeface="微軟正黑體"/>
              </a:rPr>
              <a:t>5</a:t>
            </a:r>
            <a:r>
              <a:rPr altLang="en-US" b="1" dirty="0" lang="zh-TW" sz="2800">
                <a:solidFill>
                  <a:srgbClr val="0033CC"/>
                </a:solidFill>
                <a:latin charset="-120" panose="020B0604030504040204" pitchFamily="34" typeface="微軟正黑體"/>
                <a:ea charset="-120" panose="020B0604030504040204" pitchFamily="34" typeface="微軟正黑體"/>
              </a:rPr>
              <a:t>、選填志願及順序</a:t>
            </a:r>
            <a:r>
              <a:rPr altLang="zh-TW" b="1" dirty="0" lang="en-US" sz="2800">
                <a:solidFill>
                  <a:srgbClr val="0033CC"/>
                </a:solidFill>
                <a:latin charset="-120" panose="020B0604030504040204" pitchFamily="34" typeface="微軟正黑體"/>
                <a:ea charset="-120" panose="020B0604030504040204" pitchFamily="34" typeface="微軟正黑體"/>
              </a:rPr>
              <a:t>(5/6)</a:t>
            </a:r>
            <a:endParaRPr altLang="en-US" b="1" dirty="0" lang="zh-TW" sz="2800">
              <a:solidFill>
                <a:srgbClr val="0033CC"/>
              </a:solidFill>
              <a:latin charset="-120" panose="020B0604030504040204" pitchFamily="34" typeface="微軟正黑體"/>
              <a:ea charset="-120" panose="020B0604030504040204" pitchFamily="34" typeface="微軟正黑體"/>
            </a:endParaRPr>
          </a:p>
        </p:txBody>
      </p:sp>
      <p:sp>
        <p:nvSpPr>
          <p:cNvPr id="35" name="向右箭號 34"/>
          <p:cNvSpPr/>
          <p:nvPr/>
        </p:nvSpPr>
        <p:spPr bwMode="auto">
          <a:xfrm flipH="1">
            <a:off x="2311473" y="5631846"/>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
        <p:nvSpPr>
          <p:cNvPr id="37" name="向右箭號 36"/>
          <p:cNvSpPr/>
          <p:nvPr/>
        </p:nvSpPr>
        <p:spPr bwMode="auto">
          <a:xfrm rot="5400000">
            <a:off x="3713089" y="2297899"/>
            <a:ext cx="305033"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nvGrpSpPr>
          <p:cNvPr id="4" name="群組 3"/>
          <p:cNvGrpSpPr/>
          <p:nvPr/>
        </p:nvGrpSpPr>
        <p:grpSpPr>
          <a:xfrm>
            <a:off x="5079934" y="5125215"/>
            <a:ext cx="4064065" cy="1292516"/>
            <a:chOff x="5079934" y="5125215"/>
            <a:chExt cx="4064065" cy="1292516"/>
          </a:xfrm>
        </p:grpSpPr>
        <p:grpSp>
          <p:nvGrpSpPr>
            <p:cNvPr id="29" name="群組 28"/>
            <p:cNvGrpSpPr/>
            <p:nvPr/>
          </p:nvGrpSpPr>
          <p:grpSpPr>
            <a:xfrm>
              <a:off x="5079934" y="5188550"/>
              <a:ext cx="4064065" cy="1229181"/>
              <a:chOff x="7525650" y="4712013"/>
              <a:chExt cx="4064065" cy="1152522"/>
            </a:xfrm>
          </p:grpSpPr>
          <p:sp>
            <p:nvSpPr>
              <p:cNvPr id="30" name="Right Triangle 59">
                <a:extLst>
                  <a:ext uri="{FF2B5EF4-FFF2-40B4-BE49-F238E27FC236}">
                    <a16:creationId xmlns:a16="http://schemas.microsoft.com/office/drawing/2014/main" id="{13D75164-4795-4CB1-9B83-E1A87DE5630E}"/>
                  </a:ext>
                </a:extLst>
              </p:cNvPr>
              <p:cNvSpPr/>
              <p:nvPr/>
            </p:nvSpPr>
            <p:spPr>
              <a:xfrm rot="5400000">
                <a:off x="11118885" y="5022401"/>
                <a:ext cx="420508" cy="521153"/>
              </a:xfrm>
              <a:prstGeom prst="rtTriangle">
                <a:avLst/>
              </a:prstGeom>
              <a:solidFill>
                <a:schemeClr val="accent5">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anchor="ctr" rtlCol="0"/>
              <a:lstStyle/>
              <a:p>
                <a:pPr algn="ctr"/>
                <a:endParaRPr lang="en-US"/>
              </a:p>
            </p:txBody>
          </p:sp>
          <p:sp>
            <p:nvSpPr>
              <p:cNvPr id="31" name="Rectangle 60">
                <a:extLst>
                  <a:ext uri="{FF2B5EF4-FFF2-40B4-BE49-F238E27FC236}">
                    <a16:creationId xmlns:a16="http://schemas.microsoft.com/office/drawing/2014/main" id="{44F2124A-88B4-4B93-B61A-561CD31CC7EA}"/>
                  </a:ext>
                </a:extLst>
              </p:cNvPr>
              <p:cNvSpPr/>
              <p:nvPr/>
            </p:nvSpPr>
            <p:spPr>
              <a:xfrm>
                <a:off x="7525650" y="4712013"/>
                <a:ext cx="4064065" cy="360711"/>
              </a:xfrm>
              <a:prstGeom prst="rect">
                <a:avLst/>
              </a:prstGeom>
              <a:solidFill>
                <a:schemeClr val="accent5">
                  <a:lumMod val="40000"/>
                  <a:lumOff val="60000"/>
                  <a:alpha val="79000"/>
                </a:schemeClr>
              </a:solidFill>
              <a:ln>
                <a:noFill/>
              </a:ln>
            </p:spPr>
            <p:style>
              <a:lnRef idx="0">
                <a:scrgbClr b="0" g="0" r="0"/>
              </a:lnRef>
              <a:fillRef idx="0">
                <a:scrgbClr b="0" g="0" r="0"/>
              </a:fillRef>
              <a:effectRef idx="0">
                <a:scrgbClr b="0" g="0" r="0"/>
              </a:effectRef>
              <a:fontRef idx="minor">
                <a:schemeClr val="lt1"/>
              </a:fontRef>
            </p:style>
            <p:txBody>
              <a:bodyPr anchor="ctr" lIns="320040" rtlCol="0"/>
              <a:lstStyle/>
              <a:p>
                <a:endParaRPr b="1" dirty="0" lang="en-US"/>
              </a:p>
            </p:txBody>
          </p:sp>
          <p:sp>
            <p:nvSpPr>
              <p:cNvPr id="32" name="Rectangle 62">
                <a:extLst>
                  <a:ext uri="{FF2B5EF4-FFF2-40B4-BE49-F238E27FC236}">
                    <a16:creationId xmlns:a16="http://schemas.microsoft.com/office/drawing/2014/main" id="{30A72DA4-F183-463B-8913-C3D6263A4E65}"/>
                  </a:ext>
                </a:extLst>
              </p:cNvPr>
              <p:cNvSpPr/>
              <p:nvPr/>
            </p:nvSpPr>
            <p:spPr>
              <a:xfrm>
                <a:off x="7685370" y="5072725"/>
                <a:ext cx="3719354" cy="791810"/>
              </a:xfrm>
              <a:prstGeom prst="rect">
                <a:avLst/>
              </a:prstGeom>
              <a:solidFill>
                <a:schemeClr val="accent5">
                  <a:lumMod val="20000"/>
                  <a:lumOff val="8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gn="just">
                  <a:defRPr/>
                </a:pPr>
                <a:r>
                  <a:rPr altLang="en-US" b="1" dirty="0" lang="zh-TW" sz="2400" u="sng">
                    <a:solidFill>
                      <a:srgbClr val="C00000"/>
                    </a:solidFill>
                    <a:latin charset="-120" panose="020B0604030504040204" pitchFamily="34" typeface="微軟正黑體"/>
                    <a:ea charset="-120" panose="020B0604030504040204" pitchFamily="34" typeface="微軟正黑體"/>
                  </a:rPr>
                  <a:t>確定送出即不可修改志願及順序</a:t>
                </a:r>
                <a:endParaRPr altLang="zh-TW" b="1" dirty="0" lang="en-US" sz="2400" u="sng">
                  <a:solidFill>
                    <a:srgbClr val="C00000"/>
                  </a:solidFill>
                  <a:latin charset="-120" panose="020B0604030504040204" pitchFamily="34" typeface="微軟正黑體"/>
                  <a:ea charset="-120" panose="020B0604030504040204" pitchFamily="34" typeface="微軟正黑體"/>
                </a:endParaRPr>
              </a:p>
            </p:txBody>
          </p:sp>
          <p:sp>
            <p:nvSpPr>
              <p:cNvPr id="33" name="Oval 56">
                <a:extLst>
                  <a:ext uri="{FF2B5EF4-FFF2-40B4-BE49-F238E27FC236}">
                    <a16:creationId xmlns:a16="http://schemas.microsoft.com/office/drawing/2014/main" id="{033371B3-0C06-4B39-9C4D-694C84D90BBA}"/>
                  </a:ext>
                </a:extLst>
              </p:cNvPr>
              <p:cNvSpPr/>
              <p:nvPr/>
            </p:nvSpPr>
            <p:spPr>
              <a:xfrm>
                <a:off x="7525651" y="4725065"/>
                <a:ext cx="288000" cy="288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n-US" sz="2400">
                    <a:solidFill>
                      <a:schemeClr val="accent5">
                        <a:lumMod val="75000"/>
                      </a:schemeClr>
                    </a:solidFill>
                  </a:rPr>
                  <a:t>2</a:t>
                </a:r>
              </a:p>
            </p:txBody>
          </p:sp>
        </p:grpSp>
        <p:sp>
          <p:nvSpPr>
            <p:cNvPr id="3" name="文字方塊 2"/>
            <p:cNvSpPr txBox="1"/>
            <p:nvPr/>
          </p:nvSpPr>
          <p:spPr>
            <a:xfrm>
              <a:off x="5346262" y="5125215"/>
              <a:ext cx="800219" cy="461665"/>
            </a:xfrm>
            <a:prstGeom prst="rect">
              <a:avLst/>
            </a:prstGeom>
            <a:noFill/>
          </p:spPr>
          <p:txBody>
            <a:bodyPr rtlCol="0" wrap="none">
              <a:spAutoFit/>
            </a:bodyPr>
            <a:lstStyle/>
            <a:p>
              <a:r>
                <a:rPr altLang="en-US" b="1" dirty="0" lang="zh-TW" sz="2400">
                  <a:solidFill>
                    <a:srgbClr val="C00000"/>
                  </a:solidFill>
                  <a:latin charset="-120" panose="020B0604030504040204" pitchFamily="34" typeface="微軟正黑體"/>
                  <a:ea charset="-120" panose="020B0604030504040204" pitchFamily="34" typeface="微軟正黑體"/>
                </a:rPr>
                <a:t>注意</a:t>
              </a:r>
            </a:p>
          </p:txBody>
        </p:sp>
      </p:grpSp>
      <p:grpSp>
        <p:nvGrpSpPr>
          <p:cNvPr id="39" name="群組 38"/>
          <p:cNvGrpSpPr/>
          <p:nvPr/>
        </p:nvGrpSpPr>
        <p:grpSpPr>
          <a:xfrm>
            <a:off x="5256655" y="4176983"/>
            <a:ext cx="2769706" cy="822686"/>
            <a:chOff x="542057" y="3523533"/>
            <a:chExt cx="3814141" cy="843759"/>
          </a:xfrm>
        </p:grpSpPr>
        <p:grpSp>
          <p:nvGrpSpPr>
            <p:cNvPr id="40" name="群組 39"/>
            <p:cNvGrpSpPr/>
            <p:nvPr/>
          </p:nvGrpSpPr>
          <p:grpSpPr>
            <a:xfrm>
              <a:off x="542057" y="3523533"/>
              <a:ext cx="3814141" cy="843759"/>
              <a:chOff x="628650" y="4205051"/>
              <a:chExt cx="1577340" cy="794627"/>
            </a:xfrm>
          </p:grpSpPr>
          <p:grpSp>
            <p:nvGrpSpPr>
              <p:cNvPr id="42" name="Group 6"/>
              <p:cNvGrpSpPr/>
              <p:nvPr/>
            </p:nvGrpSpPr>
            <p:grpSpPr>
              <a:xfrm>
                <a:off x="628650" y="4297494"/>
                <a:ext cx="1577340" cy="702184"/>
                <a:chOff x="497608" y="4585611"/>
                <a:chExt cx="3020291" cy="780413"/>
              </a:xfrm>
              <a:effectLst/>
            </p:grpSpPr>
            <p:sp>
              <p:nvSpPr>
                <p:cNvPr id="44" name="Rectangle 4"/>
                <p:cNvSpPr/>
                <p:nvPr/>
              </p:nvSpPr>
              <p:spPr>
                <a:xfrm>
                  <a:off x="497608" y="4585611"/>
                  <a:ext cx="3020291" cy="693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45" name="Rectangle 5"/>
                <p:cNvSpPr/>
                <p:nvPr/>
              </p:nvSpPr>
              <p:spPr>
                <a:xfrm>
                  <a:off x="497608" y="5288732"/>
                  <a:ext cx="3020291" cy="772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grpSp>
          <p:sp>
            <p:nvSpPr>
              <p:cNvPr id="43" name="Rectangle 5"/>
              <p:cNvSpPr/>
              <p:nvPr/>
            </p:nvSpPr>
            <p:spPr>
              <a:xfrm>
                <a:off x="628650" y="4205051"/>
                <a:ext cx="1577340" cy="695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grpSp>
        <p:sp>
          <p:nvSpPr>
            <p:cNvPr id="41" name="TextBox 25"/>
            <p:cNvSpPr txBox="1"/>
            <p:nvPr/>
          </p:nvSpPr>
          <p:spPr>
            <a:xfrm>
              <a:off x="665454" y="3621686"/>
              <a:ext cx="3567347" cy="662887"/>
            </a:xfrm>
            <a:prstGeom prst="rect">
              <a:avLst/>
            </a:prstGeom>
            <a:noFill/>
          </p:spPr>
          <p:txBody>
            <a:bodyPr anchor="ctr" lIns="0" rIns="0" rtlCol="0" wrap="square">
              <a:spAutoFit/>
            </a:bodyPr>
            <a:lstStyle/>
            <a:p>
              <a:r>
                <a:rPr altLang="en-US" b="1" lang="zh-TW" noProof="1">
                  <a:solidFill>
                    <a:schemeClr val="tx1">
                      <a:lumMod val="85000"/>
                      <a:lumOff val="15000"/>
                    </a:schemeClr>
                  </a:solidFill>
                  <a:latin charset="-120" panose="020B0604030504040204" pitchFamily="34" typeface="微軟正黑體"/>
                  <a:ea charset="-120" panose="020B0604030504040204" pitchFamily="34" typeface="微軟正黑體"/>
                </a:rPr>
                <a:t>輸入後可點選</a:t>
              </a:r>
              <a:r>
                <a:rPr altLang="en-US" b="1" lang="zh-TW" noProof="1" u="sng">
                  <a:solidFill>
                    <a:srgbClr val="C00000"/>
                  </a:solidFill>
                  <a:latin charset="-120" panose="020B0604030504040204" pitchFamily="34" typeface="微軟正黑體"/>
                  <a:ea charset="-120" panose="020B0604030504040204" pitchFamily="34" typeface="微軟正黑體"/>
                </a:rPr>
                <a:t>小眼睛圖示</a:t>
              </a:r>
              <a:r>
                <a:rPr altLang="en-US" b="1" lang="zh-TW" noProof="1">
                  <a:solidFill>
                    <a:schemeClr val="tx1">
                      <a:lumMod val="85000"/>
                      <a:lumOff val="15000"/>
                    </a:schemeClr>
                  </a:solidFill>
                  <a:latin charset="-120" panose="020B0604030504040204" pitchFamily="34" typeface="微軟正黑體"/>
                  <a:ea charset="-120" panose="020B0604030504040204" pitchFamily="34" typeface="微軟正黑體"/>
                </a:rPr>
                <a:t>，檢視輸入通行碼是否正確</a:t>
              </a:r>
              <a:endParaRPr altLang="zh-TW" b="1" lang="en-US" noProof="1">
                <a:solidFill>
                  <a:schemeClr val="tx1">
                    <a:lumMod val="85000"/>
                    <a:lumOff val="15000"/>
                  </a:schemeClr>
                </a:solidFill>
                <a:latin charset="-120" panose="020B0604030504040204" pitchFamily="34" typeface="微軟正黑體"/>
                <a:ea charset="-120" panose="020B0604030504040204" pitchFamily="34" typeface="微軟正黑體"/>
              </a:endParaRPr>
            </a:p>
          </p:txBody>
        </p:sp>
      </p:grpSp>
      <p:sp>
        <p:nvSpPr>
          <p:cNvPr id="46" name="矩形 45"/>
          <p:cNvSpPr/>
          <p:nvPr/>
        </p:nvSpPr>
        <p:spPr>
          <a:xfrm>
            <a:off x="2367498" y="5013164"/>
            <a:ext cx="148224" cy="1453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pic>
        <p:nvPicPr>
          <p:cNvPr id="47" name="图片 22">
            <a:extLst>
              <a:ext uri="{FF2B5EF4-FFF2-40B4-BE49-F238E27FC236}">
                <a16:creationId xmlns:a16="http://schemas.microsoft.com/office/drawing/2014/main" id="{8A7EE1F4-9CCE-4253-81EB-18404AA1542E}"/>
              </a:ext>
            </a:extLst>
          </p:cNvPr>
          <p:cNvPicPr>
            <a:picLocks noChangeAspect="1"/>
          </p:cNvPicPr>
          <p:nvPr/>
        </p:nvPicPr>
        <p:blipFill>
          <a:blip cstate="screen" r:embed="rId3">
            <a:extLst>
              <a:ext uri="{28A0092B-C50C-407E-A947-70E740481C1C}">
                <a14:useLocalDpi xmlns:a14="http://schemas.microsoft.com/office/drawing/2010/main"/>
              </a:ext>
            </a:extLst>
          </a:blip>
          <a:stretch>
            <a:fillRect/>
          </a:stretch>
        </p:blipFill>
        <p:spPr>
          <a:xfrm>
            <a:off x="7619484" y="3952413"/>
            <a:ext cx="1510082" cy="1204470"/>
          </a:xfrm>
          <a:prstGeom prst="rect">
            <a:avLst/>
          </a:prstGeom>
        </p:spPr>
      </p:pic>
      <p:sp>
        <p:nvSpPr>
          <p:cNvPr id="48" name="矩形 47"/>
          <p:cNvSpPr/>
          <p:nvPr/>
        </p:nvSpPr>
        <p:spPr>
          <a:xfrm>
            <a:off x="358733" y="3725538"/>
            <a:ext cx="2267644" cy="96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49" name="矩形 48"/>
          <p:cNvSpPr/>
          <p:nvPr/>
        </p:nvSpPr>
        <p:spPr>
          <a:xfrm>
            <a:off x="2348448" y="3640869"/>
            <a:ext cx="360887" cy="9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Tree>
    <p:extLst>
      <p:ext uri="{BB962C8B-B14F-4D97-AF65-F5344CB8AC3E}">
        <p14:creationId xmlns:p14="http://schemas.microsoft.com/office/powerpoint/2010/main" val="416902375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2" presetSubtype="4">
                                  <p:stCondLst>
                                    <p:cond delay="0"/>
                                  </p:stCondLst>
                                  <p:childTnLst>
                                    <p:set>
                                      <p:cBhvr>
                                        <p:cTn dur="1" fill="hold" id="6">
                                          <p:stCondLst>
                                            <p:cond delay="0"/>
                                          </p:stCondLst>
                                        </p:cTn>
                                        <p:tgtEl>
                                          <p:spTgt spid="47"/>
                                        </p:tgtEl>
                                        <p:attrNameLst>
                                          <p:attrName>style.visibility</p:attrName>
                                        </p:attrNameLst>
                                      </p:cBhvr>
                                      <p:to>
                                        <p:strVal val="visible"/>
                                      </p:to>
                                    </p:set>
                                    <p:animEffect filter="wipe(down)" transition="in">
                                      <p:cBhvr>
                                        <p:cTn dur="750" id="7"/>
                                        <p:tgtEl>
                                          <p:spTgt spid="4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500" fill="hold" id="12"/>
                                        <p:tgtEl>
                                          <p:spTgt spid="46"/>
                                        </p:tgtEl>
                                        <p:attrNameLst>
                                          <p:attrName>ppt_x</p:attrName>
                                        </p:attrNameLst>
                                      </p:cBhvr>
                                      <p:tavLst>
                                        <p:tav tm="0">
                                          <p:val>
                                            <p:strVal val="#ppt_x"/>
                                          </p:val>
                                        </p:tav>
                                        <p:tav tm="100000">
                                          <p:val>
                                            <p:strVal val="#ppt_x"/>
                                          </p:val>
                                        </p:tav>
                                      </p:tavLst>
                                    </p:anim>
                                    <p:anim calcmode="lin" valueType="num">
                                      <p:cBhvr additive="base">
                                        <p:cTn dur="500" fill="hold" id="13"/>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6"/>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316F5A9-28D6-90F2-6B41-F05EAECDB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778" y="700114"/>
            <a:ext cx="4248100" cy="5783693"/>
          </a:xfrm>
          <a:prstGeom prst="rect">
            <a:avLst/>
          </a:prstGeom>
        </p:spPr>
      </p:pic>
      <p:pic>
        <p:nvPicPr>
          <p:cNvPr id="41" name="圖片 40">
            <a:extLst>
              <a:ext uri="{FF2B5EF4-FFF2-40B4-BE49-F238E27FC236}">
                <a16:creationId xmlns:a16="http://schemas.microsoft.com/office/drawing/2014/main" id="{72C95D21-AF32-4EC9-905A-4651A7EDCF7D}"/>
              </a:ext>
            </a:extLst>
          </p:cNvPr>
          <p:cNvPicPr/>
          <p:nvPr/>
        </p:nvPicPr>
        <p:blipFill>
          <a:blip r:embed="rId3"/>
          <a:stretch>
            <a:fillRect/>
          </a:stretch>
        </p:blipFill>
        <p:spPr>
          <a:xfrm>
            <a:off x="29475" y="3591961"/>
            <a:ext cx="4815825" cy="1738763"/>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108</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39977" y="752387"/>
            <a:ext cx="4088316"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、選填志願及順序</a:t>
            </a:r>
            <a:r>
              <a:rPr lang="en-US" altLang="zh-TW" sz="2800" b="1" dirty="0">
                <a:solidFill>
                  <a:srgbClr val="0033CC"/>
                </a:solidFill>
                <a:latin typeface="微軟正黑體" panose="020B0604030504040204" pitchFamily="34" charset="-120"/>
                <a:ea typeface="微軟正黑體" panose="020B0604030504040204" pitchFamily="34" charset="-120"/>
              </a:rPr>
              <a:t>(6/6)</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nvGrpSpPr>
          <p:cNvPr id="15" name="Group 58">
            <a:extLst>
              <a:ext uri="{FF2B5EF4-FFF2-40B4-BE49-F238E27FC236}">
                <a16:creationId xmlns:a16="http://schemas.microsoft.com/office/drawing/2014/main" id="{79121BBD-CBFA-48AD-9671-DEB2A39D7DDC}"/>
              </a:ext>
            </a:extLst>
          </p:cNvPr>
          <p:cNvGrpSpPr/>
          <p:nvPr/>
        </p:nvGrpSpPr>
        <p:grpSpPr>
          <a:xfrm>
            <a:off x="784651" y="1527276"/>
            <a:ext cx="3898636" cy="1887647"/>
            <a:chOff x="6306598" y="3734324"/>
            <a:chExt cx="3009792" cy="1756031"/>
          </a:xfrm>
        </p:grpSpPr>
        <p:sp>
          <p:nvSpPr>
            <p:cNvPr id="16" name="Right Triangle 59">
              <a:extLst>
                <a:ext uri="{FF2B5EF4-FFF2-40B4-BE49-F238E27FC236}">
                  <a16:creationId xmlns:a16="http://schemas.microsoft.com/office/drawing/2014/main" id="{13D75164-4795-4CB1-9B83-E1A87DE5630E}"/>
                </a:ext>
              </a:extLst>
            </p:cNvPr>
            <p:cNvSpPr/>
            <p:nvPr/>
          </p:nvSpPr>
          <p:spPr>
            <a:xfrm rot="5400000">
              <a:off x="8919628" y="4064310"/>
              <a:ext cx="391188" cy="402336"/>
            </a:xfrm>
            <a:prstGeom prst="rtTriangle">
              <a:avLst/>
            </a:prstGeom>
            <a:solidFill>
              <a:schemeClr val="accent6">
                <a:lumMod val="75000"/>
                <a:alpha val="61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17" name="Rectangle 60">
              <a:extLst>
                <a:ext uri="{FF2B5EF4-FFF2-40B4-BE49-F238E27FC236}">
                  <a16:creationId xmlns:a16="http://schemas.microsoft.com/office/drawing/2014/main" id="{44F2124A-88B4-4B93-B61A-561CD31CC7EA}"/>
                </a:ext>
              </a:extLst>
            </p:cNvPr>
            <p:cNvSpPr/>
            <p:nvPr/>
          </p:nvSpPr>
          <p:spPr>
            <a:xfrm>
              <a:off x="6306599" y="3734324"/>
              <a:ext cx="3003056" cy="335560"/>
            </a:xfrm>
            <a:prstGeom prst="rect">
              <a:avLst/>
            </a:prstGeom>
            <a:solidFill>
              <a:schemeClr val="accent6">
                <a:lumMod val="60000"/>
                <a:lumOff val="40000"/>
                <a:alpha val="79000"/>
              </a:schemeClr>
            </a:solidFill>
            <a:ln>
              <a:noFill/>
            </a:ln>
          </p:spPr>
          <p:style>
            <a:lnRef idx="0">
              <a:scrgbClr r="0" g="0" b="0"/>
            </a:lnRef>
            <a:fillRef idx="0">
              <a:scrgbClr r="0" g="0" b="0"/>
            </a:fillRef>
            <a:effectRef idx="0">
              <a:scrgbClr r="0" g="0" b="0"/>
            </a:effectRef>
            <a:fontRef idx="minor">
              <a:schemeClr val="lt1"/>
            </a:fontRef>
          </p:style>
          <p:txBody>
            <a:bodyPr lIns="320040"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畫面顯示</a:t>
              </a:r>
              <a:endParaRPr lang="en-US" sz="2000" b="1" dirty="0">
                <a:solidFill>
                  <a:schemeClr val="tx1"/>
                </a:solidFill>
                <a:latin typeface="微軟正黑體" panose="020B0604030504040204" pitchFamily="34" charset="-120"/>
                <a:ea typeface="微軟正黑體" panose="020B0604030504040204" pitchFamily="34" charset="-120"/>
              </a:endParaRPr>
            </a:p>
          </p:txBody>
        </p:sp>
        <p:sp>
          <p:nvSpPr>
            <p:cNvPr id="18" name="Rectangle 62">
              <a:extLst>
                <a:ext uri="{FF2B5EF4-FFF2-40B4-BE49-F238E27FC236}">
                  <a16:creationId xmlns:a16="http://schemas.microsoft.com/office/drawing/2014/main" id="{30A72DA4-F183-463B-8913-C3D6263A4E65}"/>
                </a:ext>
              </a:extLst>
            </p:cNvPr>
            <p:cNvSpPr/>
            <p:nvPr/>
          </p:nvSpPr>
          <p:spPr>
            <a:xfrm>
              <a:off x="6306598" y="4069885"/>
              <a:ext cx="2866969" cy="142047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您已完成網路選填登記志願</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訊息，並產生</a:t>
              </a:r>
              <a:r>
                <a:rPr lang="zh-TW" altLang="en-US" sz="2400" b="1" dirty="0">
                  <a:solidFill>
                    <a:srgbClr val="C00000"/>
                  </a:solidFill>
                  <a:latin typeface="微軟正黑體" panose="020B0604030504040204" pitchFamily="34" charset="-120"/>
                  <a:ea typeface="微軟正黑體" panose="020B0604030504040204" pitchFamily="34" charset="-120"/>
                </a:rPr>
                <a:t>選填登記志願表</a:t>
              </a:r>
              <a:r>
                <a:rPr lang="zh-TW" altLang="en-US" sz="2400" b="1" dirty="0">
                  <a:solidFill>
                    <a:schemeClr val="tx1"/>
                  </a:solidFill>
                  <a:latin typeface="微軟正黑體" panose="020B0604030504040204" pitchFamily="34" charset="-120"/>
                  <a:ea typeface="微軟正黑體" panose="020B0604030504040204" pitchFamily="34" charset="-120"/>
                </a:rPr>
                <a:t>，才算完成網路選填登記志願程序</a:t>
              </a:r>
              <a:endParaRPr lang="en-US" sz="2800" b="1" dirty="0">
                <a:solidFill>
                  <a:srgbClr val="C00000"/>
                </a:solidFill>
                <a:latin typeface="微軟正黑體" panose="020B0604030504040204" pitchFamily="34" charset="-120"/>
                <a:ea typeface="微軟正黑體" panose="020B0604030504040204" pitchFamily="34" charset="-120"/>
              </a:endParaRPr>
            </a:p>
          </p:txBody>
        </p:sp>
      </p:grpSp>
      <p:sp>
        <p:nvSpPr>
          <p:cNvPr id="22" name="矩形 21"/>
          <p:cNvSpPr/>
          <p:nvPr/>
        </p:nvSpPr>
        <p:spPr>
          <a:xfrm>
            <a:off x="7441261" y="724083"/>
            <a:ext cx="1010976" cy="205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6" name="群組 25"/>
          <p:cNvGrpSpPr/>
          <p:nvPr/>
        </p:nvGrpSpPr>
        <p:grpSpPr>
          <a:xfrm>
            <a:off x="1392428" y="5545733"/>
            <a:ext cx="2769706" cy="822686"/>
            <a:chOff x="542057" y="3523533"/>
            <a:chExt cx="3814141" cy="843759"/>
          </a:xfrm>
        </p:grpSpPr>
        <p:grpSp>
          <p:nvGrpSpPr>
            <p:cNvPr id="27" name="群組 26"/>
            <p:cNvGrpSpPr/>
            <p:nvPr/>
          </p:nvGrpSpPr>
          <p:grpSpPr>
            <a:xfrm>
              <a:off x="542057" y="3523533"/>
              <a:ext cx="3814141" cy="843759"/>
              <a:chOff x="628650" y="4205051"/>
              <a:chExt cx="1577340" cy="794627"/>
            </a:xfrm>
          </p:grpSpPr>
          <p:grpSp>
            <p:nvGrpSpPr>
              <p:cNvPr id="29" name="Group 6"/>
              <p:cNvGrpSpPr/>
              <p:nvPr/>
            </p:nvGrpSpPr>
            <p:grpSpPr>
              <a:xfrm>
                <a:off x="628650" y="4297494"/>
                <a:ext cx="1577340" cy="702184"/>
                <a:chOff x="497608" y="4585611"/>
                <a:chExt cx="3020291" cy="780413"/>
              </a:xfrm>
              <a:effectLst/>
            </p:grpSpPr>
            <p:sp>
              <p:nvSpPr>
                <p:cNvPr id="31" name="Rectangle 4"/>
                <p:cNvSpPr/>
                <p:nvPr/>
              </p:nvSpPr>
              <p:spPr>
                <a:xfrm>
                  <a:off x="497608" y="4585611"/>
                  <a:ext cx="3020291" cy="693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Rectangle 5"/>
                <p:cNvSpPr/>
                <p:nvPr/>
              </p:nvSpPr>
              <p:spPr>
                <a:xfrm>
                  <a:off x="497608" y="5288732"/>
                  <a:ext cx="3020291" cy="772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 name="Rectangle 5"/>
              <p:cNvSpPr/>
              <p:nvPr/>
            </p:nvSpPr>
            <p:spPr>
              <a:xfrm>
                <a:off x="628650" y="4205051"/>
                <a:ext cx="1577340" cy="695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8" name="TextBox 25"/>
            <p:cNvSpPr txBox="1"/>
            <p:nvPr/>
          </p:nvSpPr>
          <p:spPr>
            <a:xfrm>
              <a:off x="665454" y="3621686"/>
              <a:ext cx="3567347" cy="662887"/>
            </a:xfrm>
            <a:prstGeom prst="rect">
              <a:avLst/>
            </a:prstGeom>
            <a:noFill/>
          </p:spPr>
          <p:txBody>
            <a:bodyPr wrap="square" lIns="0" rIns="0" rtlCol="0" anchor="ctr">
              <a:spAutoFit/>
            </a:bodyPr>
            <a:lstStyle/>
            <a:p>
              <a:r>
                <a:rPr lang="zh-TW" altLang="zh-TW" b="1" dirty="0">
                  <a:latin typeface="微軟正黑體" panose="020B0604030504040204" pitchFamily="34" charset="-120"/>
                  <a:ea typeface="微軟正黑體" panose="020B0604030504040204" pitchFamily="34" charset="-120"/>
                </a:rPr>
                <a:t>將</a:t>
              </a:r>
              <a:r>
                <a:rPr lang="zh-TW" altLang="zh-TW" b="1" u="sng" dirty="0">
                  <a:solidFill>
                    <a:srgbClr val="C00000"/>
                  </a:solidFill>
                  <a:latin typeface="微軟正黑體" panose="020B0604030504040204" pitchFamily="34" charset="-120"/>
                  <a:ea typeface="微軟正黑體" panose="020B0604030504040204" pitchFamily="34" charset="-120"/>
                </a:rPr>
                <a:t>志願表</a:t>
              </a:r>
              <a:r>
                <a:rPr lang="zh-TW" altLang="zh-TW" b="1" dirty="0">
                  <a:latin typeface="微軟正黑體" panose="020B0604030504040204" pitchFamily="34" charset="-120"/>
                  <a:ea typeface="微軟正黑體" panose="020B0604030504040204" pitchFamily="34" charset="-120"/>
                </a:rPr>
                <a:t>檔案</a:t>
              </a:r>
              <a:r>
                <a:rPr lang="zh-TW" altLang="zh-TW" b="1" u="sng" dirty="0">
                  <a:solidFill>
                    <a:srgbClr val="C00000"/>
                  </a:solidFill>
                  <a:latin typeface="微軟正黑體" panose="020B0604030504040204" pitchFamily="34" charset="-120"/>
                  <a:ea typeface="微軟正黑體" panose="020B0604030504040204" pitchFamily="34" charset="-120"/>
                </a:rPr>
                <a:t>儲存於電腦硬碟及列印</a:t>
              </a:r>
              <a:r>
                <a:rPr lang="zh-TW" altLang="zh-TW" b="1" dirty="0">
                  <a:latin typeface="微軟正黑體" panose="020B0604030504040204" pitchFamily="34" charset="-120"/>
                  <a:ea typeface="微軟正黑體" panose="020B0604030504040204" pitchFamily="34" charset="-120"/>
                </a:rPr>
                <a:t>並妥善保存</a:t>
              </a:r>
              <a:endPar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33" name="矩形 32"/>
          <p:cNvSpPr/>
          <p:nvPr/>
        </p:nvSpPr>
        <p:spPr>
          <a:xfrm>
            <a:off x="4966711" y="1301407"/>
            <a:ext cx="2997075" cy="25287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38" name="群組 37"/>
          <p:cNvGrpSpPr/>
          <p:nvPr/>
        </p:nvGrpSpPr>
        <p:grpSpPr>
          <a:xfrm>
            <a:off x="190406" y="4322135"/>
            <a:ext cx="4555765" cy="685170"/>
            <a:chOff x="351289" y="4404286"/>
            <a:chExt cx="4555765" cy="685170"/>
          </a:xfrm>
        </p:grpSpPr>
        <p:sp>
          <p:nvSpPr>
            <p:cNvPr id="21" name="矩形 20"/>
            <p:cNvSpPr/>
            <p:nvPr/>
          </p:nvSpPr>
          <p:spPr>
            <a:xfrm>
              <a:off x="351289" y="4404286"/>
              <a:ext cx="4555765" cy="393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4" name="矩形 23"/>
            <p:cNvSpPr/>
            <p:nvPr/>
          </p:nvSpPr>
          <p:spPr>
            <a:xfrm>
              <a:off x="2123297" y="4820847"/>
              <a:ext cx="1035968" cy="219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5" name="向右箭號 24"/>
            <p:cNvSpPr/>
            <p:nvPr/>
          </p:nvSpPr>
          <p:spPr bwMode="auto">
            <a:xfrm>
              <a:off x="1794178" y="4823840"/>
              <a:ext cx="316540" cy="265616"/>
            </a:xfrm>
            <a:prstGeom prst="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grpSp>
      <p:sp>
        <p:nvSpPr>
          <p:cNvPr id="19" name="矩形 2"/>
          <p:cNvSpPr>
            <a:spLocks noChangeArrowheads="1"/>
          </p:cNvSpPr>
          <p:nvPr/>
        </p:nvSpPr>
        <p:spPr bwMode="auto">
          <a:xfrm>
            <a:off x="5810467" y="3365058"/>
            <a:ext cx="2735848" cy="400110"/>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sz="2000" b="1" dirty="0">
                <a:latin typeface="微軟正黑體" panose="020B0604030504040204" pitchFamily="34" charset="-120"/>
                <a:ea typeface="微軟正黑體" panose="020B0604030504040204" pitchFamily="34" charset="-120"/>
              </a:rPr>
              <a:t>志願表免試生自存一份</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4946651" y="5383116"/>
            <a:ext cx="3844176" cy="2583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0" name="矩形 39">
            <a:extLst>
              <a:ext uri="{FF2B5EF4-FFF2-40B4-BE49-F238E27FC236}">
                <a16:creationId xmlns:a16="http://schemas.microsoft.com/office/drawing/2014/main" id="{8917182B-5F48-47CC-9751-2446CB038C74}"/>
              </a:ext>
            </a:extLst>
          </p:cNvPr>
          <p:cNvSpPr/>
          <p:nvPr/>
        </p:nvSpPr>
        <p:spPr>
          <a:xfrm>
            <a:off x="8505984" y="1153122"/>
            <a:ext cx="609806" cy="1351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CD1F8497-30B6-4C1F-AADD-E0D3D0AEDF9C}"/>
              </a:ext>
            </a:extLst>
          </p:cNvPr>
          <p:cNvSpPr/>
          <p:nvPr/>
        </p:nvSpPr>
        <p:spPr>
          <a:xfrm>
            <a:off x="5633483" y="966101"/>
            <a:ext cx="609806" cy="1351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06A3191F-2E43-4E0D-9FB6-FF74D6623F12}"/>
              </a:ext>
            </a:extLst>
          </p:cNvPr>
          <p:cNvSpPr/>
          <p:nvPr/>
        </p:nvSpPr>
        <p:spPr>
          <a:xfrm>
            <a:off x="5555883" y="1153122"/>
            <a:ext cx="609806" cy="1351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52886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a:extLst>
              <a:ext uri="{FF2B5EF4-FFF2-40B4-BE49-F238E27FC236}">
                <a16:creationId xmlns:a16="http://schemas.microsoft.com/office/drawing/2014/main" id="{2D8E2F00-14AB-492A-9F48-7F16EAEE9FCB}"/>
              </a:ext>
            </a:extLst>
          </p:cNvPr>
          <p:cNvPicPr>
            <a:picLocks noChangeAspect="1"/>
          </p:cNvPicPr>
          <p:nvPr/>
        </p:nvPicPr>
        <p:blipFill>
          <a:blip r:embed="rId2"/>
          <a:stretch>
            <a:fillRect/>
          </a:stretch>
        </p:blipFill>
        <p:spPr>
          <a:xfrm>
            <a:off x="4901233" y="3908358"/>
            <a:ext cx="2917056" cy="2912273"/>
          </a:xfrm>
          <a:prstGeom prst="rect">
            <a:avLst/>
          </a:prstGeom>
          <a:ln w="12700">
            <a:solidFill>
              <a:srgbClr val="0000FF"/>
            </a:solidFill>
          </a:ln>
        </p:spPr>
      </p:pic>
      <p:pic>
        <p:nvPicPr>
          <p:cNvPr id="21" name="圖片 20">
            <a:extLst>
              <a:ext uri="{FF2B5EF4-FFF2-40B4-BE49-F238E27FC236}">
                <a16:creationId xmlns:a16="http://schemas.microsoft.com/office/drawing/2014/main" id="{AEB56F93-9B82-4408-93E7-C24B4E07A716}"/>
              </a:ext>
            </a:extLst>
          </p:cNvPr>
          <p:cNvPicPr>
            <a:picLocks noChangeAspect="1"/>
          </p:cNvPicPr>
          <p:nvPr/>
        </p:nvPicPr>
        <p:blipFill>
          <a:blip r:embed="rId3"/>
          <a:stretch>
            <a:fillRect/>
          </a:stretch>
        </p:blipFill>
        <p:spPr>
          <a:xfrm>
            <a:off x="709038" y="3921302"/>
            <a:ext cx="3513990" cy="2849181"/>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109</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4504646" y="82644"/>
            <a:ext cx="4560623" cy="68452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800" b="1" dirty="0">
                <a:solidFill>
                  <a:srgbClr val="0033CC"/>
                </a:solidFill>
                <a:latin typeface="微軟正黑體" panose="020B0604030504040204" pitchFamily="34" charset="-120"/>
                <a:ea typeface="微軟正黑體" panose="020B0604030504040204" pitchFamily="34" charset="-120"/>
              </a:rPr>
              <a:t>選填登記志願</a:t>
            </a:r>
            <a:r>
              <a:rPr lang="zh-TW" altLang="en-US" sz="2800" b="1" u="sng" dirty="0">
                <a:solidFill>
                  <a:srgbClr val="C00000"/>
                </a:solidFill>
                <a:latin typeface="微軟正黑體" panose="020B0604030504040204" pitchFamily="34" charset="-120"/>
                <a:ea typeface="微軟正黑體" panose="020B0604030504040204" pitchFamily="34" charset="-120"/>
              </a:rPr>
              <a:t>練習版</a:t>
            </a:r>
            <a:r>
              <a:rPr lang="zh-TW" altLang="en-US" sz="2800" b="1" dirty="0">
                <a:solidFill>
                  <a:srgbClr val="0033CC"/>
                </a:solidFill>
                <a:latin typeface="微軟正黑體" panose="020B0604030504040204" pitchFamily="34" charset="-120"/>
                <a:ea typeface="微軟正黑體" panose="020B0604030504040204" pitchFamily="34" charset="-120"/>
              </a:rPr>
              <a:t>重要提醒</a:t>
            </a:r>
          </a:p>
        </p:txBody>
      </p:sp>
      <p:sp>
        <p:nvSpPr>
          <p:cNvPr id="15" name="矩形 14"/>
          <p:cNvSpPr/>
          <p:nvPr/>
        </p:nvSpPr>
        <p:spPr>
          <a:xfrm>
            <a:off x="873761" y="825602"/>
            <a:ext cx="7175438" cy="430887"/>
          </a:xfrm>
          <a:prstGeom prst="rect">
            <a:avLst/>
          </a:prstGeom>
        </p:spPr>
        <p:txBody>
          <a:bodyPr wrap="square">
            <a:spAutoFit/>
          </a:bodyPr>
          <a:lstStyle/>
          <a:p>
            <a:pPr algn="just">
              <a:spcBef>
                <a:spcPct val="0"/>
              </a:spcBef>
            </a:pP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練習版</a:t>
            </a:r>
            <a:r>
              <a:rPr lang="en-US" altLang="zh-TW" sz="2200" b="1" dirty="0">
                <a:latin typeface="微軟正黑體" panose="020B0604030504040204" pitchFamily="34" charset="-120"/>
                <a:ea typeface="微軟正黑體" panose="020B0604030504040204" pitchFamily="34" charset="-120"/>
              </a:rPr>
              <a:t>】</a:t>
            </a:r>
            <a:r>
              <a:rPr lang="en-US" altLang="zh-TW" sz="2200" b="1" dirty="0">
                <a:solidFill>
                  <a:srgbClr val="C00000"/>
                </a:solidFill>
                <a:latin typeface="微軟正黑體" panose="020B0604030504040204" pitchFamily="34" charset="-120"/>
                <a:ea typeface="微軟正黑體" panose="020B0604030504040204" pitchFamily="34" charset="-120"/>
              </a:rPr>
              <a:t>112/5/30(</a:t>
            </a:r>
            <a:r>
              <a:rPr lang="zh-TW" altLang="en-US" sz="2200" b="1" dirty="0">
                <a:solidFill>
                  <a:srgbClr val="C00000"/>
                </a:solidFill>
                <a:latin typeface="微軟正黑體" panose="020B0604030504040204" pitchFamily="34" charset="-120"/>
                <a:ea typeface="微軟正黑體" panose="020B0604030504040204" pitchFamily="34" charset="-120"/>
              </a:rPr>
              <a:t>二</a:t>
            </a:r>
            <a:r>
              <a:rPr lang="en-US" altLang="zh-TW" sz="2200" b="1" dirty="0">
                <a:solidFill>
                  <a:srgbClr val="C00000"/>
                </a:solidFill>
                <a:latin typeface="微軟正黑體" panose="020B0604030504040204" pitchFamily="34" charset="-120"/>
                <a:ea typeface="微軟正黑體" panose="020B0604030504040204" pitchFamily="34" charset="-120"/>
              </a:rPr>
              <a:t>) 10:00 </a:t>
            </a:r>
            <a:r>
              <a:rPr lang="zh-TW" altLang="en-US" sz="2200" b="1" dirty="0">
                <a:solidFill>
                  <a:srgbClr val="C00000"/>
                </a:solidFill>
                <a:latin typeface="微軟正黑體" panose="020B0604030504040204" pitchFamily="34" charset="-120"/>
                <a:ea typeface="微軟正黑體" panose="020B0604030504040204" pitchFamily="34" charset="-120"/>
              </a:rPr>
              <a:t>起至 </a:t>
            </a:r>
            <a:r>
              <a:rPr lang="en-US" altLang="zh-TW" sz="2200" b="1" dirty="0">
                <a:solidFill>
                  <a:srgbClr val="C00000"/>
                </a:solidFill>
                <a:latin typeface="微軟正黑體" panose="020B0604030504040204" pitchFamily="34" charset="-120"/>
                <a:ea typeface="微軟正黑體" panose="020B0604030504040204" pitchFamily="34" charset="-120"/>
              </a:rPr>
              <a:t>6/06(</a:t>
            </a:r>
            <a:r>
              <a:rPr lang="zh-TW" altLang="en-US" sz="2200" b="1" dirty="0">
                <a:solidFill>
                  <a:srgbClr val="C00000"/>
                </a:solidFill>
                <a:latin typeface="微軟正黑體" panose="020B0604030504040204" pitchFamily="34" charset="-120"/>
                <a:ea typeface="微軟正黑體" panose="020B0604030504040204" pitchFamily="34" charset="-120"/>
              </a:rPr>
              <a:t>二</a:t>
            </a:r>
            <a:r>
              <a:rPr lang="en-US" altLang="zh-TW" sz="2200" b="1" dirty="0">
                <a:solidFill>
                  <a:srgbClr val="C00000"/>
                </a:solidFill>
                <a:latin typeface="微軟正黑體" panose="020B0604030504040204" pitchFamily="34" charset="-120"/>
                <a:ea typeface="微軟正黑體" panose="020B0604030504040204" pitchFamily="34" charset="-120"/>
              </a:rPr>
              <a:t>) 17:00</a:t>
            </a:r>
            <a:r>
              <a:rPr lang="zh-TW" altLang="en-US" sz="2200" b="1" dirty="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16" name="Rectangle 16"/>
          <p:cNvSpPr>
            <a:spLocks noChangeArrowheads="1"/>
          </p:cNvSpPr>
          <p:nvPr/>
        </p:nvSpPr>
        <p:spPr bwMode="auto">
          <a:xfrm>
            <a:off x="358733" y="1323609"/>
            <a:ext cx="8482660" cy="212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spcBef>
                <a:spcPts val="600"/>
              </a:spcBef>
              <a:spcAft>
                <a:spcPts val="300"/>
              </a:spcAft>
              <a:buClr>
                <a:srgbClr val="C00000"/>
              </a:buClr>
              <a:buFont typeface="+mj-lt"/>
              <a:buAutoNum type="arabicPeriod"/>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為</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讓免試生</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熟悉</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網路選填登記志願</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系統操作</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，開放網路選填登記志願系統【練習版】，請免試生踴躍至本委員會網站</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登入練習</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熟悉介面流程或試填志願順序</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spcBef>
                <a:spcPts val="600"/>
              </a:spcBef>
              <a:spcAft>
                <a:spcPts val="300"/>
              </a:spcAft>
              <a:buClr>
                <a:srgbClr val="C00000"/>
              </a:buClr>
              <a:buFont typeface="+mj-lt"/>
              <a:buAutoNum type="arabicPeriod"/>
            </a:pP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本項服務僅作為網路選填登記志願之參考，亦不作為分發之依據</a:t>
            </a:r>
            <a:endParaRPr lang="en-US"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spcBef>
                <a:spcPts val="600"/>
              </a:spcBef>
              <a:spcAft>
                <a:spcPts val="300"/>
              </a:spcAft>
              <a:buClr>
                <a:srgbClr val="C00000"/>
              </a:buClr>
              <a:buFont typeface="+mj-lt"/>
              <a:buAutoNum type="arabicPeriod"/>
            </a:pP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【練習版】系統</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不儲存</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免試生</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修改後之通行碼，亦不延用至正式版</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故</a:t>
            </a:r>
            <a:r>
              <a:rPr lang="zh-TW"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練習</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進行網路選填登記志願</a:t>
            </a:r>
            <a:r>
              <a:rPr lang="zh-TW" altLang="zh-TW" sz="2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確定送出</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操作時，</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通行碼</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須輸入</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16"/>
          <p:cNvSpPr/>
          <p:nvPr/>
        </p:nvSpPr>
        <p:spPr>
          <a:xfrm>
            <a:off x="749933" y="3452381"/>
            <a:ext cx="4561798" cy="378372"/>
          </a:xfrm>
          <a:prstGeom prst="rect">
            <a:avLst/>
          </a:prstGeom>
          <a:solidFill>
            <a:srgbClr val="FFFF8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just"/>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預設</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身分證後</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碼</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出生月日</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碼</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20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碼</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4990037" y="5456462"/>
            <a:ext cx="2502584" cy="3412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6913987" y="3813719"/>
            <a:ext cx="904302" cy="34128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練習版</a:t>
            </a:r>
          </a:p>
        </p:txBody>
      </p:sp>
      <p:sp>
        <p:nvSpPr>
          <p:cNvPr id="3" name="矩形 2">
            <a:extLst>
              <a:ext uri="{FF2B5EF4-FFF2-40B4-BE49-F238E27FC236}">
                <a16:creationId xmlns:a16="http://schemas.microsoft.com/office/drawing/2014/main" id="{B14E8D79-0F24-4BB6-8CD2-494D5377DDB8}"/>
              </a:ext>
            </a:extLst>
          </p:cNvPr>
          <p:cNvSpPr/>
          <p:nvPr/>
        </p:nvSpPr>
        <p:spPr>
          <a:xfrm>
            <a:off x="3003538" y="5668371"/>
            <a:ext cx="268145" cy="120274"/>
          </a:xfrm>
          <a:prstGeom prst="rect">
            <a:avLst/>
          </a:prstGeom>
          <a:solidFill>
            <a:srgbClr val="FFCF9F"/>
          </a:solidFill>
          <a:ln>
            <a:solidFill>
              <a:srgbClr val="FFC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文字方塊 1">
            <a:extLst>
              <a:ext uri="{FF2B5EF4-FFF2-40B4-BE49-F238E27FC236}">
                <a16:creationId xmlns:a16="http://schemas.microsoft.com/office/drawing/2014/main" id="{9259F78B-ECC9-4FD3-B29A-0230D0167830}"/>
              </a:ext>
            </a:extLst>
          </p:cNvPr>
          <p:cNvSpPr txBox="1"/>
          <p:nvPr/>
        </p:nvSpPr>
        <p:spPr>
          <a:xfrm>
            <a:off x="2918539" y="5648712"/>
            <a:ext cx="377026" cy="169277"/>
          </a:xfrm>
          <a:prstGeom prst="rect">
            <a:avLst/>
          </a:prstGeom>
          <a:noFill/>
        </p:spPr>
        <p:txBody>
          <a:bodyPr wrap="none" rtlCol="0">
            <a:spAutoFit/>
          </a:bodyPr>
          <a:lstStyle/>
          <a:p>
            <a:r>
              <a:rPr lang="en-US" altLang="zh-TW" sz="500" dirty="0">
                <a:solidFill>
                  <a:srgbClr val="FF0000"/>
                </a:solidFill>
              </a:rPr>
              <a:t>970101</a:t>
            </a:r>
            <a:endParaRPr lang="zh-TW" altLang="en-US" sz="500" dirty="0">
              <a:solidFill>
                <a:srgbClr val="FF0000"/>
              </a:solidFill>
            </a:endParaRPr>
          </a:p>
        </p:txBody>
      </p:sp>
      <p:sp>
        <p:nvSpPr>
          <p:cNvPr id="19" name="矩形 18"/>
          <p:cNvSpPr/>
          <p:nvPr/>
        </p:nvSpPr>
        <p:spPr>
          <a:xfrm>
            <a:off x="1294166" y="5811928"/>
            <a:ext cx="2004811" cy="2094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186145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內容版面配置區 2"/>
          <p:cNvSpPr>
            <a:spLocks noGrp="1"/>
          </p:cNvSpPr>
          <p:nvPr>
            <p:ph idx="1"/>
          </p:nvPr>
        </p:nvSpPr>
        <p:spPr>
          <a:xfrm>
            <a:off x="1210358" y="5991117"/>
            <a:ext cx="6222206" cy="279501"/>
          </a:xfrm>
        </p:spPr>
        <p:txBody>
          <a:bodyPr>
            <a:noAutofit/>
          </a:bodyPr>
          <a:lstStyle/>
          <a:p>
            <a:r>
              <a:rPr lang="zh-TW" altLang="en-US" sz="1800" b="1" dirty="0">
                <a:solidFill>
                  <a:srgbClr val="C00000"/>
                </a:solidFill>
                <a:latin typeface="微軟正黑體" panose="020B0604030504040204" pitchFamily="34" charset="-120"/>
                <a:ea typeface="微軟正黑體" panose="020B0604030504040204" pitchFamily="34" charset="-120"/>
              </a:rPr>
              <a:t>免試生得就國中學校</a:t>
            </a:r>
            <a:r>
              <a:rPr lang="zh-TW" altLang="zh-TW" sz="1800" b="1" u="sng" dirty="0">
                <a:solidFill>
                  <a:srgbClr val="C00000"/>
                </a:solidFill>
                <a:latin typeface="微軟正黑體" panose="020B0604030504040204" pitchFamily="34" charset="-120"/>
                <a:ea typeface="微軟正黑體" panose="020B0604030504040204" pitchFamily="34" charset="-120"/>
              </a:rPr>
              <a:t>集體</a:t>
            </a:r>
            <a:r>
              <a:rPr lang="zh-TW" altLang="zh-TW" sz="1800" b="1" dirty="0">
                <a:solidFill>
                  <a:srgbClr val="C00000"/>
                </a:solidFill>
                <a:latin typeface="微軟正黑體" panose="020B0604030504040204" pitchFamily="34" charset="-120"/>
                <a:ea typeface="微軟正黑體" panose="020B0604030504040204" pitchFamily="34" charset="-120"/>
              </a:rPr>
              <a:t>報名</a:t>
            </a:r>
            <a:r>
              <a:rPr lang="zh-TW" altLang="en-US" sz="1800" b="1" dirty="0">
                <a:solidFill>
                  <a:srgbClr val="C00000"/>
                </a:solidFill>
                <a:latin typeface="微軟正黑體" panose="020B0604030504040204" pitchFamily="34" charset="-120"/>
                <a:ea typeface="微軟正黑體" panose="020B0604030504040204" pitchFamily="34" charset="-120"/>
              </a:rPr>
              <a:t>或</a:t>
            </a:r>
            <a:r>
              <a:rPr lang="zh-TW" altLang="zh-TW" sz="1800" b="1" u="sng" dirty="0">
                <a:solidFill>
                  <a:srgbClr val="C00000"/>
                </a:solidFill>
                <a:latin typeface="微軟正黑體" panose="020B0604030504040204" pitchFamily="34" charset="-120"/>
                <a:ea typeface="微軟正黑體" panose="020B0604030504040204" pitchFamily="34" charset="-120"/>
              </a:rPr>
              <a:t>個別</a:t>
            </a:r>
            <a:r>
              <a:rPr lang="zh-TW" altLang="zh-TW" sz="1800" b="1" dirty="0">
                <a:solidFill>
                  <a:srgbClr val="C00000"/>
                </a:solidFill>
                <a:latin typeface="微軟正黑體" panose="020B0604030504040204" pitchFamily="34" charset="-120"/>
                <a:ea typeface="微軟正黑體" panose="020B0604030504040204" pitchFamily="34" charset="-120"/>
              </a:rPr>
              <a:t>網路報名</a:t>
            </a:r>
            <a:r>
              <a:rPr lang="zh-TW" altLang="zh-TW" sz="1800" b="1" u="sng" dirty="0">
                <a:solidFill>
                  <a:srgbClr val="C00000"/>
                </a:solidFill>
                <a:latin typeface="微軟正黑體" panose="020B0604030504040204" pitchFamily="34" charset="-120"/>
                <a:ea typeface="微軟正黑體" panose="020B0604030504040204" pitchFamily="34" charset="-120"/>
              </a:rPr>
              <a:t>擇一辦理</a:t>
            </a:r>
            <a:endParaRPr lang="en-US" altLang="zh-TW" sz="1800" b="1" u="sng" dirty="0">
              <a:solidFill>
                <a:srgbClr val="C00000"/>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298340" y="1059045"/>
            <a:ext cx="8542734" cy="4810441"/>
            <a:chOff x="306388" y="2159000"/>
            <a:chExt cx="11390312" cy="5073454"/>
          </a:xfrm>
        </p:grpSpPr>
        <p:grpSp>
          <p:nvGrpSpPr>
            <p:cNvPr id="29" name="群組 32"/>
            <p:cNvGrpSpPr>
              <a:grpSpLocks/>
            </p:cNvGrpSpPr>
            <p:nvPr/>
          </p:nvGrpSpPr>
          <p:grpSpPr bwMode="auto">
            <a:xfrm>
              <a:off x="306388" y="2159000"/>
              <a:ext cx="11390312" cy="5073454"/>
              <a:chOff x="341023" y="1327333"/>
              <a:chExt cx="8570955" cy="5072191"/>
            </a:xfrm>
          </p:grpSpPr>
          <p:grpSp>
            <p:nvGrpSpPr>
              <p:cNvPr id="37" name="群組 33"/>
              <p:cNvGrpSpPr>
                <a:grpSpLocks/>
              </p:cNvGrpSpPr>
              <p:nvPr/>
            </p:nvGrpSpPr>
            <p:grpSpPr bwMode="auto">
              <a:xfrm>
                <a:off x="341023" y="1327333"/>
                <a:ext cx="8570955" cy="5072191"/>
                <a:chOff x="864910" y="1870496"/>
                <a:chExt cx="6069485" cy="3450310"/>
              </a:xfrm>
            </p:grpSpPr>
            <p:sp>
              <p:nvSpPr>
                <p:cNvPr id="49" name="íšḷiḑe"/>
                <p:cNvSpPr/>
                <p:nvPr/>
              </p:nvSpPr>
              <p:spPr bwMode="auto">
                <a:xfrm>
                  <a:off x="908898" y="1933113"/>
                  <a:ext cx="5977280" cy="3266776"/>
                </a:xfrm>
                <a:prstGeom prst="rect">
                  <a:avLst/>
                </a:prstGeom>
                <a:solidFill>
                  <a:schemeClr val="bg1">
                    <a:lumMod val="95000"/>
                  </a:schemeClr>
                </a:solidFill>
                <a:ln>
                  <a:noFill/>
                </a:ln>
              </p:spPr>
              <p:txBody>
                <a:bodyPr anchor="ctr">
                  <a:normAutofit/>
                </a:bodyPr>
                <a:lstStyle/>
                <a:p>
                  <a:pPr algn="ctr" eaLnBrk="1" fontAlgn="auto" hangingPunct="1">
                    <a:spcBef>
                      <a:spcPts val="0"/>
                    </a:spcBef>
                    <a:spcAft>
                      <a:spcPts val="0"/>
                    </a:spcAft>
                    <a:defRPr/>
                  </a:pPr>
                  <a:endParaRPr>
                    <a:latin typeface="+mn-lt"/>
                    <a:ea typeface="+mn-ea"/>
                  </a:endParaRPr>
                </a:p>
              </p:txBody>
            </p:sp>
            <p:sp>
              <p:nvSpPr>
                <p:cNvPr id="50" name="íṡlíḓe"/>
                <p:cNvSpPr/>
                <p:nvPr/>
              </p:nvSpPr>
              <p:spPr bwMode="auto">
                <a:xfrm>
                  <a:off x="864910" y="1870496"/>
                  <a:ext cx="6069485" cy="1112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p>
                  <a:pPr algn="ctr" eaLnBrk="1" fontAlgn="auto" hangingPunct="1">
                    <a:spcBef>
                      <a:spcPts val="0"/>
                    </a:spcBef>
                    <a:spcAft>
                      <a:spcPts val="0"/>
                    </a:spcAft>
                    <a:defRPr/>
                  </a:pPr>
                  <a:endParaRPr>
                    <a:latin typeface="+mn-lt"/>
                    <a:ea typeface="+mn-ea"/>
                  </a:endParaRPr>
                </a:p>
              </p:txBody>
            </p:sp>
            <p:sp>
              <p:nvSpPr>
                <p:cNvPr id="51" name="iṡļîḋe"/>
                <p:cNvSpPr/>
                <p:nvPr/>
              </p:nvSpPr>
              <p:spPr bwMode="auto">
                <a:xfrm>
                  <a:off x="864910" y="5199889"/>
                  <a:ext cx="6069485" cy="120917"/>
                </a:xfrm>
                <a:prstGeom prst="rect">
                  <a:avLst/>
                </a:prstGeom>
                <a:solidFill>
                  <a:schemeClr val="tx1">
                    <a:lumMod val="50000"/>
                    <a:lumOff val="50000"/>
                  </a:schemeClr>
                </a:solidFill>
                <a:ln>
                  <a:noFill/>
                </a:ln>
              </p:spPr>
              <p:txBody>
                <a:bodyPr anchor="ctr">
                  <a:normAutofit fontScale="32500" lnSpcReduction="20000"/>
                </a:bodyPr>
                <a:lstStyle/>
                <a:p>
                  <a:pPr algn="ctr" eaLnBrk="1" fontAlgn="auto" hangingPunct="1">
                    <a:spcBef>
                      <a:spcPts val="0"/>
                    </a:spcBef>
                    <a:spcAft>
                      <a:spcPts val="0"/>
                    </a:spcAft>
                    <a:defRPr/>
                  </a:pPr>
                  <a:endParaRPr>
                    <a:latin typeface="+mn-lt"/>
                    <a:ea typeface="+mn-ea"/>
                  </a:endParaRPr>
                </a:p>
              </p:txBody>
            </p:sp>
            <p:cxnSp>
              <p:nvCxnSpPr>
                <p:cNvPr id="52" name="直接连接符 7"/>
                <p:cNvCxnSpPr/>
                <p:nvPr/>
              </p:nvCxnSpPr>
              <p:spPr>
                <a:xfrm>
                  <a:off x="1463822" y="3544974"/>
                  <a:ext cx="5278549"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8"/>
                <p:cNvCxnSpPr/>
                <p:nvPr/>
              </p:nvCxnSpPr>
              <p:spPr>
                <a:xfrm>
                  <a:off x="2210771" y="2633777"/>
                  <a:ext cx="0" cy="2399291"/>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8" name="í$lîḍè"/>
              <p:cNvSpPr txBox="1">
                <a:spLocks noChangeArrowheads="1"/>
              </p:cNvSpPr>
              <p:nvPr/>
            </p:nvSpPr>
            <p:spPr bwMode="auto">
              <a:xfrm>
                <a:off x="1349203" y="2617647"/>
                <a:ext cx="681346" cy="8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網路</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CN" sz="2400" b="1" dirty="0">
                  <a:latin typeface="微軟正黑體" panose="020B0604030504040204" pitchFamily="34" charset="-120"/>
                  <a:ea typeface="微軟正黑體" panose="020B0604030504040204" pitchFamily="34" charset="-120"/>
                </a:endParaRPr>
              </a:p>
            </p:txBody>
          </p:sp>
          <p:sp>
            <p:nvSpPr>
              <p:cNvPr id="39" name="îṡļide"/>
              <p:cNvSpPr txBox="1">
                <a:spLocks noChangeArrowheads="1"/>
              </p:cNvSpPr>
              <p:nvPr/>
            </p:nvSpPr>
            <p:spPr bwMode="auto">
              <a:xfrm>
                <a:off x="2445979" y="2600532"/>
                <a:ext cx="2715782" cy="9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2400" b="1" dirty="0">
                    <a:solidFill>
                      <a:srgbClr val="7030A0"/>
                    </a:solidFill>
                    <a:latin typeface="微軟正黑體" panose="020B0604030504040204" pitchFamily="34" charset="-120"/>
                    <a:ea typeface="微軟正黑體" panose="020B0604030504040204" pitchFamily="34" charset="-120"/>
                  </a:rPr>
                  <a:t>國中集體報名</a:t>
                </a:r>
                <a:endParaRPr lang="en-US" altLang="zh-TW" sz="2400" b="1" dirty="0">
                  <a:solidFill>
                    <a:srgbClr val="7030A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en-US" altLang="zh-TW" sz="1600" b="1" dirty="0">
                    <a:solidFill>
                      <a:srgbClr val="C00000"/>
                    </a:solidFill>
                    <a:latin typeface="微軟正黑體" panose="020B0604030504040204" pitchFamily="34" charset="-120"/>
                    <a:ea typeface="微軟正黑體" panose="020B0604030504040204" pitchFamily="34" charset="-120"/>
                  </a:rPr>
                  <a:t>112/5/22</a:t>
                </a:r>
                <a:r>
                  <a:rPr lang="zh-TW" altLang="en-US" sz="1600" b="1" dirty="0">
                    <a:solidFill>
                      <a:srgbClr val="C00000"/>
                    </a:solidFill>
                    <a:latin typeface="微軟正黑體" panose="020B0604030504040204" pitchFamily="34" charset="-120"/>
                    <a:ea typeface="微軟正黑體" panose="020B0604030504040204" pitchFamily="34" charset="-120"/>
                  </a:rPr>
                  <a:t>（一）</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600" b="1" dirty="0">
                    <a:solidFill>
                      <a:srgbClr val="C00000"/>
                    </a:solidFill>
                    <a:latin typeface="微軟正黑體" panose="020B0604030504040204" pitchFamily="34" charset="-120"/>
                    <a:ea typeface="微軟正黑體" panose="020B0604030504040204" pitchFamily="34" charset="-120"/>
                  </a:rPr>
                  <a:t> </a:t>
                </a:r>
                <a:r>
                  <a:rPr lang="en-US" altLang="zh-TW" sz="1600" b="1" dirty="0">
                    <a:solidFill>
                      <a:srgbClr val="C00000"/>
                    </a:solidFill>
                    <a:latin typeface="微軟正黑體" panose="020B0604030504040204" pitchFamily="34" charset="-120"/>
                    <a:ea typeface="微軟正黑體" panose="020B0604030504040204" pitchFamily="34" charset="-120"/>
                  </a:rPr>
                  <a:t>112/5/26</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12:00</a:t>
                </a:r>
                <a:r>
                  <a:rPr lang="zh-TW" altLang="en-US" sz="1600" b="1" dirty="0">
                    <a:solidFill>
                      <a:srgbClr val="C00000"/>
                    </a:solidFill>
                    <a:latin typeface="微軟正黑體" panose="020B0604030504040204" pitchFamily="34" charset="-120"/>
                    <a:ea typeface="微軟正黑體" panose="020B0604030504040204" pitchFamily="34" charset="-120"/>
                  </a:rPr>
                  <a:t>止</a:t>
                </a:r>
                <a:r>
                  <a:rPr lang="en-US" altLang="zh-TW" sz="1600" b="1" dirty="0">
                    <a:solidFill>
                      <a:srgbClr val="C00000"/>
                    </a:solidFill>
                    <a:latin typeface="微軟正黑體" panose="020B0604030504040204" pitchFamily="34" charset="-120"/>
                    <a:ea typeface="微軟正黑體" panose="020B0604030504040204" pitchFamily="34" charset="-120"/>
                  </a:rPr>
                  <a:t> </a:t>
                </a:r>
              </a:p>
            </p:txBody>
          </p:sp>
          <p:sp>
            <p:nvSpPr>
              <p:cNvPr id="40" name="íS1iḋé"/>
              <p:cNvSpPr txBox="1">
                <a:spLocks noChangeArrowheads="1"/>
              </p:cNvSpPr>
              <p:nvPr/>
            </p:nvSpPr>
            <p:spPr bwMode="auto">
              <a:xfrm>
                <a:off x="2619347" y="3909017"/>
                <a:ext cx="2868728" cy="15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由就讀國中出具</a:t>
                </a:r>
                <a:endParaRPr lang="en-US" altLang="zh-TW" sz="1500" b="1" dirty="0">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112</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just" eaLnBrk="1" hangingPunct="1">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專用超額比序項目積分證明單」</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免出具學歷證明文件</a:t>
                </a:r>
                <a:endParaRPr lang="en-US" altLang="zh-TW" sz="1500" b="1"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除大陸長期探親子女須檢附外</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p:txBody>
          </p:sp>
          <p:sp>
            <p:nvSpPr>
              <p:cNvPr id="41" name="ïṩḷíḍè"/>
              <p:cNvSpPr txBox="1">
                <a:spLocks noChangeArrowheads="1"/>
              </p:cNvSpPr>
              <p:nvPr/>
            </p:nvSpPr>
            <p:spPr bwMode="auto">
              <a:xfrm>
                <a:off x="1347806" y="4234579"/>
                <a:ext cx="667388" cy="7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文件</a:t>
                </a:r>
                <a:endParaRPr lang="en-US" altLang="zh-CN" sz="2400" b="1" dirty="0">
                  <a:latin typeface="微軟正黑體" panose="020B0604030504040204" pitchFamily="34" charset="-120"/>
                  <a:ea typeface="微軟正黑體" panose="020B0604030504040204" pitchFamily="34" charset="-120"/>
                </a:endParaRPr>
              </a:p>
            </p:txBody>
          </p:sp>
          <p:sp>
            <p:nvSpPr>
              <p:cNvPr id="42" name="ïsḷîḋè"/>
              <p:cNvSpPr/>
              <p:nvPr/>
            </p:nvSpPr>
            <p:spPr>
              <a:xfrm>
                <a:off x="716114" y="4319026"/>
                <a:ext cx="539940" cy="59357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3" name="ïś1ïde"/>
              <p:cNvSpPr/>
              <p:nvPr/>
            </p:nvSpPr>
            <p:spPr>
              <a:xfrm>
                <a:off x="889325" y="4512653"/>
                <a:ext cx="224577" cy="20791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a:effec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4" name="î$ḻiḓe"/>
              <p:cNvSpPr/>
              <p:nvPr/>
            </p:nvSpPr>
            <p:spPr>
              <a:xfrm>
                <a:off x="729254" y="2768424"/>
                <a:ext cx="526801" cy="601513"/>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a:p>
            </p:txBody>
          </p:sp>
          <p:sp>
            <p:nvSpPr>
              <p:cNvPr id="45" name="i$1ïḓê"/>
              <p:cNvSpPr/>
              <p:nvPr/>
            </p:nvSpPr>
            <p:spPr bwMode="auto">
              <a:xfrm>
                <a:off x="869018" y="2925548"/>
                <a:ext cx="305807" cy="274569"/>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solidFill>
                  <a:schemeClr val="bg1"/>
                </a:solidFill>
              </a:ln>
            </p:spPr>
            <p:txBody>
              <a:bodyPr anchor="ctr">
                <a:normAutofit fontScale="70000" lnSpcReduction="20000"/>
              </a:bodyPr>
              <a:lstStyle/>
              <a:p>
                <a:pPr algn="ctr" eaLnBrk="1" fontAlgn="auto" hangingPunct="1">
                  <a:spcBef>
                    <a:spcPts val="0"/>
                  </a:spcBef>
                  <a:spcAft>
                    <a:spcPts val="0"/>
                  </a:spcAft>
                  <a:defRPr/>
                </a:pPr>
                <a:endParaRPr>
                  <a:latin typeface="+mn-lt"/>
                  <a:ea typeface="+mn-ea"/>
                </a:endParaRPr>
              </a:p>
            </p:txBody>
          </p:sp>
          <p:sp>
            <p:nvSpPr>
              <p:cNvPr id="46" name="i$lîḋê"/>
              <p:cNvSpPr/>
              <p:nvPr/>
            </p:nvSpPr>
            <p:spPr bwMode="auto">
              <a:xfrm>
                <a:off x="2372966" y="3988908"/>
                <a:ext cx="268776" cy="23171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7" name="i$lîḋê"/>
              <p:cNvSpPr/>
              <p:nvPr/>
            </p:nvSpPr>
            <p:spPr bwMode="auto">
              <a:xfrm>
                <a:off x="2375355" y="4909297"/>
                <a:ext cx="268776" cy="230130"/>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48" name="îś1ídê"/>
              <p:cNvSpPr/>
              <p:nvPr/>
            </p:nvSpPr>
            <p:spPr>
              <a:xfrm>
                <a:off x="542903" y="1628883"/>
                <a:ext cx="8198254" cy="5697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r>
                  <a:rPr lang="zh-TW" altLang="en-US" dirty="0">
                    <a:latin typeface="微軟正黑體" pitchFamily="34" charset="-120"/>
                    <a:ea typeface="微軟正黑體" pitchFamily="34" charset="-120"/>
                  </a:rPr>
                  <a:t> 報名資格                          國中應屆畢業生                    非應屆畢業生、同等學力</a:t>
                </a:r>
              </a:p>
            </p:txBody>
          </p:sp>
        </p:grpSp>
        <p:sp>
          <p:nvSpPr>
            <p:cNvPr id="32" name="矩形 5"/>
            <p:cNvSpPr>
              <a:spLocks noChangeArrowheads="1"/>
            </p:cNvSpPr>
            <p:nvPr/>
          </p:nvSpPr>
          <p:spPr bwMode="auto">
            <a:xfrm>
              <a:off x="7545387" y="3373133"/>
              <a:ext cx="3790951" cy="100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400" b="1" dirty="0">
                  <a:solidFill>
                    <a:srgbClr val="7030A0"/>
                  </a:solidFill>
                  <a:latin typeface="微軟正黑體" panose="020B0604030504040204" pitchFamily="34" charset="-120"/>
                  <a:ea typeface="微軟正黑體" panose="020B0604030504040204" pitchFamily="34" charset="-120"/>
                </a:rPr>
                <a:t>個別網路報名</a:t>
              </a:r>
              <a:br>
                <a:rPr lang="en-US" altLang="zh-TW" sz="2400" dirty="0">
                  <a:latin typeface="微軟正黑體" panose="020B0604030504040204" pitchFamily="34" charset="-120"/>
                  <a:ea typeface="微軟正黑體" panose="020B0604030504040204" pitchFamily="34" charset="-120"/>
                </a:rPr>
              </a:br>
              <a:r>
                <a:rPr lang="en-US" altLang="zh-TW" sz="1600" b="1" dirty="0">
                  <a:solidFill>
                    <a:srgbClr val="C00000"/>
                  </a:solidFill>
                  <a:latin typeface="微軟正黑體" panose="020B0604030504040204" pitchFamily="34" charset="-120"/>
                  <a:ea typeface="微軟正黑體" panose="020B0604030504040204" pitchFamily="34" charset="-120"/>
                </a:rPr>
                <a:t>112/5/23</a:t>
              </a:r>
              <a:r>
                <a:rPr lang="zh-TW" altLang="en-US" sz="1600" b="1" dirty="0">
                  <a:solidFill>
                    <a:srgbClr val="C00000"/>
                  </a:solidFill>
                  <a:latin typeface="微軟正黑體" panose="020B0604030504040204" pitchFamily="34" charset="-120"/>
                  <a:ea typeface="微軟正黑體" panose="020B0604030504040204" pitchFamily="34" charset="-120"/>
                </a:rPr>
                <a:t>（二）</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en-US" altLang="zh-TW" sz="1600" b="1" dirty="0">
                  <a:solidFill>
                    <a:srgbClr val="C00000"/>
                  </a:solidFill>
                  <a:latin typeface="微軟正黑體" panose="020B0604030504040204" pitchFamily="34" charset="-120"/>
                  <a:ea typeface="微軟正黑體" panose="020B0604030504040204" pitchFamily="34" charset="-120"/>
                </a:rPr>
                <a:t>112/5/26</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latin typeface="微軟正黑體" panose="020B0604030504040204" pitchFamily="34" charset="-120"/>
                  <a:ea typeface="微軟正黑體" panose="020B0604030504040204" pitchFamily="34" charset="-120"/>
                </a:rPr>
                <a:t>15:00</a:t>
              </a:r>
              <a:r>
                <a:rPr lang="zh-TW" altLang="en-US" sz="1600" b="1" dirty="0">
                  <a:solidFill>
                    <a:srgbClr val="C00000"/>
                  </a:solidFill>
                  <a:latin typeface="微軟正黑體" panose="020B0604030504040204" pitchFamily="34" charset="-120"/>
                  <a:ea typeface="微軟正黑體" panose="020B0604030504040204" pitchFamily="34" charset="-120"/>
                </a:rPr>
                <a:t>止</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
          <p:nvSpPr>
            <p:cNvPr id="33" name="矩形 8"/>
            <p:cNvSpPr>
              <a:spLocks noChangeArrowheads="1"/>
            </p:cNvSpPr>
            <p:nvPr/>
          </p:nvSpPr>
          <p:spPr bwMode="auto">
            <a:xfrm>
              <a:off x="7470777" y="4716884"/>
              <a:ext cx="4055740" cy="21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出具國中畢業證書或學力證明文件</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900"/>
                </a:spcBef>
              </a:pPr>
              <a:r>
                <a:rPr lang="zh-TW" altLang="en-US" sz="1500" b="1" dirty="0">
                  <a:latin typeface="微軟正黑體" panose="020B0604030504040204" pitchFamily="34" charset="-120"/>
                  <a:ea typeface="微軟正黑體" panose="020B0604030504040204" pitchFamily="34" charset="-120"/>
                </a:rPr>
                <a:t>向原就讀國中申請</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112</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學年度五專優先免試入學專用超額比序項目積分證明單」</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eaLnBrk="1" hangingPunct="1">
                <a:spcBef>
                  <a:spcPts val="450"/>
                </a:spcBef>
              </a:pPr>
              <a:r>
                <a:rPr lang="zh-TW" altLang="en-US" sz="1500" b="1" dirty="0">
                  <a:latin typeface="微軟正黑體" panose="020B0604030504040204" pitchFamily="34" charset="-120"/>
                  <a:ea typeface="微軟正黑體" panose="020B0604030504040204" pitchFamily="34" charset="-120"/>
                </a:rPr>
                <a:t>自備積分採計項目證明文件</a:t>
              </a:r>
              <a:endParaRPr lang="en-US" altLang="zh-TW" sz="1500" b="1" dirty="0">
                <a:latin typeface="微軟正黑體" panose="020B0604030504040204" pitchFamily="34" charset="-120"/>
                <a:ea typeface="微軟正黑體" panose="020B0604030504040204" pitchFamily="34" charset="-120"/>
              </a:endParaRPr>
            </a:p>
            <a:p>
              <a:pPr eaLnBrk="1" hangingPunct="1">
                <a:spcBef>
                  <a:spcPts val="450"/>
                </a:spcBef>
              </a:pPr>
              <a:r>
                <a:rPr lang="en-US" altLang="zh-TW" sz="1500" b="1" dirty="0">
                  <a:solidFill>
                    <a:srgbClr val="002060"/>
                  </a:solidFill>
                  <a:latin typeface="微軟正黑體" panose="020B0604030504040204" pitchFamily="34" charset="-120"/>
                  <a:ea typeface="微軟正黑體" panose="020B0604030504040204" pitchFamily="34" charset="-120"/>
                </a:rPr>
                <a:t>(</a:t>
              </a:r>
              <a:r>
                <a:rPr lang="zh-TW" altLang="en-US" sz="1500" b="1" dirty="0">
                  <a:solidFill>
                    <a:srgbClr val="002060"/>
                  </a:solidFill>
                  <a:latin typeface="微軟正黑體" panose="020B0604030504040204" pitchFamily="34" charset="-120"/>
                  <a:ea typeface="微軟正黑體" panose="020B0604030504040204" pitchFamily="34" charset="-120"/>
                </a:rPr>
                <a:t>非應屆畢業生各項積分採計就讀國中期間</a:t>
              </a:r>
              <a:r>
                <a:rPr lang="en-US" altLang="zh-TW" sz="1500" b="1" dirty="0">
                  <a:solidFill>
                    <a:srgbClr val="002060"/>
                  </a:solidFill>
                  <a:latin typeface="微軟正黑體" panose="020B0604030504040204" pitchFamily="34" charset="-120"/>
                  <a:ea typeface="微軟正黑體" panose="020B0604030504040204" pitchFamily="34" charset="-120"/>
                </a:rPr>
                <a:t>)</a:t>
              </a:r>
              <a:endParaRPr lang="zh-TW" altLang="en-US" sz="1500" b="1" dirty="0">
                <a:solidFill>
                  <a:srgbClr val="002060"/>
                </a:solidFill>
                <a:latin typeface="微軟正黑體" panose="020B0604030504040204" pitchFamily="34" charset="-120"/>
                <a:ea typeface="微軟正黑體" panose="020B0604030504040204" pitchFamily="34" charset="-120"/>
              </a:endParaRPr>
            </a:p>
          </p:txBody>
        </p:sp>
        <p:sp>
          <p:nvSpPr>
            <p:cNvPr id="34" name="i$lîḋê"/>
            <p:cNvSpPr/>
            <p:nvPr/>
          </p:nvSpPr>
          <p:spPr bwMode="auto">
            <a:xfrm>
              <a:off x="7159553" y="4792663"/>
              <a:ext cx="355600"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5" name="i$lîḋê"/>
            <p:cNvSpPr/>
            <p:nvPr/>
          </p:nvSpPr>
          <p:spPr bwMode="auto">
            <a:xfrm>
              <a:off x="7169077" y="5152960"/>
              <a:ext cx="357188"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sp>
          <p:nvSpPr>
            <p:cNvPr id="36" name="i$lîḋê"/>
            <p:cNvSpPr/>
            <p:nvPr/>
          </p:nvSpPr>
          <p:spPr bwMode="auto">
            <a:xfrm>
              <a:off x="7169077" y="6009426"/>
              <a:ext cx="357188" cy="230188"/>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spcBef>
                  <a:spcPts val="0"/>
                </a:spcBef>
                <a:spcAft>
                  <a:spcPts val="0"/>
                </a:spcAft>
                <a:defRPr/>
              </a:pPr>
              <a:endParaRPr sz="1350">
                <a:latin typeface="+mn-lt"/>
                <a:ea typeface="+mn-ea"/>
              </a:endParaRPr>
            </a:p>
          </p:txBody>
        </p:sp>
      </p:grpSp>
      <p:cxnSp>
        <p:nvCxnSpPr>
          <p:cNvPr id="3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Freeform 6">
            <a:extLst>
              <a:ext uri="{FF2B5EF4-FFF2-40B4-BE49-F238E27FC236}">
                <a16:creationId xmlns:a16="http://schemas.microsoft.com/office/drawing/2014/main" id="{71AA52EC-7DB1-4E87-8C0D-FAA1C5227515}"/>
              </a:ext>
            </a:extLst>
          </p:cNvPr>
          <p:cNvSpPr>
            <a:spLocks noEditPoints="1"/>
          </p:cNvSpPr>
          <p:nvPr/>
        </p:nvSpPr>
        <p:spPr bwMode="auto">
          <a:xfrm>
            <a:off x="750146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4"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4/13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11</a:t>
            </a:fld>
            <a:endParaRPr lang="zh-TW" altLang="en-US" sz="1500" b="1" dirty="0">
              <a:latin typeface="Arial" panose="020B0604020202020204" pitchFamily="34" charset="0"/>
              <a:cs typeface="Arial" panose="020B0604020202020204" pitchFamily="34" charset="0"/>
            </a:endParaRPr>
          </a:p>
        </p:txBody>
      </p:sp>
      <p:sp>
        <p:nvSpPr>
          <p:cNvPr id="56" name="內容版面配置區 2"/>
          <p:cNvSpPr txBox="1">
            <a:spLocks/>
          </p:cNvSpPr>
          <p:nvPr/>
        </p:nvSpPr>
        <p:spPr>
          <a:xfrm>
            <a:off x="1210358" y="6297604"/>
            <a:ext cx="4181533" cy="279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b="1" u="sng" dirty="0">
                <a:solidFill>
                  <a:srgbClr val="C00000"/>
                </a:solidFill>
                <a:latin typeface="微軟正黑體" panose="020B0604030504040204" pitchFamily="34" charset="-120"/>
                <a:ea typeface="微軟正黑體" panose="020B0604030504040204" pitchFamily="34" charset="-120"/>
              </a:rPr>
              <a:t>112/5/26</a:t>
            </a:r>
            <a:r>
              <a:rPr lang="zh-TW" altLang="en-US" sz="1800" b="1" u="sng" dirty="0">
                <a:solidFill>
                  <a:srgbClr val="C00000"/>
                </a:solidFill>
                <a:latin typeface="微軟正黑體" panose="020B0604030504040204" pitchFamily="34" charset="-120"/>
                <a:ea typeface="微軟正黑體" panose="020B0604030504040204" pitchFamily="34" charset="-120"/>
              </a:rPr>
              <a:t>前</a:t>
            </a:r>
            <a:r>
              <a:rPr lang="zh-TW" altLang="en-US" sz="1800" b="1" dirty="0">
                <a:solidFill>
                  <a:srgbClr val="C00000"/>
                </a:solidFill>
                <a:latin typeface="微軟正黑體" panose="020B0604030504040204" pitchFamily="34" charset="-120"/>
                <a:ea typeface="微軟正黑體" panose="020B0604030504040204" pitchFamily="34" charset="-120"/>
              </a:rPr>
              <a:t>郵寄報名表件</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郵戳為憑</a:t>
            </a:r>
            <a:r>
              <a:rPr lang="en-US" altLang="zh-TW" sz="1800" b="1" dirty="0">
                <a:solidFill>
                  <a:srgbClr val="C00000"/>
                </a:solidFill>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副標題 2"/>
          <p:cNvSpPr txBox="1">
            <a:spLocks/>
          </p:cNvSpPr>
          <p:nvPr/>
        </p:nvSpPr>
        <p:spPr bwMode="auto">
          <a:xfrm>
            <a:off x="1160862" y="2928938"/>
            <a:ext cx="7983140" cy="100965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100">
                <a:latin typeface="微軟正黑體" panose="020B0604030504040204" pitchFamily="34" charset="-120"/>
                <a:ea typeface="微軟正黑體" panose="020B0604030504040204" pitchFamily="34" charset="-120"/>
              </a:rPr>
              <a:t>                     </a:t>
            </a:r>
          </a:p>
          <a:p>
            <a:pPr eaLnBrk="1" hangingPunct="1"/>
            <a:r>
              <a:rPr lang="en-US" altLang="zh-TW" sz="2100" b="1">
                <a:solidFill>
                  <a:srgbClr val="C00000"/>
                </a:solidFill>
                <a:latin typeface="微軟正黑體" panose="020B0604030504040204" pitchFamily="34" charset="-120"/>
                <a:ea typeface="微軟正黑體" panose="020B0604030504040204" pitchFamily="34" charset="-120"/>
              </a:rPr>
              <a:t>                            </a:t>
            </a:r>
            <a:endParaRPr lang="zh-TW" altLang="en-US" sz="2100" b="1">
              <a:solidFill>
                <a:srgbClr val="C00000"/>
              </a:solidFill>
              <a:latin typeface="微軟正黑體" panose="020B0604030504040204" pitchFamily="34" charset="-120"/>
              <a:ea typeface="微軟正黑體" panose="020B0604030504040204" pitchFamily="34" charset="-120"/>
            </a:endParaRPr>
          </a:p>
        </p:txBody>
      </p:sp>
      <p:pic>
        <p:nvPicPr>
          <p:cNvPr id="92164" name="Picture 2" descr="https://caac.jctv.ntut.edu.tw/105generalquery/image/apply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494" y="2237185"/>
            <a:ext cx="276820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2609850" y="3142062"/>
            <a:ext cx="6068616" cy="629840"/>
          </a:xfrm>
        </p:spPr>
        <p:txBody>
          <a:bodyPr rtlCol="0">
            <a:normAutofit fontScale="92500" lnSpcReduction="10000"/>
          </a:bodyPr>
          <a:lstStyle/>
          <a:p>
            <a:pPr marL="0" indent="0" fontAlgn="auto">
              <a:spcAft>
                <a:spcPts val="0"/>
              </a:spcAft>
              <a:buNone/>
              <a:defRPr/>
            </a:pPr>
            <a:r>
              <a:rPr lang="zh-TW" altLang="en-US" sz="4500" b="1" dirty="0">
                <a:latin typeface="微軟正黑體" panose="020B0604030504040204" pitchFamily="34" charset="-120"/>
                <a:ea typeface="微軟正黑體" panose="020B0604030504040204" pitchFamily="34" charset="-120"/>
              </a:rPr>
              <a:t>感謝聆聽　敬請指教</a:t>
            </a:r>
          </a:p>
        </p:txBody>
      </p:sp>
      <p:sp>
        <p:nvSpPr>
          <p:cNvPr id="92166" name="矩形 3"/>
          <p:cNvSpPr>
            <a:spLocks noChangeArrowheads="1"/>
          </p:cNvSpPr>
          <p:nvPr/>
        </p:nvSpPr>
        <p:spPr bwMode="auto">
          <a:xfrm>
            <a:off x="2708675" y="4057654"/>
            <a:ext cx="512087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950" b="1" dirty="0">
                <a:solidFill>
                  <a:srgbClr val="C00000"/>
                </a:solidFill>
                <a:latin typeface="微軟正黑體" panose="020B0604030504040204" pitchFamily="34" charset="-120"/>
                <a:ea typeface="微軟正黑體" panose="020B0604030504040204" pitchFamily="34" charset="-120"/>
              </a:rPr>
              <a:t>112</a:t>
            </a:r>
            <a:r>
              <a:rPr lang="zh-TW" altLang="en-US" sz="1950" b="1" dirty="0">
                <a:solidFill>
                  <a:srgbClr val="C00000"/>
                </a:solidFill>
                <a:latin typeface="微軟正黑體" panose="020B0604030504040204" pitchFamily="34" charset="-120"/>
                <a:ea typeface="微軟正黑體" panose="020B0604030504040204" pitchFamily="34" charset="-120"/>
              </a:rPr>
              <a:t>學年度五專優先免試入學招生委員會</a:t>
            </a:r>
          </a:p>
        </p:txBody>
      </p:sp>
      <p:sp>
        <p:nvSpPr>
          <p:cNvPr id="92167" name="文字方塊 1"/>
          <p:cNvSpPr txBox="1">
            <a:spLocks noChangeArrowheads="1"/>
          </p:cNvSpPr>
          <p:nvPr/>
        </p:nvSpPr>
        <p:spPr bwMode="auto">
          <a:xfrm>
            <a:off x="2715819" y="4427936"/>
            <a:ext cx="469820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電   話：</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2772-5333</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2772-5182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傳   真：</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2773-8881</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2773-1722</a:t>
            </a:r>
          </a:p>
          <a:p>
            <a:pPr eaLnBrk="1" hangingPunct="1">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網   址：</a:t>
            </a:r>
            <a:r>
              <a:rPr lang="en-US" altLang="zh-TW" sz="1500" dirty="0">
                <a:latin typeface="微軟正黑體" panose="020B0604030504040204" pitchFamily="34" charset="-120"/>
                <a:ea typeface="微軟正黑體" panose="020B0604030504040204" pitchFamily="34" charset="-120"/>
              </a:rPr>
              <a:t>https://www.jctv.ntut.edu.tw/u5/</a:t>
            </a:r>
          </a:p>
          <a:p>
            <a:pPr eaLnBrk="1" hangingPunct="1">
              <a:lnSpc>
                <a:spcPct val="100000"/>
              </a:lnSpc>
              <a:spcBef>
                <a:spcPts val="450"/>
              </a:spcBef>
              <a:spcAft>
                <a:spcPts val="450"/>
              </a:spcAft>
              <a:buNone/>
            </a:pPr>
            <a:r>
              <a:rPr lang="en-US" altLang="zh-TW" sz="1500" b="1" dirty="0">
                <a:latin typeface="微軟正黑體" panose="020B0604030504040204" pitchFamily="34" charset="-120"/>
                <a:ea typeface="微軟正黑體" panose="020B0604030504040204" pitchFamily="34" charset="-120"/>
              </a:rPr>
              <a:t>E-mail</a:t>
            </a:r>
            <a:r>
              <a:rPr lang="zh-TW" altLang="en-US" sz="1500" b="1" dirty="0">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u_5@ntut.edu.tw</a:t>
            </a:r>
            <a:endParaRPr lang="zh-TW" altLang="en-US" sz="1500" dirty="0">
              <a:latin typeface="微軟正黑體" panose="020B0604030504040204" pitchFamily="34" charset="-120"/>
              <a:ea typeface="微軟正黑體" panose="020B0604030504040204" pitchFamily="34" charset="-120"/>
            </a:endParaRPr>
          </a:p>
        </p:txBody>
      </p:sp>
      <p:pic>
        <p:nvPicPr>
          <p:cNvPr id="92168"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727" y="4426746"/>
            <a:ext cx="70485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91" y="175414"/>
            <a:ext cx="4111509" cy="7513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073">
            <a:extLst>
              <a:ext uri="{FF2B5EF4-FFF2-40B4-BE49-F238E27FC236}">
                <a16:creationId xmlns:a16="http://schemas.microsoft.com/office/drawing/2014/main" id="{B612D156-652A-41B1-A489-B0C2AC1FBE50}"/>
              </a:ext>
            </a:extLst>
          </p:cNvPr>
          <p:cNvSpPr/>
          <p:nvPr/>
        </p:nvSpPr>
        <p:spPr>
          <a:xfrm>
            <a:off x="220730" y="1829668"/>
            <a:ext cx="1890000" cy="2700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4" name="Rectangle 1074">
            <a:extLst>
              <a:ext uri="{FF2B5EF4-FFF2-40B4-BE49-F238E27FC236}">
                <a16:creationId xmlns:a16="http://schemas.microsoft.com/office/drawing/2014/main" id="{1AC43DD1-CFA4-43B5-A633-9F36DC3ACC1E}"/>
              </a:ext>
            </a:extLst>
          </p:cNvPr>
          <p:cNvSpPr/>
          <p:nvPr/>
        </p:nvSpPr>
        <p:spPr>
          <a:xfrm>
            <a:off x="2117696" y="1829668"/>
            <a:ext cx="2987268"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5" name="Rectangle 1075">
            <a:extLst>
              <a:ext uri="{FF2B5EF4-FFF2-40B4-BE49-F238E27FC236}">
                <a16:creationId xmlns:a16="http://schemas.microsoft.com/office/drawing/2014/main" id="{04AF1869-4C30-43DE-8474-E9B524F4987E}"/>
              </a:ext>
            </a:extLst>
          </p:cNvPr>
          <p:cNvSpPr/>
          <p:nvPr/>
        </p:nvSpPr>
        <p:spPr>
          <a:xfrm>
            <a:off x="5104964" y="1829668"/>
            <a:ext cx="2808000"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6" name="Rectangle 1076">
            <a:extLst>
              <a:ext uri="{FF2B5EF4-FFF2-40B4-BE49-F238E27FC236}">
                <a16:creationId xmlns:a16="http://schemas.microsoft.com/office/drawing/2014/main" id="{05F785E7-71F4-45B7-B2B6-DFC98A75AB69}"/>
              </a:ext>
            </a:extLst>
          </p:cNvPr>
          <p:cNvSpPr/>
          <p:nvPr/>
        </p:nvSpPr>
        <p:spPr>
          <a:xfrm>
            <a:off x="7908624" y="1829668"/>
            <a:ext cx="980307"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7" name="Round Same Side Corner Rectangle 39">
            <a:extLst>
              <a:ext uri="{FF2B5EF4-FFF2-40B4-BE49-F238E27FC236}">
                <a16:creationId xmlns:a16="http://schemas.microsoft.com/office/drawing/2014/main" id="{8143BC21-B363-4FB6-AD7E-9E794ACAA229}"/>
              </a:ext>
            </a:extLst>
          </p:cNvPr>
          <p:cNvSpPr/>
          <p:nvPr/>
        </p:nvSpPr>
        <p:spPr>
          <a:xfrm rot="18900000">
            <a:off x="8530312" y="1704869"/>
            <a:ext cx="482024" cy="501335"/>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40" name="그룹 48">
            <a:extLst>
              <a:ext uri="{FF2B5EF4-FFF2-40B4-BE49-F238E27FC236}">
                <a16:creationId xmlns:a16="http://schemas.microsoft.com/office/drawing/2014/main" id="{8E9E6FF8-42D7-4FE0-8472-2E6F05527F9D}"/>
              </a:ext>
            </a:extLst>
          </p:cNvPr>
          <p:cNvGrpSpPr/>
          <p:nvPr/>
        </p:nvGrpSpPr>
        <p:grpSpPr>
          <a:xfrm>
            <a:off x="38923" y="1757752"/>
            <a:ext cx="405000" cy="405000"/>
            <a:chOff x="3064244" y="3659540"/>
            <a:chExt cx="540000" cy="540000"/>
          </a:xfrm>
        </p:grpSpPr>
        <p:sp>
          <p:nvSpPr>
            <p:cNvPr id="41"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2"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3" name="그룹 47">
            <a:extLst>
              <a:ext uri="{FF2B5EF4-FFF2-40B4-BE49-F238E27FC236}">
                <a16:creationId xmlns:a16="http://schemas.microsoft.com/office/drawing/2014/main" id="{4CD6204A-C496-4140-AB94-F26429B859E7}"/>
              </a:ext>
            </a:extLst>
          </p:cNvPr>
          <p:cNvGrpSpPr/>
          <p:nvPr/>
        </p:nvGrpSpPr>
        <p:grpSpPr>
          <a:xfrm>
            <a:off x="1917074" y="1762027"/>
            <a:ext cx="405000" cy="405000"/>
            <a:chOff x="4504969" y="3665239"/>
            <a:chExt cx="540000" cy="540000"/>
          </a:xfrm>
        </p:grpSpPr>
        <p:sp>
          <p:nvSpPr>
            <p:cNvPr id="44"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5"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6" name="그룹 27">
            <a:extLst>
              <a:ext uri="{FF2B5EF4-FFF2-40B4-BE49-F238E27FC236}">
                <a16:creationId xmlns:a16="http://schemas.microsoft.com/office/drawing/2014/main" id="{ED883F41-B2C7-408B-9944-9C3EA4938CA4}"/>
              </a:ext>
            </a:extLst>
          </p:cNvPr>
          <p:cNvGrpSpPr/>
          <p:nvPr/>
        </p:nvGrpSpPr>
        <p:grpSpPr>
          <a:xfrm>
            <a:off x="4906376" y="1766301"/>
            <a:ext cx="405000" cy="405000"/>
            <a:chOff x="5945694" y="3670938"/>
            <a:chExt cx="540000" cy="540000"/>
          </a:xfrm>
        </p:grpSpPr>
        <p:sp>
          <p:nvSpPr>
            <p:cNvPr id="47"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48"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49" name="그룹 26">
            <a:extLst>
              <a:ext uri="{FF2B5EF4-FFF2-40B4-BE49-F238E27FC236}">
                <a16:creationId xmlns:a16="http://schemas.microsoft.com/office/drawing/2014/main" id="{4B94551B-7CDF-4458-A5A2-6CCA25C8E863}"/>
              </a:ext>
            </a:extLst>
          </p:cNvPr>
          <p:cNvGrpSpPr/>
          <p:nvPr/>
        </p:nvGrpSpPr>
        <p:grpSpPr>
          <a:xfrm>
            <a:off x="7708553" y="1770575"/>
            <a:ext cx="405000" cy="405000"/>
            <a:chOff x="8984481" y="3676637"/>
            <a:chExt cx="540000" cy="540000"/>
          </a:xfrm>
        </p:grpSpPr>
        <p:sp>
          <p:nvSpPr>
            <p:cNvPr id="50"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51"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52" name="文字方塊 62"/>
          <p:cNvSpPr txBox="1">
            <a:spLocks noChangeArrowheads="1"/>
          </p:cNvSpPr>
          <p:nvPr/>
        </p:nvSpPr>
        <p:spPr bwMode="auto">
          <a:xfrm>
            <a:off x="259971" y="1554446"/>
            <a:ext cx="184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1 </a:t>
            </a:r>
            <a:r>
              <a:rPr lang="zh-TW" altLang="en-US" sz="1400"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53" name="文字方塊 64"/>
          <p:cNvSpPr txBox="1">
            <a:spLocks noChangeArrowheads="1"/>
          </p:cNvSpPr>
          <p:nvPr/>
        </p:nvSpPr>
        <p:spPr bwMode="auto">
          <a:xfrm>
            <a:off x="2520663" y="1553131"/>
            <a:ext cx="21109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a:solidFill>
                  <a:srgbClr val="C00000"/>
                </a:solidFill>
                <a:latin typeface="微軟正黑體" panose="020B0604030504040204" pitchFamily="34" charset="-120"/>
                <a:ea typeface="微軟正黑體" panose="020B0604030504040204" pitchFamily="34" charset="-120"/>
              </a:rPr>
              <a:t>Step 2 </a:t>
            </a:r>
            <a:r>
              <a:rPr lang="zh-TW" altLang="en-US" sz="1600"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54" name="文字方塊 66"/>
          <p:cNvSpPr txBox="1">
            <a:spLocks noChangeArrowheads="1"/>
          </p:cNvSpPr>
          <p:nvPr/>
        </p:nvSpPr>
        <p:spPr bwMode="auto">
          <a:xfrm>
            <a:off x="5334412" y="1554447"/>
            <a:ext cx="2397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3 </a:t>
            </a:r>
            <a:r>
              <a:rPr lang="zh-TW" altLang="en-US" sz="1400" b="1" dirty="0">
                <a:solidFill>
                  <a:srgbClr val="C00000"/>
                </a:solidFill>
                <a:latin typeface="微軟正黑體" panose="020B0604030504040204" pitchFamily="34" charset="-120"/>
                <a:ea typeface="微軟正黑體" panose="020B0604030504040204" pitchFamily="34" charset="-120"/>
              </a:rPr>
              <a:t>彙整及列印報名資料</a:t>
            </a:r>
          </a:p>
        </p:txBody>
      </p:sp>
      <p:sp>
        <p:nvSpPr>
          <p:cNvPr id="55" name="文字方塊 68"/>
          <p:cNvSpPr txBox="1">
            <a:spLocks noChangeArrowheads="1"/>
          </p:cNvSpPr>
          <p:nvPr/>
        </p:nvSpPr>
        <p:spPr bwMode="auto">
          <a:xfrm>
            <a:off x="7804946" y="1554447"/>
            <a:ext cx="1119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4 </a:t>
            </a:r>
            <a:r>
              <a:rPr lang="zh-TW" altLang="en-US" sz="1400" b="1" dirty="0">
                <a:solidFill>
                  <a:srgbClr val="C00000"/>
                </a:solidFill>
                <a:latin typeface="微軟正黑體" panose="020B0604030504040204" pitchFamily="34" charset="-120"/>
                <a:ea typeface="微軟正黑體" panose="020B0604030504040204" pitchFamily="34" charset="-120"/>
              </a:rPr>
              <a:t>寄出</a:t>
            </a:r>
          </a:p>
        </p:txBody>
      </p:sp>
      <p:sp>
        <p:nvSpPr>
          <p:cNvPr id="5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12</a:t>
            </a:fld>
            <a:endParaRPr lang="zh-TW" altLang="en-US" sz="1500" b="1" dirty="0">
              <a:latin typeface="Arial" panose="020B0604020202020204" pitchFamily="34" charset="0"/>
              <a:cs typeface="Arial" panose="020B0604020202020204" pitchFamily="34" charset="0"/>
            </a:endParaRPr>
          </a:p>
        </p:txBody>
      </p:sp>
      <p:cxnSp>
        <p:nvCxnSpPr>
          <p:cNvPr id="6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報名程序（</a:t>
            </a:r>
            <a:r>
              <a:rPr lang="en-US" altLang="zh-TW" sz="2800" b="1" dirty="0">
                <a:solidFill>
                  <a:srgbClr val="002060"/>
                </a:solidFill>
                <a:latin typeface="微軟正黑體" panose="020B0604030504040204" pitchFamily="34" charset="-120"/>
                <a:ea typeface="微軟正黑體" panose="020B0604030504040204" pitchFamily="34" charset="-120"/>
              </a:rPr>
              <a:t>5/13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09537" y="2335836"/>
            <a:ext cx="9025342" cy="4356290"/>
            <a:chOff x="109537" y="2335836"/>
            <a:chExt cx="9025342" cy="4356290"/>
          </a:xfrm>
        </p:grpSpPr>
        <p:grpSp>
          <p:nvGrpSpPr>
            <p:cNvPr id="56" name="群組 55"/>
            <p:cNvGrpSpPr/>
            <p:nvPr/>
          </p:nvGrpSpPr>
          <p:grpSpPr>
            <a:xfrm>
              <a:off x="109537" y="2335836"/>
              <a:ext cx="9025342" cy="4356290"/>
              <a:chOff x="146047" y="1971443"/>
              <a:chExt cx="12033781" cy="5808383"/>
            </a:xfrm>
          </p:grpSpPr>
          <p:grpSp>
            <p:nvGrpSpPr>
              <p:cNvPr id="57" name="群組 56"/>
              <p:cNvGrpSpPr/>
              <p:nvPr/>
            </p:nvGrpSpPr>
            <p:grpSpPr>
              <a:xfrm>
                <a:off x="146050" y="1971443"/>
                <a:ext cx="12033778" cy="5808383"/>
                <a:chOff x="146050" y="1971443"/>
                <a:chExt cx="12033778" cy="5808383"/>
              </a:xfrm>
            </p:grpSpPr>
            <p:sp>
              <p:nvSpPr>
                <p:cNvPr id="65" name="向右箭號 64"/>
                <p:cNvSpPr/>
                <p:nvPr/>
              </p:nvSpPr>
              <p:spPr>
                <a:xfrm>
                  <a:off x="6622555" y="4152900"/>
                  <a:ext cx="384000" cy="4176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sp>
              <p:nvSpPr>
                <p:cNvPr id="67" name="向右箭號 66"/>
                <p:cNvSpPr/>
                <p:nvPr/>
              </p:nvSpPr>
              <p:spPr>
                <a:xfrm>
                  <a:off x="2705682" y="4098925"/>
                  <a:ext cx="384000"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grpSp>
              <p:nvGrpSpPr>
                <p:cNvPr id="69" name="群組 68"/>
                <p:cNvGrpSpPr/>
                <p:nvPr/>
              </p:nvGrpSpPr>
              <p:grpSpPr>
                <a:xfrm>
                  <a:off x="146050" y="1971443"/>
                  <a:ext cx="12033778" cy="5808383"/>
                  <a:chOff x="146050" y="1971443"/>
                  <a:chExt cx="12033778" cy="5808383"/>
                </a:xfrm>
              </p:grpSpPr>
              <p:sp>
                <p:nvSpPr>
                  <p:cNvPr id="72" name="文字方塊 71"/>
                  <p:cNvSpPr txBox="1"/>
                  <p:nvPr/>
                </p:nvSpPr>
                <p:spPr>
                  <a:xfrm>
                    <a:off x="2603045" y="6210167"/>
                    <a:ext cx="4530191" cy="1569659"/>
                  </a:xfrm>
                  <a:prstGeom prst="rect">
                    <a:avLst/>
                  </a:prstGeom>
                  <a:solidFill>
                    <a:schemeClr val="accent4">
                      <a:lumMod val="60000"/>
                      <a:lumOff val="40000"/>
                    </a:schemeClr>
                  </a:solidFill>
                </p:spPr>
                <p:txBody>
                  <a:bodyPr wrap="square">
                    <a:spAutoFit/>
                  </a:bodyPr>
                  <a:lstStyle/>
                  <a:p>
                    <a:pPr eaLnBrk="1" fontAlgn="auto" hangingPunct="1">
                      <a:spcBef>
                        <a:spcPts val="600"/>
                      </a:spcBef>
                      <a:spcAft>
                        <a:spcPts val="0"/>
                      </a:spcAft>
                      <a:defRPr/>
                    </a:pPr>
                    <a:r>
                      <a:rPr lang="zh-TW" altLang="en-US" b="1" dirty="0">
                        <a:solidFill>
                          <a:srgbClr val="002060"/>
                        </a:solidFill>
                        <a:latin typeface="微軟正黑體" panose="020B0604030504040204" pitchFamily="34" charset="-120"/>
                        <a:ea typeface="微軟正黑體" panose="020B0604030504040204" pitchFamily="34" charset="-120"/>
                      </a:rPr>
                      <a:t>報名郵寄地址：</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400" b="1" dirty="0">
                        <a:solidFill>
                          <a:srgbClr val="002060"/>
                        </a:solidFill>
                        <a:latin typeface="微軟正黑體" panose="020B0604030504040204" pitchFamily="34" charset="-120"/>
                        <a:ea typeface="微軟正黑體" panose="020B0604030504040204" pitchFamily="34" charset="-120"/>
                      </a:rPr>
                      <a:t>106344</a:t>
                    </a:r>
                    <a:r>
                      <a:rPr lang="zh-TW" altLang="en-US" sz="1400" b="1" dirty="0">
                        <a:solidFill>
                          <a:srgbClr val="002060"/>
                        </a:solidFill>
                        <a:latin typeface="微軟正黑體" panose="020B0604030504040204" pitchFamily="34" charset="-120"/>
                        <a:ea typeface="微軟正黑體" panose="020B0604030504040204" pitchFamily="34" charset="-120"/>
                      </a:rPr>
                      <a:t>臺北市大安區忠孝東路三段</a:t>
                    </a:r>
                    <a:r>
                      <a:rPr lang="en-US" altLang="zh-TW" sz="1400" b="1" dirty="0">
                        <a:solidFill>
                          <a:srgbClr val="002060"/>
                        </a:solidFill>
                        <a:latin typeface="微軟正黑體" panose="020B0604030504040204" pitchFamily="34" charset="-120"/>
                        <a:ea typeface="微軟正黑體" panose="020B0604030504040204" pitchFamily="34" charset="-120"/>
                      </a:rPr>
                      <a:t>1</a:t>
                    </a:r>
                    <a:r>
                      <a:rPr lang="zh-TW" altLang="en-US" sz="1400" b="1" dirty="0">
                        <a:solidFill>
                          <a:srgbClr val="002060"/>
                        </a:solidFill>
                        <a:latin typeface="微軟正黑體" panose="020B0604030504040204" pitchFamily="34" charset="-120"/>
                        <a:ea typeface="微軟正黑體" panose="020B0604030504040204" pitchFamily="34" charset="-120"/>
                      </a:rPr>
                      <a:t>號</a:t>
                    </a:r>
                    <a:br>
                      <a:rPr lang="en-US" altLang="zh-TW" sz="1400" b="1" dirty="0">
                        <a:solidFill>
                          <a:srgbClr val="002060"/>
                        </a:solidFill>
                        <a:latin typeface="微軟正黑體" panose="020B0604030504040204" pitchFamily="34" charset="-120"/>
                        <a:ea typeface="微軟正黑體" panose="020B0604030504040204" pitchFamily="34" charset="-120"/>
                      </a:rPr>
                    </a:br>
                    <a:r>
                      <a:rPr lang="zh-TW" altLang="en-US" sz="1400" b="1" dirty="0">
                        <a:solidFill>
                          <a:srgbClr val="002060"/>
                        </a:solidFill>
                        <a:latin typeface="微軟正黑體" panose="020B0604030504040204" pitchFamily="34" charset="-120"/>
                        <a:ea typeface="微軟正黑體" panose="020B0604030504040204" pitchFamily="34" charset="-120"/>
                      </a:rPr>
                      <a:t>國立臺北科技大學億光大樓</a:t>
                    </a:r>
                    <a:r>
                      <a:rPr lang="en-US" altLang="zh-TW" sz="1400" b="1" dirty="0">
                        <a:solidFill>
                          <a:srgbClr val="002060"/>
                        </a:solidFill>
                        <a:latin typeface="微軟正黑體" panose="020B0604030504040204" pitchFamily="34" charset="-120"/>
                        <a:ea typeface="微軟正黑體" panose="020B0604030504040204" pitchFamily="34" charset="-120"/>
                      </a:rPr>
                      <a:t>5</a:t>
                    </a:r>
                    <a:r>
                      <a:rPr lang="zh-TW" altLang="en-US" sz="1400" b="1" dirty="0">
                        <a:solidFill>
                          <a:srgbClr val="002060"/>
                        </a:solidFill>
                        <a:latin typeface="微軟正黑體" panose="020B0604030504040204" pitchFamily="34" charset="-120"/>
                        <a:ea typeface="微軟正黑體" panose="020B0604030504040204" pitchFamily="34" charset="-120"/>
                      </a:rPr>
                      <a:t>樓</a:t>
                    </a:r>
                    <a:endParaRPr lang="en-US" altLang="zh-TW" sz="1400" b="1" dirty="0">
                      <a:solidFill>
                        <a:srgbClr val="002060"/>
                      </a:solidFill>
                      <a:latin typeface="微軟正黑體" panose="020B0604030504040204" pitchFamily="34" charset="-120"/>
                      <a:ea typeface="微軟正黑體" panose="020B0604030504040204" pitchFamily="34" charset="-120"/>
                    </a:endParaRPr>
                  </a:p>
                  <a:p>
                    <a:pPr eaLnBrk="1" fontAlgn="auto" hangingPunct="1">
                      <a:lnSpc>
                        <a:spcPts val="1650"/>
                      </a:lnSpc>
                      <a:spcBef>
                        <a:spcPts val="600"/>
                      </a:spcBef>
                      <a:spcAft>
                        <a:spcPts val="0"/>
                      </a:spcAft>
                      <a:defRPr/>
                    </a:pPr>
                    <a:r>
                      <a:rPr lang="en-US" altLang="zh-TW" sz="1400" b="1" dirty="0">
                        <a:solidFill>
                          <a:srgbClr val="002060"/>
                        </a:solidFill>
                        <a:latin typeface="微軟正黑體" panose="020B0604030504040204" pitchFamily="34" charset="-120"/>
                        <a:ea typeface="微軟正黑體" panose="020B0604030504040204" pitchFamily="34" charset="-120"/>
                      </a:rPr>
                      <a:t>112</a:t>
                    </a:r>
                    <a:r>
                      <a:rPr lang="zh-TW" altLang="en-US" sz="1400" b="1" dirty="0">
                        <a:solidFill>
                          <a:srgbClr val="002060"/>
                        </a:solidFill>
                        <a:latin typeface="微軟正黑體" panose="020B0604030504040204" pitchFamily="34" charset="-120"/>
                        <a:ea typeface="微軟正黑體" panose="020B0604030504040204" pitchFamily="34" charset="-120"/>
                      </a:rPr>
                      <a:t>學年度五專優先免試入學招生委員會</a:t>
                    </a:r>
                  </a:p>
                </p:txBody>
              </p:sp>
              <p:grpSp>
                <p:nvGrpSpPr>
                  <p:cNvPr id="73" name="群組 42"/>
                  <p:cNvGrpSpPr>
                    <a:grpSpLocks/>
                  </p:cNvGrpSpPr>
                  <p:nvPr/>
                </p:nvGrpSpPr>
                <p:grpSpPr bwMode="auto">
                  <a:xfrm>
                    <a:off x="3090095" y="1971443"/>
                    <a:ext cx="9089733" cy="3701319"/>
                    <a:chOff x="3199843" y="1852660"/>
                    <a:chExt cx="9090019" cy="3702114"/>
                  </a:xfrm>
                </p:grpSpPr>
                <p:sp>
                  <p:nvSpPr>
                    <p:cNvPr id="78" name="矩形 77"/>
                    <p:cNvSpPr/>
                    <p:nvPr/>
                  </p:nvSpPr>
                  <p:spPr>
                    <a:xfrm>
                      <a:off x="7132096" y="1852660"/>
                      <a:ext cx="3492611" cy="3428907"/>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lnSpc>
                          <a:spcPts val="2700"/>
                        </a:lnSpc>
                        <a:spcBef>
                          <a:spcPts val="450"/>
                        </a:spcBef>
                        <a:spcAft>
                          <a:spcPts val="450"/>
                        </a:spcAft>
                        <a:defRPr/>
                      </a:pPr>
                      <a:r>
                        <a:rPr lang="zh-TW" altLang="en-US" sz="1275" b="1" dirty="0">
                          <a:solidFill>
                            <a:srgbClr val="0070C0"/>
                          </a:solidFill>
                          <a:latin typeface="微軟正黑體" panose="020B0604030504040204" pitchFamily="34" charset="-120"/>
                          <a:ea typeface="微軟正黑體" panose="020B0604030504040204" pitchFamily="34" charset="-120"/>
                        </a:rPr>
                        <a:t>彙整</a:t>
                      </a:r>
                      <a:r>
                        <a:rPr lang="zh-TW" altLang="en-US" sz="1275" b="1" u="sng" dirty="0">
                          <a:solidFill>
                            <a:srgbClr val="C00000"/>
                          </a:solidFill>
                          <a:latin typeface="微軟正黑體" panose="020B0604030504040204" pitchFamily="34" charset="-120"/>
                          <a:ea typeface="微軟正黑體" panose="020B0604030504040204" pitchFamily="34" charset="-120"/>
                        </a:rPr>
                        <a:t>報名表</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C00000"/>
                          </a:solidFill>
                          <a:latin typeface="微軟正黑體" panose="020B0604030504040204" pitchFamily="34" charset="-120"/>
                          <a:ea typeface="微軟正黑體" panose="020B0604030504040204" pitchFamily="34" charset="-120"/>
                        </a:rPr>
                        <a:t>檢核粘貼相關證明文件</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0070C0"/>
                          </a:solidFill>
                          <a:latin typeface="微軟正黑體" panose="020B0604030504040204" pitchFamily="34" charset="-120"/>
                          <a:ea typeface="微軟正黑體" panose="020B0604030504040204" pitchFamily="34" charset="-120"/>
                        </a:rPr>
                        <a:t>與報名系統列印之表單</a:t>
                      </a:r>
                      <a:endParaRPr lang="en-US" altLang="zh-TW" sz="1275" b="1" dirty="0">
                        <a:solidFill>
                          <a:srgbClr val="0070C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表一、報名人數統計表</a:t>
                      </a:r>
                      <a:br>
                        <a:rPr lang="en-US" altLang="zh-TW" sz="13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            (</a:t>
                      </a:r>
                      <a:r>
                        <a:rPr lang="zh-TW" altLang="zh-TW" sz="1200" b="1" dirty="0">
                          <a:solidFill>
                            <a:schemeClr val="tx1"/>
                          </a:solidFill>
                          <a:latin typeface="微軟正黑體" panose="020B0604030504040204" pitchFamily="34" charset="-120"/>
                          <a:ea typeface="微軟正黑體" panose="020B0604030504040204" pitchFamily="34" charset="-120"/>
                        </a:rPr>
                        <a:t>含黏貼繳費證明</a:t>
                      </a:r>
                      <a:r>
                        <a:rPr lang="zh-TW" altLang="en-US" sz="1200" b="1" dirty="0">
                          <a:solidFill>
                            <a:schemeClr val="tx1"/>
                          </a:solidFill>
                          <a:latin typeface="微軟正黑體" panose="020B0604030504040204" pitchFamily="34" charset="-120"/>
                          <a:ea typeface="微軟正黑體" panose="020B0604030504040204" pitchFamily="34" charset="-120"/>
                        </a:rPr>
                        <a:t>文件</a:t>
                      </a:r>
                      <a:r>
                        <a:rPr lang="zh-TW" altLang="zh-TW" sz="1200" b="1" u="sng" dirty="0">
                          <a:solidFill>
                            <a:schemeClr val="accent2">
                              <a:lumMod val="75000"/>
                            </a:schemeClr>
                          </a:solidFill>
                          <a:latin typeface="微軟正黑體" panose="020B0604030504040204" pitchFamily="34" charset="-120"/>
                          <a:ea typeface="微軟正黑體" panose="020B0604030504040204" pitchFamily="34" charset="-120"/>
                        </a:rPr>
                        <a:t>影印本</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zh-TW" altLang="zh-TW" sz="12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表二、集體報名繳費清單</a:t>
                      </a: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表三、集體免收報名費名冊</a:t>
                      </a:r>
                      <a:r>
                        <a:rPr lang="en-US" altLang="zh-TW" sz="1300" b="1" dirty="0">
                          <a:solidFill>
                            <a:srgbClr val="C00000"/>
                          </a:solidFill>
                          <a:latin typeface="微軟正黑體" pitchFamily="34" charset="-120"/>
                          <a:ea typeface="微軟正黑體" pitchFamily="34" charset="-120"/>
                        </a:rPr>
                        <a:t>(</a:t>
                      </a:r>
                      <a:r>
                        <a:rPr lang="zh-TW" altLang="en-US" sz="1300" b="1" dirty="0">
                          <a:solidFill>
                            <a:srgbClr val="C00000"/>
                          </a:solidFill>
                          <a:latin typeface="微軟正黑體" pitchFamily="34" charset="-120"/>
                          <a:ea typeface="微軟正黑體" pitchFamily="34" charset="-120"/>
                        </a:rPr>
                        <a:t>選繳</a:t>
                      </a:r>
                      <a:r>
                        <a:rPr lang="en-US" altLang="zh-TW" sz="1300" b="1" dirty="0">
                          <a:solidFill>
                            <a:srgbClr val="C00000"/>
                          </a:solidFill>
                          <a:latin typeface="微軟正黑體" pitchFamily="34" charset="-120"/>
                          <a:ea typeface="微軟正黑體" pitchFamily="34" charset="-120"/>
                        </a:rPr>
                        <a:t>)</a:t>
                      </a:r>
                      <a:endParaRPr lang="zh-TW"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表四、報名學生名冊</a:t>
                      </a:r>
                    </a:p>
                    <a:p>
                      <a:pPr eaLnBrk="1" fontAlgn="auto" hangingPunct="1">
                        <a:lnSpc>
                          <a:spcPts val="1800"/>
                        </a:lnSpc>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表五、報名學生</a:t>
                      </a:r>
                      <a:r>
                        <a:rPr lang="zh-TW" altLang="en-US" sz="1300" b="1" dirty="0">
                          <a:solidFill>
                            <a:schemeClr val="tx1"/>
                          </a:solidFill>
                          <a:latin typeface="微軟正黑體" panose="020B0604030504040204" pitchFamily="34" charset="-120"/>
                          <a:ea typeface="微軟正黑體" panose="020B0604030504040204" pitchFamily="34" charset="-120"/>
                        </a:rPr>
                        <a:t>超額比序項目</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1800"/>
                        </a:lnSpc>
                        <a:spcBef>
                          <a:spcPts val="0"/>
                        </a:spcBef>
                        <a:spcAft>
                          <a:spcPts val="0"/>
                        </a:spcAft>
                        <a:defRPr/>
                      </a:pPr>
                      <a:r>
                        <a:rPr lang="zh-TW" altLang="en-US" sz="1300" b="1" dirty="0">
                          <a:solidFill>
                            <a:schemeClr val="tx1"/>
                          </a:solidFill>
                          <a:latin typeface="微軟正黑體" panose="020B0604030504040204" pitchFamily="34" charset="-120"/>
                          <a:ea typeface="微軟正黑體" panose="020B0604030504040204" pitchFamily="34" charset="-120"/>
                        </a:rPr>
                        <a:t>            積分列表</a:t>
                      </a:r>
                      <a:endParaRPr lang="zh-TW" altLang="zh-TW" sz="13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lnSpc>
                          <a:spcPts val="2700"/>
                        </a:lnSpc>
                        <a:spcBef>
                          <a:spcPts val="450"/>
                        </a:spcBef>
                        <a:spcAft>
                          <a:spcPts val="450"/>
                        </a:spcAft>
                        <a:defRPr/>
                      </a:pPr>
                      <a:endParaRPr lang="en-US" altLang="zh-TW" sz="1050" b="1" dirty="0">
                        <a:solidFill>
                          <a:srgbClr val="C00000"/>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11026980" y="4021083"/>
                      <a:ext cx="934951" cy="474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2060"/>
                          </a:solidFill>
                          <a:latin typeface="微軟正黑體" panose="020B0604030504040204" pitchFamily="34" charset="-120"/>
                          <a:ea typeface="微軟正黑體" panose="020B0604030504040204" pitchFamily="34" charset="-120"/>
                        </a:rPr>
                        <a:t>郵寄</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80" name="向右箭號 79"/>
                    <p:cNvSpPr/>
                    <p:nvPr/>
                  </p:nvSpPr>
                  <p:spPr>
                    <a:xfrm>
                      <a:off x="10627329" y="4063166"/>
                      <a:ext cx="415938" cy="37314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1" name="矩形 27"/>
                    <p:cNvSpPr>
                      <a:spLocks noChangeArrowheads="1"/>
                    </p:cNvSpPr>
                    <p:nvPr/>
                  </p:nvSpPr>
                  <p:spPr bwMode="auto">
                    <a:xfrm>
                      <a:off x="10571364" y="4509455"/>
                      <a:ext cx="1718498" cy="7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sz="1500" b="1" dirty="0">
                          <a:solidFill>
                            <a:srgbClr val="C00000"/>
                          </a:solidFill>
                          <a:latin typeface="微軟正黑體" panose="020B0604030504040204" pitchFamily="34" charset="-120"/>
                          <a:ea typeface="微軟正黑體" panose="020B0604030504040204" pitchFamily="34" charset="-120"/>
                        </a:rPr>
                        <a:t>112/5/26</a:t>
                      </a:r>
                      <a:r>
                        <a:rPr lang="zh-TW" altLang="en-US" sz="1500" b="1" dirty="0">
                          <a:solidFill>
                            <a:srgbClr val="C00000"/>
                          </a:solidFill>
                          <a:latin typeface="微軟正黑體" panose="020B0604030504040204" pitchFamily="34" charset="-120"/>
                          <a:ea typeface="微軟正黑體" panose="020B0604030504040204" pitchFamily="34" charset="-120"/>
                        </a:rPr>
                        <a:t>前</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sz="1600" b="1" dirty="0">
                          <a:solidFill>
                            <a:srgbClr val="C00000"/>
                          </a:solidFill>
                          <a:latin typeface="微軟正黑體" panose="020B0604030504040204" pitchFamily="34" charset="-120"/>
                          <a:ea typeface="微軟正黑體" panose="020B0604030504040204" pitchFamily="34" charset="-120"/>
                        </a:rPr>
                        <a:t>郵戳為憑</a:t>
                      </a:r>
                    </a:p>
                  </p:txBody>
                </p:sp>
                <p:sp>
                  <p:nvSpPr>
                    <p:cNvPr id="82" name="矩形 81"/>
                    <p:cNvSpPr/>
                    <p:nvPr/>
                  </p:nvSpPr>
                  <p:spPr bwMode="auto">
                    <a:xfrm>
                      <a:off x="3199843" y="2613415"/>
                      <a:ext cx="3517706" cy="2941359"/>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ts val="2700"/>
                        </a:lnSpc>
                        <a:spcBef>
                          <a:spcPts val="450"/>
                        </a:spcBef>
                        <a:spcAft>
                          <a:spcPts val="450"/>
                        </a:spcAft>
                        <a:defRPr/>
                      </a:pPr>
                      <a:r>
                        <a:rPr lang="zh-TW" altLang="en-US"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ctr" eaLnBrk="1" fontAlgn="auto" hangingPunct="1">
                        <a:lnSpc>
                          <a:spcPts val="1950"/>
                        </a:lnSpc>
                        <a:spcBef>
                          <a:spcPts val="450"/>
                        </a:spcBef>
                        <a:spcAft>
                          <a:spcPts val="450"/>
                        </a:spcAft>
                        <a:defRPr/>
                      </a:pPr>
                      <a:r>
                        <a:rPr lang="zh-TW" altLang="en-US"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200" b="1" kern="0" dirty="0">
                          <a:solidFill>
                            <a:srgbClr val="0033CC"/>
                          </a:solidFill>
                          <a:latin typeface="微軟正黑體" panose="020B0604030504040204" pitchFamily="34" charset="-120"/>
                          <a:ea typeface="微軟正黑體" panose="020B0604030504040204" pitchFamily="34" charset="-120"/>
                        </a:rPr>
                        <a:t>https://www.jctv.ntut.edu.tw/u5/</a:t>
                      </a:r>
                      <a:endParaRPr lang="en-US" altLang="zh-TW" sz="1200" b="1" kern="0" dirty="0">
                        <a:solidFill>
                          <a:srgbClr val="0070C0"/>
                        </a:solidFill>
                        <a:latin typeface="微軟正黑體" panose="020B0604030504040204" pitchFamily="34" charset="-120"/>
                        <a:ea typeface="微軟正黑體" panose="020B0604030504040204" pitchFamily="34" charset="-120"/>
                      </a:endParaRPr>
                    </a:p>
                  </p:txBody>
                </p:sp>
              </p:grpSp>
              <p:sp>
                <p:nvSpPr>
                  <p:cNvPr id="74" name="矩形 73"/>
                  <p:cNvSpPr/>
                  <p:nvPr/>
                </p:nvSpPr>
                <p:spPr>
                  <a:xfrm>
                    <a:off x="146050" y="2883179"/>
                    <a:ext cx="2595563" cy="2400300"/>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112</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22</a:t>
                    </a:r>
                    <a:r>
                      <a:rPr lang="zh-TW" altLang="en-US" sz="1400" b="1" dirty="0">
                        <a:solidFill>
                          <a:schemeClr val="tx1"/>
                        </a:solidFill>
                        <a:latin typeface="微軟正黑體" panose="020B0604030504040204" pitchFamily="34" charset="-120"/>
                        <a:ea typeface="微軟正黑體" panose="020B0604030504040204" pitchFamily="34" charset="-120"/>
                      </a:rPr>
                      <a:t>日（一）</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b="1" dirty="0">
                        <a:solidFill>
                          <a:schemeClr val="tx1"/>
                        </a:solidFill>
                        <a:latin typeface="微軟正黑體" panose="020B0604030504040204" pitchFamily="34" charset="-120"/>
                        <a:ea typeface="微軟正黑體" panose="020B0604030504040204" pitchFamily="34" charset="-120"/>
                      </a:rPr>
                      <a:t>    10:00</a:t>
                    </a:r>
                    <a:r>
                      <a:rPr lang="zh-TW" altLang="en-US" sz="1400" b="1" dirty="0">
                        <a:solidFill>
                          <a:schemeClr val="tx1"/>
                        </a:solidFill>
                        <a:latin typeface="微軟正黑體" panose="020B0604030504040204" pitchFamily="34" charset="-120"/>
                        <a:ea typeface="微軟正黑體" panose="020B0604030504040204" pitchFamily="34" charset="-120"/>
                      </a:rPr>
                      <a:t>起至</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112</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26</a:t>
                    </a:r>
                    <a:r>
                      <a:rPr lang="zh-TW" altLang="en-US" sz="1400" b="1" dirty="0">
                        <a:solidFill>
                          <a:schemeClr val="tx1"/>
                        </a:solidFill>
                        <a:latin typeface="微軟正黑體" panose="020B0604030504040204" pitchFamily="34" charset="-120"/>
                        <a:ea typeface="微軟正黑體" panose="020B0604030504040204" pitchFamily="34" charset="-120"/>
                      </a:rPr>
                      <a:t>日（五）</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450"/>
                      </a:spcAft>
                      <a:defRPr/>
                    </a:pPr>
                    <a:r>
                      <a:rPr lang="en-US" altLang="zh-TW" sz="1400" b="1" dirty="0">
                        <a:solidFill>
                          <a:schemeClr val="tx1"/>
                        </a:solidFill>
                        <a:latin typeface="微軟正黑體" panose="020B0604030504040204" pitchFamily="34" charset="-120"/>
                        <a:ea typeface="微軟正黑體" panose="020B0604030504040204" pitchFamily="34" charset="-120"/>
                      </a:rPr>
                      <a:t>12:00</a:t>
                    </a:r>
                    <a:r>
                      <a:rPr lang="zh-TW" altLang="en-US" sz="1400" b="1" dirty="0">
                        <a:solidFill>
                          <a:schemeClr val="tx1"/>
                        </a:solidFill>
                        <a:latin typeface="微軟正黑體" panose="020B0604030504040204" pitchFamily="34" charset="-120"/>
                        <a:ea typeface="微軟正黑體" panose="020B0604030504040204" pitchFamily="34" charset="-120"/>
                      </a:rPr>
                      <a:t>止</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a:t>
                    </a:r>
                    <a:br>
                      <a:rPr lang="en-US" altLang="zh-TW" b="1" dirty="0">
                        <a:solidFill>
                          <a:srgbClr val="C00000"/>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資料上傳</a:t>
                    </a:r>
                  </a:p>
                </p:txBody>
              </p:sp>
              <p:grpSp>
                <p:nvGrpSpPr>
                  <p:cNvPr id="75" name="组合 25"/>
                  <p:cNvGrpSpPr>
                    <a:grpSpLocks/>
                  </p:cNvGrpSpPr>
                  <p:nvPr/>
                </p:nvGrpSpPr>
                <p:grpSpPr bwMode="auto">
                  <a:xfrm>
                    <a:off x="10709210" y="5300886"/>
                    <a:ext cx="1377177" cy="1063873"/>
                    <a:chOff x="3051034" y="1478240"/>
                    <a:chExt cx="1580163" cy="2039325"/>
                  </a:xfrm>
                </p:grpSpPr>
                <p:sp>
                  <p:nvSpPr>
                    <p:cNvPr id="76" name="矩形 75"/>
                    <p:cNvSpPr/>
                    <p:nvPr/>
                  </p:nvSpPr>
                  <p:spPr>
                    <a:xfrm>
                      <a:off x="3051034" y="1478240"/>
                      <a:ext cx="1553720" cy="2012050"/>
                    </a:xfrm>
                    <a:prstGeom prst="rect">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77" name="TextBox 18"/>
                    <p:cNvSpPr txBox="1"/>
                    <p:nvPr/>
                  </p:nvSpPr>
                  <p:spPr>
                    <a:xfrm>
                      <a:off x="3077476" y="1511658"/>
                      <a:ext cx="1553721" cy="2005907"/>
                    </a:xfrm>
                    <a:prstGeom prst="rect">
                      <a:avLst/>
                    </a:prstGeom>
                    <a:noFill/>
                  </p:spPr>
                  <p:txBody>
                    <a:bodyPr wrap="square">
                      <a:spAutoFit/>
                    </a:bodyPr>
                    <a:lstStyle/>
                    <a:p>
                      <a:pPr eaLnBrk="1" fontAlgn="auto" hangingPunct="1">
                        <a:spcBef>
                          <a:spcPts val="0"/>
                        </a:spcBef>
                        <a:spcAft>
                          <a:spcPts val="0"/>
                        </a:spcAft>
                        <a:defRPr/>
                      </a:pPr>
                      <a:r>
                        <a:rPr lang="zh-TW" altLang="zh-TW" sz="1500" b="1" dirty="0">
                          <a:solidFill>
                            <a:srgbClr val="002060"/>
                          </a:solidFill>
                          <a:latin typeface="微軟正黑體" panose="020B0604030504040204" pitchFamily="34" charset="-120"/>
                          <a:ea typeface="微軟正黑體" panose="020B0604030504040204" pitchFamily="34" charset="-120"/>
                        </a:rPr>
                        <a:t>以國內快捷郵件或限時掛號</a:t>
                      </a:r>
                      <a:endParaRPr lang="zh-CN" altLang="en-US" sz="1425" b="1" spc="225"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grpSp>
          <p:grpSp>
            <p:nvGrpSpPr>
              <p:cNvPr id="59" name="群組 58"/>
              <p:cNvGrpSpPr/>
              <p:nvPr/>
            </p:nvGrpSpPr>
            <p:grpSpPr>
              <a:xfrm>
                <a:off x="146047" y="2230976"/>
                <a:ext cx="2606170" cy="675819"/>
                <a:chOff x="7328897" y="-1632608"/>
                <a:chExt cx="1905816" cy="963404"/>
              </a:xfrm>
            </p:grpSpPr>
            <p:sp>
              <p:nvSpPr>
                <p:cNvPr id="61" name="Rectangle 13">
                  <a:extLst>
                    <a:ext uri="{FF2B5EF4-FFF2-40B4-BE49-F238E27FC236}">
                      <a16:creationId xmlns:a16="http://schemas.microsoft.com/office/drawing/2014/main" id="{4D879BBD-D4FC-4D90-9B5C-7629651C3315}"/>
                    </a:ext>
                  </a:extLst>
                </p:cNvPr>
                <p:cNvSpPr/>
                <p:nvPr/>
              </p:nvSpPr>
              <p:spPr>
                <a:xfrm>
                  <a:off x="9125627" y="-1632608"/>
                  <a:ext cx="109086" cy="947649"/>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62" name="Rounded Rectangle 5">
                  <a:extLst>
                    <a:ext uri="{FF2B5EF4-FFF2-40B4-BE49-F238E27FC236}">
                      <a16:creationId xmlns:a16="http://schemas.microsoft.com/office/drawing/2014/main" id="{D7160AC1-6D56-4A92-A426-DEEF9B05CDCF}"/>
                    </a:ext>
                  </a:extLst>
                </p:cNvPr>
                <p:cNvSpPr/>
                <p:nvPr/>
              </p:nvSpPr>
              <p:spPr>
                <a:xfrm>
                  <a:off x="7328897" y="-1460051"/>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25"/>
                </a:p>
              </p:txBody>
            </p:sp>
            <p:sp>
              <p:nvSpPr>
                <p:cNvPr id="63" name="TextBox 36">
                  <a:extLst>
                    <a:ext uri="{FF2B5EF4-FFF2-40B4-BE49-F238E27FC236}">
                      <a16:creationId xmlns:a16="http://schemas.microsoft.com/office/drawing/2014/main" id="{6A3E6315-CD48-4FDB-89FA-E621500513F4}"/>
                    </a:ext>
                  </a:extLst>
                </p:cNvPr>
                <p:cNvSpPr txBox="1"/>
                <p:nvPr/>
              </p:nvSpPr>
              <p:spPr>
                <a:xfrm>
                  <a:off x="7618020" y="-1458947"/>
                  <a:ext cx="1310100" cy="789743"/>
                </a:xfrm>
                <a:prstGeom prst="rect">
                  <a:avLst/>
                </a:prstGeom>
                <a:noFill/>
              </p:spPr>
              <p:txBody>
                <a:bodyPr wrap="square" lIns="81000" rIns="81000" rtlCol="0">
                  <a:spAutoFit/>
                </a:bodyPr>
                <a:lstStyle/>
                <a:p>
                  <a:pPr algn="ctr"/>
                  <a:r>
                    <a:rPr lang="zh-TW" altLang="en-US" sz="2100" b="1" dirty="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2700" b="1" dirty="0">
                    <a:solidFill>
                      <a:schemeClr val="bg1"/>
                    </a:solidFill>
                    <a:latin typeface="微軟正黑體" panose="020B0604030504040204" pitchFamily="34" charset="-120"/>
                    <a:cs typeface="Arial" pitchFamily="34" charset="0"/>
                  </a:endParaRPr>
                </a:p>
              </p:txBody>
            </p:sp>
          </p:grpSp>
        </p:grpSp>
        <p:grpSp>
          <p:nvGrpSpPr>
            <p:cNvPr id="89" name="组合 264"/>
            <p:cNvGrpSpPr/>
            <p:nvPr/>
          </p:nvGrpSpPr>
          <p:grpSpPr>
            <a:xfrm>
              <a:off x="8154649" y="3221916"/>
              <a:ext cx="820246" cy="653404"/>
              <a:chOff x="5150123" y="2913063"/>
              <a:chExt cx="1771650" cy="1411287"/>
            </a:xfrm>
          </p:grpSpPr>
          <p:sp>
            <p:nvSpPr>
              <p:cNvPr id="90" name="Freeform 49"/>
              <p:cNvSpPr>
                <a:spLocks/>
              </p:cNvSpPr>
              <p:nvPr/>
            </p:nvSpPr>
            <p:spPr bwMode="auto">
              <a:xfrm>
                <a:off x="6585224" y="2913063"/>
                <a:ext cx="336549" cy="407988"/>
              </a:xfrm>
              <a:custGeom>
                <a:avLst/>
                <a:gdLst>
                  <a:gd name="T0" fmla="*/ 115 w 115"/>
                  <a:gd name="T1" fmla="*/ 39 h 140"/>
                  <a:gd name="T2" fmla="*/ 0 w 115"/>
                  <a:gd name="T3" fmla="*/ 89 h 140"/>
                  <a:gd name="T4" fmla="*/ 82 w 115"/>
                  <a:gd name="T5" fmla="*/ 51 h 140"/>
                  <a:gd name="T6" fmla="*/ 0 w 115"/>
                  <a:gd name="T7" fmla="*/ 93 h 140"/>
                  <a:gd name="T8" fmla="*/ 115 w 115"/>
                  <a:gd name="T9" fmla="*/ 39 h 140"/>
                </a:gdLst>
                <a:ahLst/>
                <a:cxnLst>
                  <a:cxn ang="0">
                    <a:pos x="T0" y="T1"/>
                  </a:cxn>
                  <a:cxn ang="0">
                    <a:pos x="T2" y="T3"/>
                  </a:cxn>
                  <a:cxn ang="0">
                    <a:pos x="T4" y="T5"/>
                  </a:cxn>
                  <a:cxn ang="0">
                    <a:pos x="T6" y="T7"/>
                  </a:cxn>
                  <a:cxn ang="0">
                    <a:pos x="T8" y="T9"/>
                  </a:cxn>
                </a:cxnLst>
                <a:rect l="0" t="0" r="r" b="b"/>
                <a:pathLst>
                  <a:path w="115" h="140">
                    <a:moveTo>
                      <a:pt x="115" y="39"/>
                    </a:moveTo>
                    <a:cubicBezTo>
                      <a:pt x="31" y="0"/>
                      <a:pt x="5" y="72"/>
                      <a:pt x="0" y="89"/>
                    </a:cubicBezTo>
                    <a:cubicBezTo>
                      <a:pt x="18" y="81"/>
                      <a:pt x="47" y="61"/>
                      <a:pt x="82" y="51"/>
                    </a:cubicBezTo>
                    <a:cubicBezTo>
                      <a:pt x="82" y="51"/>
                      <a:pt x="46" y="79"/>
                      <a:pt x="0" y="93"/>
                    </a:cubicBezTo>
                    <a:cubicBezTo>
                      <a:pt x="95" y="140"/>
                      <a:pt x="115" y="39"/>
                      <a:pt x="115" y="3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0"/>
              <p:cNvSpPr>
                <a:spLocks/>
              </p:cNvSpPr>
              <p:nvPr/>
            </p:nvSpPr>
            <p:spPr bwMode="auto">
              <a:xfrm>
                <a:off x="6334399" y="2930526"/>
                <a:ext cx="292101" cy="230187"/>
              </a:xfrm>
              <a:custGeom>
                <a:avLst/>
                <a:gdLst>
                  <a:gd name="T0" fmla="*/ 49 w 100"/>
                  <a:gd name="T1" fmla="*/ 32 h 79"/>
                  <a:gd name="T2" fmla="*/ 73 w 100"/>
                  <a:gd name="T3" fmla="*/ 77 h 79"/>
                  <a:gd name="T4" fmla="*/ 34 w 100"/>
                  <a:gd name="T5" fmla="*/ 0 h 79"/>
                  <a:gd name="T6" fmla="*/ 69 w 100"/>
                  <a:gd name="T7" fmla="*/ 79 h 79"/>
                  <a:gd name="T8" fmla="*/ 49 w 100"/>
                  <a:gd name="T9" fmla="*/ 32 h 79"/>
                </a:gdLst>
                <a:ahLst/>
                <a:cxnLst>
                  <a:cxn ang="0">
                    <a:pos x="T0" y="T1"/>
                  </a:cxn>
                  <a:cxn ang="0">
                    <a:pos x="T2" y="T3"/>
                  </a:cxn>
                  <a:cxn ang="0">
                    <a:pos x="T4" y="T5"/>
                  </a:cxn>
                  <a:cxn ang="0">
                    <a:pos x="T6" y="T7"/>
                  </a:cxn>
                  <a:cxn ang="0">
                    <a:pos x="T8" y="T9"/>
                  </a:cxn>
                </a:cxnLst>
                <a:rect l="0" t="0" r="r" b="b"/>
                <a:pathLst>
                  <a:path w="100" h="79">
                    <a:moveTo>
                      <a:pt x="49" y="32"/>
                    </a:moveTo>
                    <a:cubicBezTo>
                      <a:pt x="49" y="32"/>
                      <a:pt x="65" y="53"/>
                      <a:pt x="73" y="77"/>
                    </a:cubicBezTo>
                    <a:cubicBezTo>
                      <a:pt x="79" y="66"/>
                      <a:pt x="100" y="19"/>
                      <a:pt x="34" y="0"/>
                    </a:cubicBezTo>
                    <a:cubicBezTo>
                      <a:pt x="34" y="0"/>
                      <a:pt x="0" y="64"/>
                      <a:pt x="69" y="79"/>
                    </a:cubicBezTo>
                    <a:cubicBezTo>
                      <a:pt x="60" y="64"/>
                      <a:pt x="53" y="41"/>
                      <a:pt x="49" y="32"/>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1"/>
              <p:cNvSpPr>
                <a:spLocks/>
              </p:cNvSpPr>
              <p:nvPr/>
            </p:nvSpPr>
            <p:spPr bwMode="auto">
              <a:xfrm>
                <a:off x="6137547" y="3309938"/>
                <a:ext cx="582614" cy="906462"/>
              </a:xfrm>
              <a:custGeom>
                <a:avLst/>
                <a:gdLst>
                  <a:gd name="T0" fmla="*/ 180 w 199"/>
                  <a:gd name="T1" fmla="*/ 0 h 310"/>
                  <a:gd name="T2" fmla="*/ 0 w 199"/>
                  <a:gd name="T3" fmla="*/ 157 h 310"/>
                  <a:gd name="T4" fmla="*/ 175 w 199"/>
                  <a:gd name="T5" fmla="*/ 310 h 310"/>
                  <a:gd name="T6" fmla="*/ 199 w 199"/>
                  <a:gd name="T7" fmla="*/ 245 h 310"/>
                  <a:gd name="T8" fmla="*/ 199 w 199"/>
                  <a:gd name="T9" fmla="*/ 58 h 310"/>
                  <a:gd name="T10" fmla="*/ 180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0" y="0"/>
                    </a:moveTo>
                    <a:cubicBezTo>
                      <a:pt x="0" y="157"/>
                      <a:pt x="0" y="157"/>
                      <a:pt x="0" y="157"/>
                    </a:cubicBezTo>
                    <a:cubicBezTo>
                      <a:pt x="175" y="310"/>
                      <a:pt x="175" y="310"/>
                      <a:pt x="175" y="310"/>
                    </a:cubicBezTo>
                    <a:cubicBezTo>
                      <a:pt x="190" y="292"/>
                      <a:pt x="199" y="269"/>
                      <a:pt x="199" y="245"/>
                    </a:cubicBezTo>
                    <a:cubicBezTo>
                      <a:pt x="199" y="58"/>
                      <a:pt x="199" y="58"/>
                      <a:pt x="199" y="58"/>
                    </a:cubicBezTo>
                    <a:cubicBezTo>
                      <a:pt x="199" y="37"/>
                      <a:pt x="192" y="17"/>
                      <a:pt x="180"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2"/>
              <p:cNvSpPr>
                <a:spLocks/>
              </p:cNvSpPr>
              <p:nvPr/>
            </p:nvSpPr>
            <p:spPr bwMode="auto">
              <a:xfrm>
                <a:off x="5246960" y="3181351"/>
                <a:ext cx="1373187" cy="631825"/>
              </a:xfrm>
              <a:custGeom>
                <a:avLst/>
                <a:gdLst>
                  <a:gd name="T0" fmla="*/ 235 w 470"/>
                  <a:gd name="T1" fmla="*/ 216 h 216"/>
                  <a:gd name="T2" fmla="*/ 265 w 470"/>
                  <a:gd name="T3" fmla="*/ 206 h 216"/>
                  <a:gd name="T4" fmla="*/ 470 w 470"/>
                  <a:gd name="T5" fmla="*/ 27 h 216"/>
                  <a:gd name="T6" fmla="*/ 401 w 470"/>
                  <a:gd name="T7" fmla="*/ 0 h 216"/>
                  <a:gd name="T8" fmla="*/ 69 w 470"/>
                  <a:gd name="T9" fmla="*/ 0 h 216"/>
                  <a:gd name="T10" fmla="*/ 0 w 470"/>
                  <a:gd name="T11" fmla="*/ 27 h 216"/>
                  <a:gd name="T12" fmla="*/ 206 w 470"/>
                  <a:gd name="T13" fmla="*/ 206 h 216"/>
                  <a:gd name="T14" fmla="*/ 235 w 470"/>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16">
                    <a:moveTo>
                      <a:pt x="235" y="216"/>
                    </a:moveTo>
                    <a:cubicBezTo>
                      <a:pt x="246" y="216"/>
                      <a:pt x="257" y="212"/>
                      <a:pt x="265" y="206"/>
                    </a:cubicBezTo>
                    <a:cubicBezTo>
                      <a:pt x="470" y="27"/>
                      <a:pt x="470" y="27"/>
                      <a:pt x="470" y="27"/>
                    </a:cubicBezTo>
                    <a:cubicBezTo>
                      <a:pt x="452" y="10"/>
                      <a:pt x="428" y="0"/>
                      <a:pt x="401" y="0"/>
                    </a:cubicBezTo>
                    <a:cubicBezTo>
                      <a:pt x="69" y="0"/>
                      <a:pt x="69" y="0"/>
                      <a:pt x="69" y="0"/>
                    </a:cubicBezTo>
                    <a:cubicBezTo>
                      <a:pt x="43" y="0"/>
                      <a:pt x="19" y="10"/>
                      <a:pt x="0" y="27"/>
                    </a:cubicBezTo>
                    <a:cubicBezTo>
                      <a:pt x="206" y="206"/>
                      <a:pt x="206" y="206"/>
                      <a:pt x="206" y="206"/>
                    </a:cubicBezTo>
                    <a:cubicBezTo>
                      <a:pt x="213" y="212"/>
                      <a:pt x="224" y="216"/>
                      <a:pt x="235" y="216"/>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3"/>
              <p:cNvSpPr>
                <a:spLocks/>
              </p:cNvSpPr>
              <p:nvPr/>
            </p:nvSpPr>
            <p:spPr bwMode="auto">
              <a:xfrm>
                <a:off x="5267598" y="3813175"/>
                <a:ext cx="1335089" cy="511175"/>
              </a:xfrm>
              <a:custGeom>
                <a:avLst/>
                <a:gdLst>
                  <a:gd name="T0" fmla="*/ 273 w 457"/>
                  <a:gd name="T1" fmla="*/ 7 h 175"/>
                  <a:gd name="T2" fmla="*/ 228 w 457"/>
                  <a:gd name="T3" fmla="*/ 23 h 175"/>
                  <a:gd name="T4" fmla="*/ 184 w 457"/>
                  <a:gd name="T5" fmla="*/ 7 h 175"/>
                  <a:gd name="T6" fmla="*/ 176 w 457"/>
                  <a:gd name="T7" fmla="*/ 0 h 175"/>
                  <a:gd name="T8" fmla="*/ 0 w 457"/>
                  <a:gd name="T9" fmla="*/ 154 h 175"/>
                  <a:gd name="T10" fmla="*/ 62 w 457"/>
                  <a:gd name="T11" fmla="*/ 175 h 175"/>
                  <a:gd name="T12" fmla="*/ 394 w 457"/>
                  <a:gd name="T13" fmla="*/ 175 h 175"/>
                  <a:gd name="T14" fmla="*/ 457 w 457"/>
                  <a:gd name="T15" fmla="*/ 154 h 175"/>
                  <a:gd name="T16" fmla="*/ 281 w 457"/>
                  <a:gd name="T17" fmla="*/ 0 h 175"/>
                  <a:gd name="T18" fmla="*/ 273 w 457"/>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175">
                    <a:moveTo>
                      <a:pt x="273" y="7"/>
                    </a:moveTo>
                    <a:cubicBezTo>
                      <a:pt x="260" y="18"/>
                      <a:pt x="244" y="23"/>
                      <a:pt x="228" y="23"/>
                    </a:cubicBezTo>
                    <a:cubicBezTo>
                      <a:pt x="212" y="23"/>
                      <a:pt x="196" y="18"/>
                      <a:pt x="184" y="7"/>
                    </a:cubicBezTo>
                    <a:cubicBezTo>
                      <a:pt x="176" y="0"/>
                      <a:pt x="176" y="0"/>
                      <a:pt x="176" y="0"/>
                    </a:cubicBezTo>
                    <a:cubicBezTo>
                      <a:pt x="0" y="154"/>
                      <a:pt x="0" y="154"/>
                      <a:pt x="0" y="154"/>
                    </a:cubicBezTo>
                    <a:cubicBezTo>
                      <a:pt x="17" y="167"/>
                      <a:pt x="39" y="175"/>
                      <a:pt x="62" y="175"/>
                    </a:cubicBezTo>
                    <a:cubicBezTo>
                      <a:pt x="394" y="175"/>
                      <a:pt x="394" y="175"/>
                      <a:pt x="394" y="175"/>
                    </a:cubicBezTo>
                    <a:cubicBezTo>
                      <a:pt x="418" y="175"/>
                      <a:pt x="440" y="167"/>
                      <a:pt x="457" y="154"/>
                    </a:cubicBezTo>
                    <a:cubicBezTo>
                      <a:pt x="281" y="0"/>
                      <a:pt x="281" y="0"/>
                      <a:pt x="281" y="0"/>
                    </a:cubicBezTo>
                    <a:lnTo>
                      <a:pt x="273" y="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4"/>
              <p:cNvSpPr>
                <a:spLocks/>
              </p:cNvSpPr>
              <p:nvPr/>
            </p:nvSpPr>
            <p:spPr bwMode="auto">
              <a:xfrm>
                <a:off x="5150123" y="3309938"/>
                <a:ext cx="581024" cy="906462"/>
              </a:xfrm>
              <a:custGeom>
                <a:avLst/>
                <a:gdLst>
                  <a:gd name="T0" fmla="*/ 18 w 199"/>
                  <a:gd name="T1" fmla="*/ 0 h 310"/>
                  <a:gd name="T2" fmla="*/ 0 w 199"/>
                  <a:gd name="T3" fmla="*/ 58 h 310"/>
                  <a:gd name="T4" fmla="*/ 0 w 199"/>
                  <a:gd name="T5" fmla="*/ 245 h 310"/>
                  <a:gd name="T6" fmla="*/ 23 w 199"/>
                  <a:gd name="T7" fmla="*/ 310 h 310"/>
                  <a:gd name="T8" fmla="*/ 199 w 199"/>
                  <a:gd name="T9" fmla="*/ 157 h 310"/>
                  <a:gd name="T10" fmla="*/ 18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 y="0"/>
                    </a:moveTo>
                    <a:cubicBezTo>
                      <a:pt x="7" y="17"/>
                      <a:pt x="0" y="37"/>
                      <a:pt x="0" y="58"/>
                    </a:cubicBezTo>
                    <a:cubicBezTo>
                      <a:pt x="0" y="245"/>
                      <a:pt x="0" y="245"/>
                      <a:pt x="0" y="245"/>
                    </a:cubicBezTo>
                    <a:cubicBezTo>
                      <a:pt x="0" y="269"/>
                      <a:pt x="9" y="292"/>
                      <a:pt x="23" y="310"/>
                    </a:cubicBezTo>
                    <a:cubicBezTo>
                      <a:pt x="199" y="157"/>
                      <a:pt x="199" y="157"/>
                      <a:pt x="199" y="157"/>
                    </a:cubicBezTo>
                    <a:lnTo>
                      <a:pt x="18"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0" name="內容版面配置區 2"/>
          <p:cNvSpPr>
            <a:spLocks noGrp="1"/>
          </p:cNvSpPr>
          <p:nvPr>
            <p:ph idx="1"/>
          </p:nvPr>
        </p:nvSpPr>
        <p:spPr>
          <a:xfrm>
            <a:off x="2355962" y="4025293"/>
            <a:ext cx="2708779" cy="988244"/>
          </a:xfrm>
        </p:spPr>
        <p:txBody>
          <a:bodyPr rtlCol="0">
            <a:noAutofit/>
          </a:bodyPr>
          <a:lstStyle/>
          <a:p>
            <a:pPr marL="0" indent="0" fontAlgn="auto">
              <a:lnSpc>
                <a:spcPct val="100000"/>
              </a:lnSpc>
              <a:spcBef>
                <a:spcPts val="600"/>
              </a:spcBef>
              <a:spcAft>
                <a:spcPts val="0"/>
              </a:spcAft>
              <a:buNone/>
              <a:defRPr/>
            </a:pPr>
            <a:r>
              <a:rPr lang="zh-TW" altLang="en-US" sz="1400" b="1" dirty="0">
                <a:solidFill>
                  <a:srgbClr val="C00000"/>
                </a:solidFill>
                <a:latin typeface="微軟正黑體" pitchFamily="34" charset="-120"/>
                <a:ea typeface="微軟正黑體" pitchFamily="34" charset="-120"/>
              </a:rPr>
              <a:t>完成學生報名檔案</a:t>
            </a:r>
            <a:r>
              <a:rPr lang="en-US" altLang="zh-TW" sz="1400" b="1" dirty="0">
                <a:solidFill>
                  <a:srgbClr val="C00000"/>
                </a:solidFill>
                <a:latin typeface="微軟正黑體" pitchFamily="34" charset="-120"/>
                <a:ea typeface="微軟正黑體" pitchFamily="34" charset="-120"/>
              </a:rPr>
              <a:t>(EXCEL)</a:t>
            </a:r>
            <a:r>
              <a:rPr lang="zh-TW" altLang="en-US" sz="1400" b="1" dirty="0">
                <a:solidFill>
                  <a:srgbClr val="C00000"/>
                </a:solidFill>
                <a:latin typeface="微軟正黑體" pitchFamily="34" charset="-120"/>
                <a:ea typeface="微軟正黑體" pitchFamily="34" charset="-120"/>
              </a:rPr>
              <a:t>上傳國中集體報名系統</a:t>
            </a:r>
            <a:endParaRPr lang="en-US" altLang="zh-TW" sz="1400" b="1" dirty="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sz="1400" b="1" dirty="0">
                <a:solidFill>
                  <a:srgbClr val="C00000"/>
                </a:solidFill>
                <a:latin typeface="微軟正黑體" pitchFamily="34" charset="-120"/>
                <a:ea typeface="微軟正黑體" pitchFamily="34" charset="-120"/>
              </a:rPr>
              <a:t>檢核並確認資料無誤</a:t>
            </a:r>
            <a:r>
              <a:rPr lang="en-US" altLang="zh-TW" sz="1400" b="1" dirty="0">
                <a:solidFill>
                  <a:srgbClr val="C00000"/>
                </a:solidFill>
                <a:latin typeface="微軟正黑體" pitchFamily="34" charset="-120"/>
                <a:ea typeface="微軟正黑體" pitchFamily="34" charset="-120"/>
              </a:rPr>
              <a:t>(</a:t>
            </a:r>
            <a:r>
              <a:rPr lang="zh-TW" altLang="en-US" sz="1400" b="1" dirty="0">
                <a:solidFill>
                  <a:srgbClr val="C00000"/>
                </a:solidFill>
                <a:latin typeface="微軟正黑體" pitchFamily="34" charset="-120"/>
                <a:ea typeface="微軟正黑體" pitchFamily="34" charset="-120"/>
              </a:rPr>
              <a:t>確定送出</a:t>
            </a:r>
            <a:r>
              <a:rPr lang="en-US" altLang="zh-TW" sz="1400" b="1" dirty="0">
                <a:solidFill>
                  <a:srgbClr val="C00000"/>
                </a:solidFill>
                <a:latin typeface="微軟正黑體" pitchFamily="34" charset="-120"/>
                <a:ea typeface="微軟正黑體" pitchFamily="34" charset="-120"/>
              </a:rPr>
              <a:t>)</a:t>
            </a:r>
            <a:r>
              <a:rPr lang="zh-TW" altLang="en-US" sz="1400" b="1" dirty="0">
                <a:solidFill>
                  <a:srgbClr val="C00000"/>
                </a:solidFill>
                <a:latin typeface="微軟正黑體" pitchFamily="34" charset="-120"/>
                <a:ea typeface="微軟正黑體" pitchFamily="34" charset="-120"/>
              </a:rPr>
              <a:t> 列印報名相關表件</a:t>
            </a:r>
            <a:endParaRPr lang="zh-TW" altLang="en-US" sz="1400" dirty="0">
              <a:solidFill>
                <a:schemeClr val="accent5">
                  <a:lumMod val="75000"/>
                </a:schemeClr>
              </a:solidFill>
              <a:latin typeface="微軟正黑體" pitchFamily="34" charset="-120"/>
              <a:ea typeface="微軟正黑體" pitchFamily="34"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表格 71"/>
          <p:cNvGraphicFramePr>
            <a:graphicFrameLocks noGrp="1"/>
          </p:cNvGraphicFramePr>
          <p:nvPr>
            <p:extLst>
              <p:ext uri="{D42A27DB-BD31-4B8C-83A1-F6EECF244321}">
                <p14:modId xmlns:p14="http://schemas.microsoft.com/office/powerpoint/2010/main" val="1210469473"/>
              </p:ext>
            </p:extLst>
          </p:nvPr>
        </p:nvGraphicFramePr>
        <p:xfrm>
          <a:off x="439093" y="1706547"/>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84024" name="文字方塊 17"/>
          <p:cNvSpPr txBox="1">
            <a:spLocks noChangeArrowheads="1"/>
          </p:cNvSpPr>
          <p:nvPr/>
        </p:nvSpPr>
        <p:spPr bwMode="auto">
          <a:xfrm>
            <a:off x="298338" y="881291"/>
            <a:ext cx="537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00CC"/>
                </a:solidFill>
                <a:latin typeface="微軟正黑體" panose="020B0604030504040204" pitchFamily="34" charset="-120"/>
                <a:ea typeface="微軟正黑體" panose="020B0604030504040204" pitchFamily="34" charset="-120"/>
              </a:rPr>
              <a:t>超額比序項目積分證明單</a:t>
            </a:r>
            <a:r>
              <a:rPr lang="zh-TW" altLang="en-US" sz="2800" b="1" dirty="0">
                <a:solidFill>
                  <a:srgbClr val="C00000"/>
                </a:solidFill>
                <a:latin typeface="微軟正黑體" panose="020B0604030504040204" pitchFamily="34" charset="-120"/>
                <a:ea typeface="微軟正黑體" panose="020B0604030504040204" pitchFamily="34" charset="-120"/>
              </a:rPr>
              <a:t>注意事項</a:t>
            </a:r>
            <a:endParaRPr lang="zh-TW" altLang="en-US" sz="2000" dirty="0"/>
          </a:p>
        </p:txBody>
      </p:sp>
      <p:sp>
        <p:nvSpPr>
          <p:cNvPr id="11" name="矩形 10"/>
          <p:cNvSpPr/>
          <p:nvPr/>
        </p:nvSpPr>
        <p:spPr>
          <a:xfrm>
            <a:off x="1033943" y="2548924"/>
            <a:ext cx="3670260" cy="7893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3" name="矩形 12"/>
          <p:cNvSpPr/>
          <p:nvPr/>
        </p:nvSpPr>
        <p:spPr>
          <a:xfrm>
            <a:off x="1037473" y="4251934"/>
            <a:ext cx="3666729" cy="3309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35" name="文字方塊 32"/>
          <p:cNvSpPr txBox="1">
            <a:spLocks noChangeArrowheads="1"/>
          </p:cNvSpPr>
          <p:nvPr/>
        </p:nvSpPr>
        <p:spPr bwMode="auto">
          <a:xfrm>
            <a:off x="354613" y="1323111"/>
            <a:ext cx="5102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學年度五專入學專用優先免試入學超額比序項目積分證明單</a:t>
            </a:r>
          </a:p>
        </p:txBody>
      </p:sp>
      <p:grpSp>
        <p:nvGrpSpPr>
          <p:cNvPr id="9" name="群組 8"/>
          <p:cNvGrpSpPr/>
          <p:nvPr/>
        </p:nvGrpSpPr>
        <p:grpSpPr>
          <a:xfrm>
            <a:off x="1222675" y="5736068"/>
            <a:ext cx="1853858" cy="1147580"/>
            <a:chOff x="8419434" y="4685785"/>
            <a:chExt cx="3437591" cy="1595355"/>
          </a:xfrm>
        </p:grpSpPr>
        <p:sp>
          <p:nvSpPr>
            <p:cNvPr id="31" name="矩形 30"/>
            <p:cNvSpPr/>
            <p:nvPr/>
          </p:nvSpPr>
          <p:spPr>
            <a:xfrm rot="1872534">
              <a:off x="8419434" y="5675525"/>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p>
          </p:txBody>
        </p:sp>
        <p:grpSp>
          <p:nvGrpSpPr>
            <p:cNvPr id="7" name="群組 6"/>
            <p:cNvGrpSpPr/>
            <p:nvPr/>
          </p:nvGrpSpPr>
          <p:grpSpPr>
            <a:xfrm>
              <a:off x="8734950" y="4685785"/>
              <a:ext cx="3122075" cy="1595355"/>
              <a:chOff x="8734950" y="4685785"/>
              <a:chExt cx="3122075" cy="1595355"/>
            </a:xfrm>
          </p:grpSpPr>
          <p:sp>
            <p:nvSpPr>
              <p:cNvPr id="33" name="矩形 32"/>
              <p:cNvSpPr/>
              <p:nvPr/>
            </p:nvSpPr>
            <p:spPr>
              <a:xfrm>
                <a:off x="9980335" y="5889794"/>
                <a:ext cx="534093" cy="391346"/>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國</a:t>
                </a:r>
              </a:p>
            </p:txBody>
          </p:sp>
          <p:sp>
            <p:nvSpPr>
              <p:cNvPr id="34" name="矩形 33"/>
              <p:cNvSpPr/>
              <p:nvPr/>
            </p:nvSpPr>
            <p:spPr>
              <a:xfrm rot="21030698">
                <a:off x="10393699" y="5847210"/>
                <a:ext cx="536730" cy="432399"/>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民</a:t>
                </a:r>
              </a:p>
            </p:txBody>
          </p:sp>
          <p:sp>
            <p:nvSpPr>
              <p:cNvPr id="35" name="矩形 34"/>
              <p:cNvSpPr/>
              <p:nvPr/>
            </p:nvSpPr>
            <p:spPr>
              <a:xfrm rot="19410408">
                <a:off x="10897818" y="5711669"/>
                <a:ext cx="358008"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中</a:t>
                </a:r>
              </a:p>
            </p:txBody>
          </p:sp>
          <p:grpSp>
            <p:nvGrpSpPr>
              <p:cNvPr id="6" name="群組 5"/>
              <p:cNvGrpSpPr/>
              <p:nvPr/>
            </p:nvGrpSpPr>
            <p:grpSpPr>
              <a:xfrm>
                <a:off x="8734950" y="4685785"/>
                <a:ext cx="3122075" cy="1295461"/>
                <a:chOff x="8734950" y="4685785"/>
                <a:chExt cx="3122075" cy="1295461"/>
              </a:xfrm>
            </p:grpSpPr>
            <p:sp>
              <p:nvSpPr>
                <p:cNvPr id="2" name="橢圓 1"/>
                <p:cNvSpPr/>
                <p:nvPr/>
              </p:nvSpPr>
              <p:spPr>
                <a:xfrm>
                  <a:off x="9284549" y="4685785"/>
                  <a:ext cx="2066381" cy="1295461"/>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9507595" y="4883586"/>
                  <a:ext cx="1594996" cy="869122"/>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9543323" y="5062528"/>
                  <a:ext cx="1626515" cy="577621"/>
                </a:xfrm>
                <a:prstGeom prst="rect">
                  <a:avLst/>
                </a:prstGeom>
                <a:noFill/>
              </p:spPr>
              <p:txBody>
                <a:bodyPr wrap="none" rtlCol="0">
                  <a:spAutoFit/>
                </a:bodyPr>
                <a:lstStyle/>
                <a:p>
                  <a:r>
                    <a:rPr lang="zh-TW" altLang="en-US" b="1" dirty="0">
                      <a:solidFill>
                        <a:srgbClr val="0000CC"/>
                      </a:solidFill>
                      <a:latin typeface="標楷體" panose="03000509000000000000" pitchFamily="65" charset="-120"/>
                      <a:ea typeface="標楷體" panose="03000509000000000000" pitchFamily="65" charset="-120"/>
                    </a:rPr>
                    <a:t>教務處</a:t>
                  </a:r>
                  <a:endParaRPr lang="zh-TW" altLang="en-US" sz="2100" b="1" dirty="0">
                    <a:solidFill>
                      <a:srgbClr val="0000CC"/>
                    </a:solidFill>
                    <a:latin typeface="標楷體" panose="03000509000000000000" pitchFamily="65" charset="-120"/>
                    <a:ea typeface="標楷體" panose="03000509000000000000" pitchFamily="65" charset="-120"/>
                  </a:endParaRPr>
                </a:p>
              </p:txBody>
            </p:sp>
            <p:sp>
              <p:nvSpPr>
                <p:cNvPr id="5" name="矩形 4"/>
                <p:cNvSpPr/>
                <p:nvPr/>
              </p:nvSpPr>
              <p:spPr>
                <a:xfrm rot="19831280">
                  <a:off x="8734950" y="4920036"/>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  ○</a:t>
                  </a:r>
                </a:p>
              </p:txBody>
            </p:sp>
            <p:sp>
              <p:nvSpPr>
                <p:cNvPr id="30" name="矩形 29"/>
                <p:cNvSpPr/>
                <p:nvPr/>
              </p:nvSpPr>
              <p:spPr>
                <a:xfrm rot="1699563">
                  <a:off x="9565939" y="4921491"/>
                  <a:ext cx="2291086" cy="40331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市  立</a:t>
                  </a:r>
                </a:p>
              </p:txBody>
            </p:sp>
            <p:sp>
              <p:nvSpPr>
                <p:cNvPr id="36" name="矩形 35"/>
                <p:cNvSpPr/>
                <p:nvPr/>
              </p:nvSpPr>
              <p:spPr>
                <a:xfrm rot="19410408">
                  <a:off x="11117280" y="5507973"/>
                  <a:ext cx="404535"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學</a:t>
                  </a:r>
                </a:p>
              </p:txBody>
            </p:sp>
          </p:grpSp>
        </p:grpSp>
      </p:grpSp>
      <p:grpSp>
        <p:nvGrpSpPr>
          <p:cNvPr id="20" name="群組 19"/>
          <p:cNvGrpSpPr/>
          <p:nvPr/>
        </p:nvGrpSpPr>
        <p:grpSpPr>
          <a:xfrm>
            <a:off x="375947" y="5710302"/>
            <a:ext cx="5352878" cy="983591"/>
            <a:chOff x="375947" y="5710302"/>
            <a:chExt cx="5352878" cy="983591"/>
          </a:xfrm>
        </p:grpSpPr>
        <p:sp>
          <p:nvSpPr>
            <p:cNvPr id="84037" name="矩形 18"/>
            <p:cNvSpPr>
              <a:spLocks noChangeArrowheads="1"/>
            </p:cNvSpPr>
            <p:nvPr/>
          </p:nvSpPr>
          <p:spPr bwMode="auto">
            <a:xfrm>
              <a:off x="3493450" y="5952311"/>
              <a:ext cx="223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33CC"/>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務必蓋學校戳章</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bwMode="auto">
            <a:xfrm>
              <a:off x="3714504" y="5976114"/>
              <a:ext cx="1916905" cy="30956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bwMode="auto">
            <a:xfrm>
              <a:off x="1634480" y="5710302"/>
              <a:ext cx="1227065" cy="983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2" name="直線單箭頭接點 31"/>
            <p:cNvCxnSpPr>
              <a:endCxn id="17" idx="3"/>
            </p:cNvCxnSpPr>
            <p:nvPr/>
          </p:nvCxnSpPr>
          <p:spPr bwMode="auto">
            <a:xfrm flipH="1" flipV="1">
              <a:off x="2861545" y="6202098"/>
              <a:ext cx="671822"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042" name="文字方塊 1"/>
            <p:cNvSpPr txBox="1">
              <a:spLocks noChangeArrowheads="1"/>
            </p:cNvSpPr>
            <p:nvPr/>
          </p:nvSpPr>
          <p:spPr bwMode="auto">
            <a:xfrm>
              <a:off x="375947" y="6035764"/>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100" dirty="0">
                  <a:latin typeface="標楷體" panose="03000509000000000000" pitchFamily="65" charset="-120"/>
                  <a:ea typeface="標楷體" panose="03000509000000000000" pitchFamily="65" charset="-120"/>
                </a:rPr>
                <a:t>就讀國中學校戳章</a:t>
              </a:r>
            </a:p>
          </p:txBody>
        </p:sp>
        <p:grpSp>
          <p:nvGrpSpPr>
            <p:cNvPr id="53" name="Group 38"/>
            <p:cNvGrpSpPr/>
            <p:nvPr/>
          </p:nvGrpSpPr>
          <p:grpSpPr>
            <a:xfrm rot="5101968">
              <a:off x="3715298" y="5821166"/>
              <a:ext cx="105255" cy="134725"/>
              <a:chOff x="558800" y="758825"/>
              <a:chExt cx="895350" cy="1225550"/>
            </a:xfrm>
          </p:grpSpPr>
          <p:sp>
            <p:nvSpPr>
              <p:cNvPr id="6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cxnSp>
        <p:nvCxnSpPr>
          <p:cNvPr id="7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Freeform 6">
            <a:extLst>
              <a:ext uri="{FF2B5EF4-FFF2-40B4-BE49-F238E27FC236}">
                <a16:creationId xmlns:a16="http://schemas.microsoft.com/office/drawing/2014/main" id="{71AA52EC-7DB1-4E87-8C0D-FAA1C5227515}"/>
              </a:ext>
            </a:extLst>
          </p:cNvPr>
          <p:cNvSpPr>
            <a:spLocks noEditPoints="1"/>
          </p:cNvSpPr>
          <p:nvPr/>
        </p:nvSpPr>
        <p:spPr bwMode="auto">
          <a:xfrm>
            <a:off x="7508012"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5" name="標題 1"/>
          <p:cNvSpPr txBox="1">
            <a:spLocks/>
          </p:cNvSpPr>
          <p:nvPr/>
        </p:nvSpPr>
        <p:spPr bwMode="auto">
          <a:xfrm>
            <a:off x="271148" y="338824"/>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超額比序項目積分證明單（</a:t>
            </a:r>
            <a:r>
              <a:rPr lang="en-US" altLang="zh-TW" sz="2400" b="1" dirty="0">
                <a:solidFill>
                  <a:srgbClr val="002060"/>
                </a:solidFill>
                <a:latin typeface="微軟正黑體" panose="020B0604030504040204" pitchFamily="34" charset="-120"/>
                <a:ea typeface="微軟正黑體" panose="020B0604030504040204" pitchFamily="34" charset="-120"/>
              </a:rPr>
              <a:t>6/13</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7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13</a:t>
            </a:fld>
            <a:endParaRPr lang="zh-TW" altLang="en-US" sz="1500" b="1" dirty="0">
              <a:latin typeface="Arial" panose="020B0604020202020204" pitchFamily="34" charset="0"/>
              <a:cs typeface="Arial" panose="020B0604020202020204" pitchFamily="34" charset="0"/>
            </a:endParaRPr>
          </a:p>
        </p:txBody>
      </p:sp>
      <p:grpSp>
        <p:nvGrpSpPr>
          <p:cNvPr id="4" name="群組 3"/>
          <p:cNvGrpSpPr/>
          <p:nvPr/>
        </p:nvGrpSpPr>
        <p:grpSpPr>
          <a:xfrm>
            <a:off x="4704202" y="2244616"/>
            <a:ext cx="4363589" cy="3145427"/>
            <a:chOff x="4704202" y="2244616"/>
            <a:chExt cx="4363589" cy="3145427"/>
          </a:xfrm>
        </p:grpSpPr>
        <p:sp>
          <p:nvSpPr>
            <p:cNvPr id="21" name="矩形 20"/>
            <p:cNvSpPr/>
            <p:nvPr/>
          </p:nvSpPr>
          <p:spPr>
            <a:xfrm>
              <a:off x="5669279" y="2318930"/>
              <a:ext cx="3324114" cy="940494"/>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5672053" y="4161323"/>
              <a:ext cx="3321339" cy="121770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4025" name="矩形 5"/>
            <p:cNvSpPr>
              <a:spLocks noChangeArrowheads="1"/>
            </p:cNvSpPr>
            <p:nvPr/>
          </p:nvSpPr>
          <p:spPr bwMode="auto">
            <a:xfrm>
              <a:off x="5746430" y="2340986"/>
              <a:ext cx="31618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b="1" dirty="0">
                  <a:solidFill>
                    <a:srgbClr val="0000CC"/>
                  </a:solidFill>
                  <a:latin typeface="微軟正黑體" panose="020B0604030504040204" pitchFamily="34" charset="-120"/>
                  <a:ea typeface="微軟正黑體" panose="020B0604030504040204" pitchFamily="34" charset="-120"/>
                </a:rPr>
                <a:t>競賽項目請填寫完整競賽年度、名稱、名次，檢附得獎證明（獎狀）影本以利查核。</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
          <p:nvSpPr>
            <p:cNvPr id="84026" name="矩形 6"/>
            <p:cNvSpPr>
              <a:spLocks noChangeArrowheads="1"/>
            </p:cNvSpPr>
            <p:nvPr/>
          </p:nvSpPr>
          <p:spPr bwMode="auto">
            <a:xfrm>
              <a:off x="5661534" y="4189714"/>
              <a:ext cx="34062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00CC"/>
                  </a:solidFill>
                  <a:latin typeface="微軟正黑體" panose="020B0604030504040204" pitchFamily="34" charset="-120"/>
                  <a:ea typeface="微軟正黑體" panose="020B0604030504040204" pitchFamily="34" charset="-120"/>
                </a:rPr>
                <a:t>具弱勢身分者，須於</a:t>
              </a:r>
              <a:r>
                <a:rPr lang="zh-TW" altLang="en-US" b="1" dirty="0">
                  <a:solidFill>
                    <a:srgbClr val="C00000"/>
                  </a:solidFill>
                  <a:latin typeface="微軟正黑體" panose="020B0604030504040204" pitchFamily="34" charset="-120"/>
                  <a:ea typeface="微軟正黑體" panose="020B0604030504040204" pitchFamily="34" charset="-120"/>
                </a:rPr>
                <a:t>報名時檢附在報名期間內之有效證明文件</a:t>
              </a:r>
              <a:r>
                <a:rPr lang="zh-TW" altLang="en-US" b="1" dirty="0">
                  <a:solidFill>
                    <a:srgbClr val="0000CC"/>
                  </a:solidFill>
                  <a:latin typeface="微軟正黑體" panose="020B0604030504040204" pitchFamily="34" charset="-120"/>
                  <a:ea typeface="微軟正黑體" panose="020B0604030504040204" pitchFamily="34" charset="-120"/>
                </a:rPr>
                <a:t>，浮貼於報名表，以利審查及辦理報名費減免。</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cxnSp>
          <p:nvCxnSpPr>
            <p:cNvPr id="26" name="直線單箭頭接點 25"/>
            <p:cNvCxnSpPr>
              <a:stCxn id="21" idx="1"/>
            </p:cNvCxnSpPr>
            <p:nvPr/>
          </p:nvCxnSpPr>
          <p:spPr>
            <a:xfrm flipH="1">
              <a:off x="4739668" y="2789177"/>
              <a:ext cx="929611" cy="907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endCxn id="13" idx="3"/>
            </p:cNvCxnSpPr>
            <p:nvPr/>
          </p:nvCxnSpPr>
          <p:spPr>
            <a:xfrm flipH="1" flipV="1">
              <a:off x="4704202" y="4417431"/>
              <a:ext cx="957332" cy="6755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Freeform 11"/>
            <p:cNvSpPr>
              <a:spLocks/>
            </p:cNvSpPr>
            <p:nvPr/>
          </p:nvSpPr>
          <p:spPr bwMode="auto">
            <a:xfrm rot="5101968">
              <a:off x="5725595" y="4134049"/>
              <a:ext cx="43670" cy="113608"/>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nvGrpSpPr>
            <p:cNvPr id="62" name="Group 38"/>
            <p:cNvGrpSpPr/>
            <p:nvPr/>
          </p:nvGrpSpPr>
          <p:grpSpPr>
            <a:xfrm rot="5101968">
              <a:off x="5675662" y="2229880"/>
              <a:ext cx="105254" cy="134725"/>
              <a:chOff x="558800" y="758825"/>
              <a:chExt cx="895350" cy="1225550"/>
            </a:xfrm>
          </p:grpSpPr>
          <p:sp>
            <p:nvSpPr>
              <p:cNvPr id="69"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70"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76" name="群組 75"/>
            <p:cNvGrpSpPr/>
            <p:nvPr/>
          </p:nvGrpSpPr>
          <p:grpSpPr>
            <a:xfrm>
              <a:off x="6013137" y="3268734"/>
              <a:ext cx="2968233" cy="634925"/>
              <a:chOff x="1301750" y="5381625"/>
              <a:chExt cx="9588500" cy="792163"/>
            </a:xfrm>
          </p:grpSpPr>
          <p:sp>
            <p:nvSpPr>
              <p:cNvPr id="77" name="矩形 76"/>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78" name="矩形 3"/>
              <p:cNvSpPr>
                <a:spLocks noChangeArrowheads="1"/>
              </p:cNvSpPr>
              <p:nvPr/>
            </p:nvSpPr>
            <p:spPr bwMode="auto">
              <a:xfrm>
                <a:off x="1390650" y="5416428"/>
                <a:ext cx="9362749" cy="60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solidFill>
                      <a:srgbClr val="C00000"/>
                    </a:solidFill>
                    <a:latin typeface="微軟正黑體" panose="020B0604030504040204" pitchFamily="34" charset="-120"/>
                    <a:ea typeface="微軟正黑體" panose="020B0604030504040204" pitchFamily="34" charset="-120"/>
                  </a:rPr>
                  <a:t>若團體賽制為雙人或三人比賽，請註明</a:t>
                </a:r>
              </a:p>
            </p:txBody>
          </p:sp>
        </p:grpSp>
      </p:grpSp>
      <p:sp>
        <p:nvSpPr>
          <p:cNvPr id="79" name="Freeform 160"/>
          <p:cNvSpPr>
            <a:spLocks noChangeAspect="1" noEditPoints="1"/>
          </p:cNvSpPr>
          <p:nvPr/>
        </p:nvSpPr>
        <p:spPr bwMode="auto">
          <a:xfrm>
            <a:off x="5451191" y="409527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160"/>
          <p:cNvSpPr>
            <a:spLocks noChangeAspect="1" noEditPoints="1"/>
          </p:cNvSpPr>
          <p:nvPr/>
        </p:nvSpPr>
        <p:spPr bwMode="auto">
          <a:xfrm>
            <a:off x="5457899" y="220646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160"/>
          <p:cNvSpPr>
            <a:spLocks noChangeAspect="1" noEditPoints="1"/>
          </p:cNvSpPr>
          <p:nvPr/>
        </p:nvSpPr>
        <p:spPr bwMode="auto">
          <a:xfrm>
            <a:off x="3500316" y="587598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a:extLst>
              <a:ext uri="{FF2B5EF4-FFF2-40B4-BE49-F238E27FC236}">
                <a16:creationId xmlns:a16="http://schemas.microsoft.com/office/drawing/2014/main" id="{C185723F-B779-4506-A91D-F6DB6703E29A}"/>
              </a:ext>
            </a:extLst>
          </p:cNvPr>
          <p:cNvPicPr>
            <a:picLocks noChangeAspect="1"/>
          </p:cNvPicPr>
          <p:nvPr/>
        </p:nvPicPr>
        <p:blipFill>
          <a:blip r:embed="rId3"/>
          <a:stretch>
            <a:fillRect/>
          </a:stretch>
        </p:blipFill>
        <p:spPr>
          <a:xfrm>
            <a:off x="259850" y="4028479"/>
            <a:ext cx="2924206" cy="1520864"/>
          </a:xfrm>
          <a:prstGeom prst="rect">
            <a:avLst/>
          </a:prstGeom>
        </p:spPr>
      </p:pic>
      <p:pic>
        <p:nvPicPr>
          <p:cNvPr id="4" name="圖片 3">
            <a:extLst>
              <a:ext uri="{FF2B5EF4-FFF2-40B4-BE49-F238E27FC236}">
                <a16:creationId xmlns:a16="http://schemas.microsoft.com/office/drawing/2014/main" id="{3D178040-B979-4DFC-87B6-E9DCF4913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765" y="1158700"/>
            <a:ext cx="4185290" cy="5700439"/>
          </a:xfrm>
          <a:prstGeom prst="rect">
            <a:avLst/>
          </a:prstGeom>
        </p:spPr>
      </p:pic>
      <p:sp>
        <p:nvSpPr>
          <p:cNvPr id="30" name="矩形 29"/>
          <p:cNvSpPr/>
          <p:nvPr/>
        </p:nvSpPr>
        <p:spPr bwMode="auto">
          <a:xfrm>
            <a:off x="195572" y="3095404"/>
            <a:ext cx="2847975" cy="95410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   請將學生「</a:t>
            </a:r>
            <a:r>
              <a:rPr lang="en-US" altLang="zh-TW" sz="1400" dirty="0">
                <a:solidFill>
                  <a:srgbClr val="0070C0"/>
                </a:solidFill>
                <a:latin typeface="微軟正黑體" pitchFamily="34" charset="-120"/>
                <a:ea typeface="微軟正黑體" pitchFamily="34" charset="-120"/>
              </a:rPr>
              <a:t>112</a:t>
            </a:r>
            <a:r>
              <a:rPr lang="zh-TW" altLang="zh-TW" sz="1400" dirty="0">
                <a:solidFill>
                  <a:srgbClr val="0070C0"/>
                </a:solidFill>
                <a:latin typeface="微軟正黑體" pitchFamily="34" charset="-120"/>
                <a:ea typeface="微軟正黑體" pitchFamily="34" charset="-120"/>
              </a:rPr>
              <a:t>學年度五專入學專用</a:t>
            </a:r>
            <a:r>
              <a:rPr lang="zh-TW" altLang="en-US" sz="1400" dirty="0">
                <a:solidFill>
                  <a:srgbClr val="0070C0"/>
                </a:solidFill>
                <a:latin typeface="微軟正黑體" pitchFamily="34" charset="-120"/>
                <a:ea typeface="微軟正黑體" pitchFamily="34" charset="-120"/>
              </a:rPr>
              <a:t>優先</a:t>
            </a:r>
            <a:r>
              <a:rPr lang="zh-TW" altLang="zh-TW" sz="1400" dirty="0">
                <a:solidFill>
                  <a:srgbClr val="0070C0"/>
                </a:solidFill>
                <a:latin typeface="微軟正黑體" pitchFamily="34" charset="-120"/>
                <a:ea typeface="微軟正黑體" pitchFamily="34" charset="-120"/>
              </a:rPr>
              <a:t>免試入學超額比序項目積分證明單</a:t>
            </a:r>
            <a:r>
              <a:rPr lang="zh-TW" altLang="en-US" sz="1400" dirty="0">
                <a:solidFill>
                  <a:srgbClr val="0070C0"/>
                </a:solidFill>
                <a:latin typeface="微軟正黑體" pitchFamily="34" charset="-120"/>
                <a:ea typeface="微軟正黑體" pitchFamily="34" charset="-120"/>
              </a:rPr>
              <a:t>」中，</a:t>
            </a:r>
            <a:r>
              <a:rPr lang="zh-TW" altLang="en-US" sz="1400" b="1" dirty="0">
                <a:solidFill>
                  <a:srgbClr val="C00000"/>
                </a:solidFill>
                <a:latin typeface="微軟正黑體" pitchFamily="34" charset="-120"/>
                <a:ea typeface="微軟正黑體" pitchFamily="34" charset="-120"/>
              </a:rPr>
              <a:t>已審核確認後之項目勾選 </a:t>
            </a:r>
          </a:p>
        </p:txBody>
      </p:sp>
      <p:sp>
        <p:nvSpPr>
          <p:cNvPr id="34" name="矩形 33"/>
          <p:cNvSpPr/>
          <p:nvPr/>
        </p:nvSpPr>
        <p:spPr>
          <a:xfrm>
            <a:off x="3219165" y="3953367"/>
            <a:ext cx="2509594" cy="13234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5" name="矩形 34"/>
          <p:cNvSpPr/>
          <p:nvPr/>
        </p:nvSpPr>
        <p:spPr>
          <a:xfrm>
            <a:off x="3198794" y="3687659"/>
            <a:ext cx="2560803" cy="2657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6" name="矩形 35"/>
          <p:cNvSpPr/>
          <p:nvPr/>
        </p:nvSpPr>
        <p:spPr>
          <a:xfrm>
            <a:off x="3191119" y="6490886"/>
            <a:ext cx="4058501" cy="3255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4" name="矩形 73"/>
          <p:cNvSpPr/>
          <p:nvPr/>
        </p:nvSpPr>
        <p:spPr>
          <a:xfrm>
            <a:off x="6394946" y="1545760"/>
            <a:ext cx="854674" cy="32567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3" name="矩形 82"/>
          <p:cNvSpPr/>
          <p:nvPr/>
        </p:nvSpPr>
        <p:spPr>
          <a:xfrm>
            <a:off x="5772790" y="3696220"/>
            <a:ext cx="1467620" cy="158063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3" name="直線單箭頭接點 102"/>
          <p:cNvCxnSpPr/>
          <p:nvPr/>
        </p:nvCxnSpPr>
        <p:spPr>
          <a:xfrm flipH="1">
            <a:off x="3164112" y="4418583"/>
            <a:ext cx="170605" cy="12635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投影片編號版面配置區 1"/>
          <p:cNvSpPr txBox="1">
            <a:spLocks/>
          </p:cNvSpPr>
          <p:nvPr/>
        </p:nvSpPr>
        <p:spPr>
          <a:xfrm>
            <a:off x="5950746" y="5738815"/>
            <a:ext cx="1100138" cy="273844"/>
          </a:xfrm>
          <a:prstGeom prst="rect">
            <a:avLst/>
          </a:prstGeom>
        </p:spPr>
        <p:txBody>
          <a:bodyPr anchor="ctr"/>
          <a:lstStyle/>
          <a:p>
            <a:pPr algn="r" eaLnBrk="1" fontAlgn="auto" hangingPunct="1">
              <a:spcBef>
                <a:spcPts val="0"/>
              </a:spcBef>
              <a:spcAft>
                <a:spcPts val="0"/>
              </a:spcAft>
              <a:defRPr/>
            </a:pPr>
            <a:endParaRPr lang="zh-TW" altLang="en-US" sz="900" dirty="0">
              <a:solidFill>
                <a:schemeClr val="tx1">
                  <a:tint val="75000"/>
                </a:schemeClr>
              </a:solidFill>
              <a:latin typeface="+mn-lt"/>
              <a:ea typeface="+mn-ea"/>
            </a:endParaRPr>
          </a:p>
        </p:txBody>
      </p:sp>
      <p:cxnSp>
        <p:nvCxnSpPr>
          <p:cNvPr id="84" name="直線單箭頭接點 83"/>
          <p:cNvCxnSpPr>
            <a:cxnSpLocks/>
          </p:cNvCxnSpPr>
          <p:nvPr/>
        </p:nvCxnSpPr>
        <p:spPr>
          <a:xfrm flipV="1">
            <a:off x="7227710" y="3500536"/>
            <a:ext cx="260881" cy="22386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2" idx="3"/>
          </p:cNvCxnSpPr>
          <p:nvPr/>
        </p:nvCxnSpPr>
        <p:spPr>
          <a:xfrm flipH="1" flipV="1">
            <a:off x="3043547" y="2742276"/>
            <a:ext cx="444392" cy="9372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淘宝网Chenying0907出品 1"/>
          <p:cNvGrpSpPr>
            <a:grpSpLocks/>
          </p:cNvGrpSpPr>
          <p:nvPr/>
        </p:nvGrpSpPr>
        <p:grpSpPr bwMode="auto">
          <a:xfrm>
            <a:off x="91679" y="891633"/>
            <a:ext cx="839391" cy="776288"/>
            <a:chOff x="3392486" y="1165291"/>
            <a:chExt cx="5736833" cy="5045287"/>
          </a:xfrm>
        </p:grpSpPr>
        <p:pic>
          <p:nvPicPr>
            <p:cNvPr id="86054" name="图片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5" name="淘宝网Chenying0907出品 5619"/>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淘宝网Chenying0907出品 5627"/>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43" name="淘宝网Chenying0907出品 5631"/>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44" name="淘宝网Chenying0907出品 5619"/>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淘宝网Chenying0907出品 5623"/>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47" name="Group 5788"/>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02" name="淘宝网Chenying0907出品 5789"/>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4" name="淘宝网Chenying0907出品 5790"/>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8" name="Group 5638"/>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00" name="淘宝网Chenying0907出品 5639"/>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01" name="淘宝网Chenying0907出品 5640"/>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68" name="淘宝网Chenying0907出品 10"/>
            <p:cNvGrpSpPr>
              <a:grpSpLocks/>
            </p:cNvGrpSpPr>
            <p:nvPr/>
          </p:nvGrpSpPr>
          <p:grpSpPr bwMode="auto">
            <a:xfrm>
              <a:off x="4585523" y="1271914"/>
              <a:ext cx="4353645" cy="3457512"/>
              <a:chOff x="4585524" y="1271913"/>
              <a:chExt cx="4353648" cy="3457509"/>
            </a:xfrm>
          </p:grpSpPr>
          <p:grpSp>
            <p:nvGrpSpPr>
              <p:cNvPr id="86081" name="淘宝网Chenying0907出品 17"/>
              <p:cNvGrpSpPr>
                <a:grpSpLocks/>
              </p:cNvGrpSpPr>
              <p:nvPr/>
            </p:nvGrpSpPr>
            <p:grpSpPr bwMode="auto">
              <a:xfrm>
                <a:off x="4585524" y="1778245"/>
                <a:ext cx="1411857" cy="2951177"/>
                <a:chOff x="4400552" y="1170243"/>
                <a:chExt cx="1411857" cy="2951180"/>
              </a:xfrm>
            </p:grpSpPr>
            <p:sp>
              <p:nvSpPr>
                <p:cNvPr id="86103"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4" name="淘宝网Chenying0907出品 5704"/>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5" name="淘宝网Chenying0907出品 5715"/>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6" name="淘宝网Chenying0907出品 5716"/>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7"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淘宝网Chenying0907出品 5703"/>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2" name="淘宝网Chenying0907出品 18"/>
              <p:cNvGrpSpPr>
                <a:grpSpLocks/>
              </p:cNvGrpSpPr>
              <p:nvPr/>
            </p:nvGrpSpPr>
            <p:grpSpPr bwMode="auto">
              <a:xfrm rot="781172">
                <a:off x="5242049" y="1323326"/>
                <a:ext cx="1411857" cy="2951177"/>
                <a:chOff x="4400552" y="1170242"/>
                <a:chExt cx="1411857" cy="2951181"/>
              </a:xfrm>
            </p:grpSpPr>
            <p:sp>
              <p:nvSpPr>
                <p:cNvPr id="86097" name="淘宝网Chenying0907出品 5702"/>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8" name="淘宝网Chenying0907出品 5704"/>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9" name="淘宝网Chenying0907出品 5715"/>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0" name="淘宝网Chenying0907出品 5716"/>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101" name="淘宝网Chenying0907出品 5717"/>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 name="淘宝网Chenying0907出品 5703"/>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3" name="淘宝网Chenying0907出品 19"/>
              <p:cNvGrpSpPr>
                <a:grpSpLocks/>
              </p:cNvGrpSpPr>
              <p:nvPr/>
            </p:nvGrpSpPr>
            <p:grpSpPr bwMode="auto">
              <a:xfrm rot="1701895">
                <a:off x="6140258" y="1271913"/>
                <a:ext cx="1411857" cy="2951177"/>
                <a:chOff x="4400548" y="1170243"/>
                <a:chExt cx="1411855" cy="2951179"/>
              </a:xfrm>
            </p:grpSpPr>
            <p:sp>
              <p:nvSpPr>
                <p:cNvPr id="86091" name="淘宝网Chenying0907出品 5702"/>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2" name="淘宝网Chenying0907出品 5704"/>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3" name="淘宝网Chenying0907出品 5715"/>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4" name="淘宝网Chenying0907出品 5716"/>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95"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6" name="淘宝网Chenying0907出品 5703"/>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86084" name="淘宝网Chenying0907出品 20"/>
              <p:cNvGrpSpPr>
                <a:grpSpLocks/>
              </p:cNvGrpSpPr>
              <p:nvPr/>
            </p:nvGrpSpPr>
            <p:grpSpPr bwMode="auto">
              <a:xfrm rot="2920266">
                <a:off x="6757655" y="1950494"/>
                <a:ext cx="1411858" cy="2951176"/>
                <a:chOff x="4400552" y="1170242"/>
                <a:chExt cx="1411857" cy="2951182"/>
              </a:xfrm>
            </p:grpSpPr>
            <p:sp>
              <p:nvSpPr>
                <p:cNvPr id="86085" name="淘宝网Chenying0907出品 5702"/>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6" name="淘宝网Chenying0907出品 5704"/>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7" name="淘宝网Chenying0907出品 5715"/>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8" name="淘宝网Chenying0907出品 5716"/>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089" name="淘宝网Chenying0907出品 5717"/>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7" name="淘宝网Chenying0907出品 5703"/>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86069" name="AutoShape 5699"/>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86070" name="淘宝网Chenying0907出品 12"/>
            <p:cNvGrpSpPr>
              <a:grpSpLocks/>
            </p:cNvGrpSpPr>
            <p:nvPr/>
          </p:nvGrpSpPr>
          <p:grpSpPr bwMode="auto">
            <a:xfrm>
              <a:off x="5249118" y="3524742"/>
              <a:ext cx="2602836" cy="2233477"/>
              <a:chOff x="9473194" y="1739131"/>
              <a:chExt cx="2602839" cy="2233476"/>
            </a:xfrm>
          </p:grpSpPr>
          <p:sp>
            <p:nvSpPr>
              <p:cNvPr id="86074" name="淘宝网Chenying0907出品 5615"/>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 name="淘宝网Chenying0907出品 5615"/>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56" name="淘宝网Chenying0907出品 5615"/>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53" name="淘宝网Chenying0907出品 5785"/>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cxnSp>
        <p:nvCxnSpPr>
          <p:cNvPr id="114" name="直線單箭頭接點 113"/>
          <p:cNvCxnSpPr>
            <a:cxnSpLocks/>
            <a:stCxn id="36" idx="1"/>
            <a:endCxn id="108" idx="3"/>
          </p:cNvCxnSpPr>
          <p:nvPr/>
        </p:nvCxnSpPr>
        <p:spPr>
          <a:xfrm flipH="1" flipV="1">
            <a:off x="2674368" y="6326039"/>
            <a:ext cx="516751" cy="32764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042" name="文字方塊 109"/>
          <p:cNvSpPr txBox="1">
            <a:spLocks noChangeArrowheads="1"/>
          </p:cNvSpPr>
          <p:nvPr/>
        </p:nvSpPr>
        <p:spPr bwMode="auto">
          <a:xfrm>
            <a:off x="964579" y="960193"/>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一般生報名表範例（白色）</a:t>
            </a:r>
          </a:p>
        </p:txBody>
      </p:sp>
      <p:sp>
        <p:nvSpPr>
          <p:cNvPr id="126" name="矩形 125"/>
          <p:cNvSpPr/>
          <p:nvPr/>
        </p:nvSpPr>
        <p:spPr>
          <a:xfrm>
            <a:off x="3198866" y="6105505"/>
            <a:ext cx="4050754" cy="391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648459610"/>
              </p:ext>
            </p:extLst>
          </p:nvPr>
        </p:nvGraphicFramePr>
        <p:xfrm>
          <a:off x="369836" y="2540283"/>
          <a:ext cx="2673711" cy="403986"/>
        </p:xfrm>
        <a:graphic>
          <a:graphicData uri="http://schemas.openxmlformats.org/drawingml/2006/table">
            <a:tbl>
              <a:tblPr firstRow="1" bandRow="1">
                <a:tableStyleId>{5C22544A-7EE6-4342-B048-85BDC9FD1C3A}</a:tableStyleId>
              </a:tblPr>
              <a:tblGrid>
                <a:gridCol w="2111604">
                  <a:extLst>
                    <a:ext uri="{9D8B030D-6E8A-4147-A177-3AD203B41FA5}">
                      <a16:colId xmlns:a16="http://schemas.microsoft.com/office/drawing/2014/main" val="20000"/>
                    </a:ext>
                  </a:extLst>
                </a:gridCol>
                <a:gridCol w="562107">
                  <a:extLst>
                    <a:ext uri="{9D8B030D-6E8A-4147-A177-3AD203B41FA5}">
                      <a16:colId xmlns:a16="http://schemas.microsoft.com/office/drawing/2014/main" val="20001"/>
                    </a:ext>
                  </a:extLst>
                </a:gridCol>
              </a:tblGrid>
              <a:tr h="394311">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89" name="矩形 288"/>
          <p:cNvSpPr/>
          <p:nvPr/>
        </p:nvSpPr>
        <p:spPr>
          <a:xfrm>
            <a:off x="2459872" y="4036768"/>
            <a:ext cx="669131" cy="14829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 name="矩形 26"/>
          <p:cNvSpPr/>
          <p:nvPr/>
        </p:nvSpPr>
        <p:spPr bwMode="auto">
          <a:xfrm>
            <a:off x="7611204" y="1533051"/>
            <a:ext cx="1311050"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  委員會填寫</a:t>
            </a:r>
          </a:p>
        </p:txBody>
      </p:sp>
      <p:sp>
        <p:nvSpPr>
          <p:cNvPr id="81" name="矩形 80"/>
          <p:cNvSpPr/>
          <p:nvPr/>
        </p:nvSpPr>
        <p:spPr bwMode="auto">
          <a:xfrm>
            <a:off x="7495434" y="3288366"/>
            <a:ext cx="1264127"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 委員會填寫</a:t>
            </a:r>
          </a:p>
        </p:txBody>
      </p:sp>
      <p:grpSp>
        <p:nvGrpSpPr>
          <p:cNvPr id="86025" name="群組 117"/>
          <p:cNvGrpSpPr>
            <a:grpSpLocks/>
          </p:cNvGrpSpPr>
          <p:nvPr/>
        </p:nvGrpSpPr>
        <p:grpSpPr bwMode="auto">
          <a:xfrm>
            <a:off x="395910" y="4802189"/>
            <a:ext cx="2063962" cy="989769"/>
            <a:chOff x="597537" y="5012106"/>
            <a:chExt cx="2705480" cy="1232619"/>
          </a:xfrm>
        </p:grpSpPr>
        <p:cxnSp>
          <p:nvCxnSpPr>
            <p:cNvPr id="57" name="直線單箭頭接點 56"/>
            <p:cNvCxnSpPr>
              <a:cxnSpLocks/>
              <a:stCxn id="289" idx="1"/>
            </p:cNvCxnSpPr>
            <p:nvPr/>
          </p:nvCxnSpPr>
          <p:spPr>
            <a:xfrm flipH="1">
              <a:off x="2743491" y="5012106"/>
              <a:ext cx="559526" cy="71636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bwMode="auto">
            <a:xfrm>
              <a:off x="597537" y="5267329"/>
              <a:ext cx="2145953" cy="97739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defTabSz="726263" eaLnBrk="1" fontAlgn="auto" hangingPunct="1">
                <a:spcBef>
                  <a:spcPct val="20000"/>
                </a:spcBef>
                <a:spcAft>
                  <a:spcPts val="0"/>
                </a:spcAft>
                <a:defRPr/>
              </a:pPr>
              <a:r>
                <a:rPr lang="zh-TW" altLang="en-US" sz="1500" dirty="0">
                  <a:solidFill>
                    <a:srgbClr val="0070C0"/>
                  </a:solidFill>
                  <a:latin typeface="微軟正黑體" pitchFamily="34" charset="-120"/>
                  <a:ea typeface="微軟正黑體" pitchFamily="34" charset="-120"/>
                </a:rPr>
                <a:t>  勾選黏貼在</a:t>
              </a:r>
              <a:r>
                <a:rPr lang="zh-TW" altLang="zh-TW" sz="1500" dirty="0">
                  <a:solidFill>
                    <a:srgbClr val="0070C0"/>
                  </a:solidFill>
                  <a:latin typeface="微軟正黑體" pitchFamily="34" charset="-120"/>
                  <a:ea typeface="微軟正黑體" pitchFamily="34" charset="-120"/>
                </a:rPr>
                <a:t>相關證明文件黏貼表</a:t>
              </a:r>
              <a:r>
                <a:rPr lang="zh-TW" altLang="en-US" sz="1500" dirty="0">
                  <a:solidFill>
                    <a:srgbClr val="0070C0"/>
                  </a:solidFill>
                  <a:latin typeface="微軟正黑體" pitchFamily="34" charset="-120"/>
                  <a:ea typeface="微軟正黑體" pitchFamily="34" charset="-120"/>
                </a:rPr>
                <a:t>中之證明文件</a:t>
              </a:r>
            </a:p>
          </p:txBody>
        </p:sp>
      </p:grpSp>
      <p:sp>
        <p:nvSpPr>
          <p:cNvPr id="69" name="矩形 68"/>
          <p:cNvSpPr/>
          <p:nvPr/>
        </p:nvSpPr>
        <p:spPr bwMode="auto">
          <a:xfrm>
            <a:off x="360799" y="1773106"/>
            <a:ext cx="2315069"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eaLnBrk="1" fontAlgn="auto" hangingPunct="1">
              <a:spcBef>
                <a:spcPct val="20000"/>
              </a:spcBef>
              <a:spcAft>
                <a:spcPts val="0"/>
              </a:spcAft>
              <a:defRPr/>
            </a:pPr>
            <a:r>
              <a:rPr lang="zh-TW" altLang="en-US" sz="1400" dirty="0">
                <a:solidFill>
                  <a:srgbClr val="0070C0"/>
                </a:solidFill>
                <a:latin typeface="微軟正黑體" pitchFamily="34" charset="-120"/>
                <a:ea typeface="微軟正黑體" pitchFamily="34" charset="-120"/>
              </a:rPr>
              <a:t>   勾選是否報考</a:t>
            </a:r>
            <a:r>
              <a:rPr lang="en-US" altLang="zh-TW" sz="1400" dirty="0">
                <a:solidFill>
                  <a:srgbClr val="0070C0"/>
                </a:solidFill>
                <a:latin typeface="微軟正黑體" pitchFamily="34" charset="-120"/>
                <a:ea typeface="微軟正黑體" pitchFamily="34" charset="-120"/>
              </a:rPr>
              <a:t>112</a:t>
            </a:r>
            <a:r>
              <a:rPr lang="zh-TW" altLang="en-US" sz="1400" dirty="0">
                <a:solidFill>
                  <a:srgbClr val="0070C0"/>
                </a:solidFill>
                <a:latin typeface="微軟正黑體" pitchFamily="34" charset="-120"/>
                <a:ea typeface="微軟正黑體" pitchFamily="34" charset="-120"/>
              </a:rPr>
              <a:t>國中教育會考並填寫國中教育會考准考證號碼</a:t>
            </a:r>
          </a:p>
        </p:txBody>
      </p:sp>
      <p:sp>
        <p:nvSpPr>
          <p:cNvPr id="29" name="矩形 28"/>
          <p:cNvSpPr/>
          <p:nvPr/>
        </p:nvSpPr>
        <p:spPr bwMode="auto">
          <a:xfrm>
            <a:off x="7271742" y="3841878"/>
            <a:ext cx="1762125" cy="267765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112</a:t>
            </a:r>
            <a:r>
              <a:rPr lang="zh-TW" altLang="zh-TW" sz="105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05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sp>
        <p:nvSpPr>
          <p:cNvPr id="108" name="矩形 107"/>
          <p:cNvSpPr/>
          <p:nvPr/>
        </p:nvSpPr>
        <p:spPr bwMode="auto">
          <a:xfrm>
            <a:off x="909143" y="6033652"/>
            <a:ext cx="1765225" cy="58477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 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cxnSp>
        <p:nvCxnSpPr>
          <p:cNvPr id="92" name="直線單箭頭接點 91"/>
          <p:cNvCxnSpPr>
            <a:cxnSpLocks/>
          </p:cNvCxnSpPr>
          <p:nvPr/>
        </p:nvCxnSpPr>
        <p:spPr>
          <a:xfrm flipV="1">
            <a:off x="7116495" y="5276850"/>
            <a:ext cx="241655" cy="54498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4"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一般生報名表填寫範例（</a:t>
            </a:r>
            <a:r>
              <a:rPr lang="en-US" altLang="zh-TW" sz="2400" b="1" dirty="0">
                <a:solidFill>
                  <a:srgbClr val="002060"/>
                </a:solidFill>
                <a:latin typeface="微軟正黑體" panose="020B0604030504040204" pitchFamily="34" charset="-120"/>
                <a:ea typeface="微軟正黑體" panose="020B0604030504040204" pitchFamily="34" charset="-120"/>
              </a:rPr>
              <a:t>7/13</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9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14</a:t>
            </a:fld>
            <a:endParaRPr lang="zh-TW" altLang="en-US" sz="1500" b="1" dirty="0">
              <a:latin typeface="Arial" panose="020B0604020202020204" pitchFamily="34" charset="0"/>
              <a:cs typeface="Arial" panose="020B0604020202020204" pitchFamily="34" charset="0"/>
            </a:endParaRPr>
          </a:p>
        </p:txBody>
      </p:sp>
      <p:sp>
        <p:nvSpPr>
          <p:cNvPr id="97" name="Freeform 160"/>
          <p:cNvSpPr>
            <a:spLocks noChangeAspect="1" noEditPoints="1"/>
          </p:cNvSpPr>
          <p:nvPr/>
        </p:nvSpPr>
        <p:spPr bwMode="auto">
          <a:xfrm>
            <a:off x="248533" y="168136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160"/>
          <p:cNvSpPr>
            <a:spLocks noChangeAspect="1" noEditPoints="1"/>
          </p:cNvSpPr>
          <p:nvPr/>
        </p:nvSpPr>
        <p:spPr bwMode="auto">
          <a:xfrm>
            <a:off x="281584" y="489392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160"/>
          <p:cNvSpPr>
            <a:spLocks noChangeAspect="1" noEditPoints="1"/>
          </p:cNvSpPr>
          <p:nvPr/>
        </p:nvSpPr>
        <p:spPr bwMode="auto">
          <a:xfrm>
            <a:off x="807099" y="5948026"/>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160"/>
          <p:cNvSpPr>
            <a:spLocks noChangeAspect="1" noEditPoints="1"/>
          </p:cNvSpPr>
          <p:nvPr/>
        </p:nvSpPr>
        <p:spPr bwMode="auto">
          <a:xfrm>
            <a:off x="7508494" y="1445494"/>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160"/>
          <p:cNvSpPr>
            <a:spLocks noChangeAspect="1" noEditPoints="1"/>
          </p:cNvSpPr>
          <p:nvPr/>
        </p:nvSpPr>
        <p:spPr bwMode="auto">
          <a:xfrm>
            <a:off x="7204828" y="3769411"/>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160"/>
          <p:cNvSpPr>
            <a:spLocks noChangeAspect="1" noEditPoints="1"/>
          </p:cNvSpPr>
          <p:nvPr/>
        </p:nvSpPr>
        <p:spPr bwMode="auto">
          <a:xfrm>
            <a:off x="7385405" y="319063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88" name="直線單箭頭接點 87"/>
          <p:cNvCxnSpPr>
            <a:cxnSpLocks/>
            <a:stCxn id="74" idx="3"/>
          </p:cNvCxnSpPr>
          <p:nvPr/>
        </p:nvCxnSpPr>
        <p:spPr>
          <a:xfrm flipV="1">
            <a:off x="7249620" y="1669611"/>
            <a:ext cx="436348" cy="38984"/>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Freeform 160"/>
          <p:cNvSpPr>
            <a:spLocks noChangeAspect="1" noEditPoints="1"/>
          </p:cNvSpPr>
          <p:nvPr/>
        </p:nvSpPr>
        <p:spPr bwMode="auto">
          <a:xfrm>
            <a:off x="80950" y="301884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6E7471B-9C87-464F-97F7-2B0F29DD972D}"/>
              </a:ext>
            </a:extLst>
          </p:cNvPr>
          <p:cNvPicPr>
            <a:picLocks noChangeAspect="1"/>
          </p:cNvPicPr>
          <p:nvPr/>
        </p:nvPicPr>
        <p:blipFill>
          <a:blip r:embed="rId2"/>
          <a:stretch>
            <a:fillRect/>
          </a:stretch>
        </p:blipFill>
        <p:spPr>
          <a:xfrm>
            <a:off x="2943157" y="860697"/>
            <a:ext cx="4325461" cy="5988594"/>
          </a:xfrm>
          <a:prstGeom prst="rect">
            <a:avLst/>
          </a:prstGeom>
        </p:spPr>
      </p:pic>
      <p:sp>
        <p:nvSpPr>
          <p:cNvPr id="21" name="矩形 20"/>
          <p:cNvSpPr/>
          <p:nvPr/>
        </p:nvSpPr>
        <p:spPr>
          <a:xfrm>
            <a:off x="2984108" y="1582585"/>
            <a:ext cx="4200664" cy="2456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8071" name="文字方塊 25"/>
          <p:cNvSpPr txBox="1">
            <a:spLocks noChangeArrowheads="1"/>
          </p:cNvSpPr>
          <p:nvPr/>
        </p:nvSpPr>
        <p:spPr bwMode="auto">
          <a:xfrm>
            <a:off x="250752" y="887142"/>
            <a:ext cx="2675334"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725" b="1" dirty="0">
                <a:latin typeface="微軟正黑體" panose="020B0604030504040204" pitchFamily="34" charset="-120"/>
                <a:ea typeface="微軟正黑體" panose="020B0604030504040204" pitchFamily="34" charset="-120"/>
              </a:rPr>
              <a:t>一般生報名表範例（白色）</a:t>
            </a:r>
          </a:p>
        </p:txBody>
      </p:sp>
      <p:cxnSp>
        <p:nvCxnSpPr>
          <p:cNvPr id="27" name="直線單箭頭接點 26"/>
          <p:cNvCxnSpPr>
            <a:cxnSpLocks/>
            <a:stCxn id="29" idx="1"/>
            <a:endCxn id="23" idx="3"/>
          </p:cNvCxnSpPr>
          <p:nvPr/>
        </p:nvCxnSpPr>
        <p:spPr>
          <a:xfrm flipH="1">
            <a:off x="2575108" y="2771365"/>
            <a:ext cx="409000" cy="44885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984108" y="2505700"/>
            <a:ext cx="4131328" cy="5313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56" name="直線單箭頭接點 55"/>
          <p:cNvCxnSpPr>
            <a:cxnSpLocks/>
            <a:stCxn id="21" idx="1"/>
            <a:endCxn id="22" idx="3"/>
          </p:cNvCxnSpPr>
          <p:nvPr/>
        </p:nvCxnSpPr>
        <p:spPr>
          <a:xfrm flipH="1">
            <a:off x="2250929" y="1705403"/>
            <a:ext cx="733179" cy="50621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80456" y="1919232"/>
            <a:ext cx="1870473" cy="58477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弱勢身分別限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grpSp>
        <p:nvGrpSpPr>
          <p:cNvPr id="88079" name="群組 40"/>
          <p:cNvGrpSpPr>
            <a:grpSpLocks/>
          </p:cNvGrpSpPr>
          <p:nvPr/>
        </p:nvGrpSpPr>
        <p:grpSpPr bwMode="auto">
          <a:xfrm>
            <a:off x="6009968" y="3039619"/>
            <a:ext cx="3500001" cy="1552690"/>
            <a:chOff x="7361538" y="2487492"/>
            <a:chExt cx="4666537" cy="2070715"/>
          </a:xfrm>
        </p:grpSpPr>
        <p:sp>
          <p:nvSpPr>
            <p:cNvPr id="15" name="文字方塊 14"/>
            <p:cNvSpPr txBox="1"/>
            <p:nvPr/>
          </p:nvSpPr>
          <p:spPr>
            <a:xfrm>
              <a:off x="8835454" y="2487492"/>
              <a:ext cx="3192621" cy="127242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a:t>
              </a:r>
              <a:br>
                <a:rPr lang="en-US" altLang="zh-TW" sz="1400" dirty="0">
                  <a:solidFill>
                    <a:srgbClr val="0070C0"/>
                  </a:solidFill>
                  <a:latin typeface="微軟正黑體" pitchFamily="34" charset="-120"/>
                  <a:ea typeface="微軟正黑體" pitchFamily="34" charset="-120"/>
                </a:rPr>
              </a:br>
              <a:r>
                <a:rPr lang="en-US" altLang="zh-TW" sz="1300" dirty="0">
                  <a:solidFill>
                    <a:srgbClr val="0070C0"/>
                  </a:solidFill>
                  <a:latin typeface="微軟正黑體" pitchFamily="34" charset="-120"/>
                  <a:ea typeface="微軟正黑體" pitchFamily="34" charset="-120"/>
                </a:rPr>
                <a:t>           </a:t>
              </a:r>
              <a:r>
                <a:rPr lang="zh-TW" altLang="zh-TW" sz="1400" dirty="0">
                  <a:solidFill>
                    <a:srgbClr val="0070C0"/>
                  </a:solidFill>
                  <a:latin typeface="微軟正黑體" pitchFamily="34" charset="-120"/>
                  <a:ea typeface="微軟正黑體" pitchFamily="34" charset="-120"/>
                </a:rPr>
                <a:t>證明</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國中集體報名</a:t>
              </a:r>
              <a:r>
                <a:rPr lang="zh-TW" altLang="en-US" sz="1400" b="1" dirty="0">
                  <a:solidFill>
                    <a:srgbClr val="C00000"/>
                  </a:solidFill>
                  <a:latin typeface="微軟正黑體" pitchFamily="34" charset="-120"/>
                  <a:ea typeface="微軟正黑體" pitchFamily="34" charset="-120"/>
                </a:rPr>
                <a:t>免貼</a:t>
              </a:r>
              <a:br>
                <a:rPr lang="en-US" altLang="zh-TW" sz="1400" b="1" dirty="0">
                  <a:solidFill>
                    <a:srgbClr val="C00000"/>
                  </a:solidFill>
                  <a:latin typeface="微軟正黑體" pitchFamily="34" charset="-120"/>
                  <a:ea typeface="微軟正黑體" pitchFamily="34" charset="-120"/>
                </a:rPr>
              </a:br>
              <a:r>
                <a:rPr lang="en-US" altLang="zh-TW" sz="1400" b="1" dirty="0">
                  <a:solidFill>
                    <a:srgbClr val="C0000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cxnSp>
          <p:nvCxnSpPr>
            <p:cNvPr id="39" name="直線單箭頭接點 38"/>
            <p:cNvCxnSpPr/>
            <p:nvPr/>
          </p:nvCxnSpPr>
          <p:spPr>
            <a:xfrm flipH="1" flipV="1">
              <a:off x="7947956" y="3399053"/>
              <a:ext cx="603840" cy="42965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15" idx="1"/>
            </p:cNvCxnSpPr>
            <p:nvPr/>
          </p:nvCxnSpPr>
          <p:spPr>
            <a:xfrm flipH="1" flipV="1">
              <a:off x="7361538" y="2655148"/>
              <a:ext cx="1473916" cy="46855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8608205" y="3860424"/>
              <a:ext cx="2680897" cy="69778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弱勢身分</a:t>
              </a:r>
              <a:r>
                <a:rPr lang="zh-TW" altLang="en-US" sz="1400" dirty="0">
                  <a:solidFill>
                    <a:srgbClr val="0070C0"/>
                  </a:solidFill>
                  <a:latin typeface="微軟正黑體" pitchFamily="34" charset="-120"/>
                  <a:ea typeface="微軟正黑體" pitchFamily="34" charset="-120"/>
                </a:rPr>
                <a:t>」</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zh-TW" sz="1400" b="1" dirty="0">
                  <a:solidFill>
                    <a:srgbClr val="C00000"/>
                  </a:solidFill>
                  <a:latin typeface="微軟正黑體" pitchFamily="34" charset="-120"/>
                  <a:ea typeface="微軟正黑體" pitchFamily="34" charset="-120"/>
                </a:rPr>
                <a:t>證明</a:t>
              </a:r>
              <a:r>
                <a:rPr lang="zh-TW" altLang="en-US" sz="1400" b="1" dirty="0">
                  <a:solidFill>
                    <a:srgbClr val="C00000"/>
                  </a:solidFill>
                  <a:latin typeface="微軟正黑體" pitchFamily="34" charset="-120"/>
                  <a:ea typeface="微軟正黑體" pitchFamily="34" charset="-120"/>
                </a:rPr>
                <a:t>文件影本</a:t>
              </a:r>
              <a:endParaRPr lang="zh-TW" altLang="zh-TW" sz="1400" b="1" dirty="0">
                <a:solidFill>
                  <a:srgbClr val="C00000"/>
                </a:solidFill>
                <a:latin typeface="微軟正黑體" pitchFamily="34" charset="-120"/>
                <a:ea typeface="微軟正黑體" pitchFamily="34" charset="-120"/>
              </a:endParaRPr>
            </a:p>
          </p:txBody>
        </p:sp>
      </p:grpSp>
      <p:grpSp>
        <p:nvGrpSpPr>
          <p:cNvPr id="18" name="群組 17"/>
          <p:cNvGrpSpPr/>
          <p:nvPr/>
        </p:nvGrpSpPr>
        <p:grpSpPr>
          <a:xfrm>
            <a:off x="248059" y="3977039"/>
            <a:ext cx="3093904" cy="1077218"/>
            <a:chOff x="395288" y="3371897"/>
            <a:chExt cx="4125205" cy="1436291"/>
          </a:xfrm>
        </p:grpSpPr>
        <p:cxnSp>
          <p:nvCxnSpPr>
            <p:cNvPr id="46" name="直線單箭頭接點 45"/>
            <p:cNvCxnSpPr/>
            <p:nvPr/>
          </p:nvCxnSpPr>
          <p:spPr>
            <a:xfrm flipV="1">
              <a:off x="3741738" y="3775311"/>
              <a:ext cx="778755" cy="5056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95288" y="3371897"/>
              <a:ext cx="3346450" cy="143629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超額比序項目積分</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zh-TW" sz="1600" dirty="0">
                  <a:solidFill>
                    <a:srgbClr val="0070C0"/>
                  </a:solidFill>
                  <a:latin typeface="微軟正黑體" pitchFamily="34" charset="-120"/>
                  <a:ea typeface="微軟正黑體" pitchFamily="34" charset="-120"/>
                </a:rPr>
                <a:t>證明單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en-US" sz="1600" dirty="0">
                  <a:solidFill>
                    <a:srgbClr val="0070C0"/>
                  </a:solidFill>
                  <a:latin typeface="微軟正黑體" pitchFamily="34" charset="-120"/>
                  <a:ea typeface="微軟正黑體" pitchFamily="34" charset="-120"/>
                </a:rPr>
                <a:t>認後，</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a:t>
              </a:r>
              <a:br>
                <a:rPr lang="en-US" altLang="zh-TW" sz="1600" b="1" u="sng" dirty="0">
                  <a:solidFill>
                    <a:srgbClr val="C00000"/>
                  </a:solidFill>
                  <a:latin typeface="微軟正黑體" pitchFamily="34" charset="-120"/>
                  <a:ea typeface="微軟正黑體" pitchFamily="34" charset="-120"/>
                </a:rPr>
              </a:br>
              <a:r>
                <a:rPr lang="en-US" altLang="zh-TW" sz="1600" b="1" dirty="0">
                  <a:solidFill>
                    <a:srgbClr val="C00000"/>
                  </a:solidFill>
                  <a:latin typeface="微軟正黑體" pitchFamily="34" charset="-120"/>
                  <a:ea typeface="微軟正黑體" pitchFamily="34" charset="-120"/>
                </a:rPr>
                <a:t>           </a:t>
              </a:r>
              <a:r>
                <a:rPr lang="zh-TW" altLang="en-US" sz="1600" b="1" u="sng" dirty="0">
                  <a:solidFill>
                    <a:srgbClr val="C00000"/>
                  </a:solidFill>
                  <a:latin typeface="微軟正黑體" pitchFamily="34" charset="-120"/>
                  <a:ea typeface="微軟正黑體" pitchFamily="34" charset="-120"/>
                </a:rPr>
                <a:t>戳</a:t>
              </a:r>
              <a:r>
                <a:rPr lang="zh-TW" altLang="en-US" sz="1600" dirty="0">
                  <a:solidFill>
                    <a:srgbClr val="0070C0"/>
                  </a:solidFill>
                  <a:latin typeface="微軟正黑體" pitchFamily="34" charset="-120"/>
                  <a:ea typeface="微軟正黑體" pitchFamily="34" charset="-120"/>
                </a:rPr>
                <a:t>浮貼於此</a:t>
              </a:r>
            </a:p>
          </p:txBody>
        </p:sp>
      </p:grpSp>
      <p:grpSp>
        <p:nvGrpSpPr>
          <p:cNvPr id="11" name="群組 10"/>
          <p:cNvGrpSpPr/>
          <p:nvPr/>
        </p:nvGrpSpPr>
        <p:grpSpPr>
          <a:xfrm>
            <a:off x="5925193" y="5372226"/>
            <a:ext cx="3088484" cy="528634"/>
            <a:chOff x="7737475" y="5021263"/>
            <a:chExt cx="4117978" cy="704844"/>
          </a:xfrm>
        </p:grpSpPr>
        <p:cxnSp>
          <p:nvCxnSpPr>
            <p:cNvPr id="53" name="直線單箭頭接點 52"/>
            <p:cNvCxnSpPr/>
            <p:nvPr/>
          </p:nvCxnSpPr>
          <p:spPr>
            <a:xfrm flipH="1" flipV="1">
              <a:off x="7737475" y="5021263"/>
              <a:ext cx="1022350" cy="2730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cxnSpLocks/>
            </p:cNvCxnSpPr>
            <p:nvPr/>
          </p:nvCxnSpPr>
          <p:spPr>
            <a:xfrm flipH="1">
              <a:off x="7850508" y="5303838"/>
              <a:ext cx="939481" cy="42226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文字方塊 51"/>
            <p:cNvSpPr txBox="1"/>
            <p:nvPr/>
          </p:nvSpPr>
          <p:spPr>
            <a:xfrm>
              <a:off x="8415242" y="5126037"/>
              <a:ext cx="3440211" cy="4103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6</a:t>
              </a: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7</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競賽證明</a:t>
              </a:r>
              <a:r>
                <a:rPr lang="zh-TW" altLang="en-US" sz="1400" dirty="0">
                  <a:solidFill>
                    <a:srgbClr val="0070C0"/>
                  </a:solidFill>
                  <a:latin typeface="微軟正黑體" pitchFamily="34" charset="-120"/>
                  <a:ea typeface="微軟正黑體" pitchFamily="34" charset="-120"/>
                </a:rPr>
                <a:t>文件影本</a:t>
              </a:r>
              <a:endParaRPr lang="zh-TW" altLang="zh-TW" sz="1400" dirty="0">
                <a:solidFill>
                  <a:srgbClr val="0070C0"/>
                </a:solidFill>
                <a:latin typeface="微軟正黑體" pitchFamily="34" charset="-120"/>
                <a:ea typeface="微軟正黑體" pitchFamily="34" charset="-120"/>
              </a:endParaRPr>
            </a:p>
          </p:txBody>
        </p:sp>
      </p:grpSp>
      <p:sp>
        <p:nvSpPr>
          <p:cNvPr id="23" name="矩形 22"/>
          <p:cNvSpPr/>
          <p:nvPr/>
        </p:nvSpPr>
        <p:spPr>
          <a:xfrm>
            <a:off x="168680" y="2981695"/>
            <a:ext cx="2406428" cy="4770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eaLnBrk="1" fontAlgn="auto" hangingPunct="1">
              <a:lnSpc>
                <a:spcPts val="1500"/>
              </a:lnSpc>
              <a:spcBef>
                <a:spcPts val="0"/>
              </a:spcBef>
              <a:spcAft>
                <a:spcPts val="0"/>
              </a:spcAft>
              <a:defRPr/>
            </a:pPr>
            <a:r>
              <a:rPr lang="zh-TW" altLang="en-US" sz="1600" dirty="0">
                <a:solidFill>
                  <a:srgbClr val="0070C0"/>
                </a:solidFill>
                <a:latin typeface="微軟正黑體" pitchFamily="34" charset="-120"/>
                <a:ea typeface="微軟正黑體" pitchFamily="34" charset="-120"/>
              </a:rPr>
              <a:t> （</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lnSpc>
                <a:spcPts val="1500"/>
              </a:lnSpc>
              <a:spcBef>
                <a:spcPts val="0"/>
              </a:spcBef>
              <a:spcAft>
                <a:spcPts val="0"/>
              </a:spcAft>
              <a:defRPr/>
            </a:pPr>
            <a:r>
              <a:rPr lang="zh-TW" altLang="en-US" sz="1600" dirty="0">
                <a:solidFill>
                  <a:srgbClr val="C00000"/>
                </a:solidFill>
                <a:latin typeface="微軟正黑體" pitchFamily="34" charset="-120"/>
                <a:ea typeface="微軟正黑體" pitchFamily="34" charset="-120"/>
              </a:rPr>
              <a:t>          國中集體報名</a:t>
            </a:r>
            <a:r>
              <a:rPr lang="zh-TW" altLang="en-US" sz="1600" b="1" dirty="0">
                <a:solidFill>
                  <a:srgbClr val="C00000"/>
                </a:solidFill>
                <a:latin typeface="微軟正黑體" pitchFamily="34" charset="-120"/>
                <a:ea typeface="微軟正黑體" pitchFamily="34" charset="-120"/>
              </a:rPr>
              <a:t>免貼</a:t>
            </a:r>
            <a:endParaRPr lang="zh-TW" altLang="zh-TW" sz="1600" b="1" dirty="0">
              <a:solidFill>
                <a:srgbClr val="C00000"/>
              </a:solidFill>
              <a:latin typeface="微軟正黑體" pitchFamily="34" charset="-120"/>
              <a:ea typeface="微軟正黑體" pitchFamily="34" charset="-120"/>
            </a:endParaRPr>
          </a:p>
        </p:txBody>
      </p:sp>
      <p:cxnSp>
        <p:nvCxnSpPr>
          <p:cNvPr id="37"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Freeform 6">
            <a:extLst>
              <a:ext uri="{FF2B5EF4-FFF2-40B4-BE49-F238E27FC236}">
                <a16:creationId xmlns:a16="http://schemas.microsoft.com/office/drawing/2014/main" id="{71AA52EC-7DB1-4E87-8C0D-FAA1C5227515}"/>
              </a:ext>
            </a:extLst>
          </p:cNvPr>
          <p:cNvSpPr>
            <a:spLocks noEditPoints="1"/>
          </p:cNvSpPr>
          <p:nvPr/>
        </p:nvSpPr>
        <p:spPr bwMode="auto">
          <a:xfrm>
            <a:off x="7508010"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一般生報名表填寫範例（</a:t>
            </a:r>
            <a:r>
              <a:rPr lang="en-US" altLang="zh-TW" sz="2400" b="1" dirty="0">
                <a:solidFill>
                  <a:srgbClr val="002060"/>
                </a:solidFill>
                <a:latin typeface="微軟正黑體" panose="020B0604030504040204" pitchFamily="34" charset="-120"/>
                <a:ea typeface="微軟正黑體" panose="020B0604030504040204" pitchFamily="34" charset="-120"/>
              </a:rPr>
              <a:t>8/13</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3600" dirty="0">
              <a:solidFill>
                <a:srgbClr val="002060"/>
              </a:solidFill>
              <a:latin typeface="微軟正黑體" panose="020B0604030504040204" pitchFamily="34" charset="-120"/>
              <a:ea typeface="微軟正黑體" panose="020B0604030504040204" pitchFamily="34" charset="-120"/>
            </a:endParaRPr>
          </a:p>
        </p:txBody>
      </p:sp>
      <p:sp>
        <p:nvSpPr>
          <p:cNvPr id="3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15</a:t>
            </a:fld>
            <a:endParaRPr lang="zh-TW" altLang="en-US" sz="1500" b="1" dirty="0">
              <a:latin typeface="Arial" panose="020B0604020202020204" pitchFamily="34" charset="0"/>
              <a:cs typeface="Arial" panose="020B0604020202020204" pitchFamily="34" charset="0"/>
            </a:endParaRPr>
          </a:p>
        </p:txBody>
      </p:sp>
      <p:sp>
        <p:nvSpPr>
          <p:cNvPr id="41" name="Freeform 160"/>
          <p:cNvSpPr>
            <a:spLocks noChangeAspect="1" noEditPoints="1"/>
          </p:cNvSpPr>
          <p:nvPr/>
        </p:nvSpPr>
        <p:spPr bwMode="auto">
          <a:xfrm>
            <a:off x="53856" y="291096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160"/>
          <p:cNvSpPr>
            <a:spLocks noChangeAspect="1" noEditPoints="1"/>
          </p:cNvSpPr>
          <p:nvPr/>
        </p:nvSpPr>
        <p:spPr bwMode="auto">
          <a:xfrm>
            <a:off x="6869812" y="398360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160"/>
          <p:cNvSpPr>
            <a:spLocks noChangeAspect="1" noEditPoints="1"/>
          </p:cNvSpPr>
          <p:nvPr/>
        </p:nvSpPr>
        <p:spPr bwMode="auto">
          <a:xfrm>
            <a:off x="6339410" y="534490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160"/>
          <p:cNvSpPr>
            <a:spLocks noChangeAspect="1" noEditPoints="1"/>
          </p:cNvSpPr>
          <p:nvPr/>
        </p:nvSpPr>
        <p:spPr bwMode="auto">
          <a:xfrm>
            <a:off x="6990831" y="292691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160"/>
          <p:cNvSpPr>
            <a:spLocks noChangeAspect="1" noEditPoints="1"/>
          </p:cNvSpPr>
          <p:nvPr/>
        </p:nvSpPr>
        <p:spPr bwMode="auto">
          <a:xfrm>
            <a:off x="184902" y="175431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60"/>
          <p:cNvSpPr>
            <a:spLocks noChangeAspect="1" noEditPoints="1"/>
          </p:cNvSpPr>
          <p:nvPr/>
        </p:nvSpPr>
        <p:spPr bwMode="auto">
          <a:xfrm>
            <a:off x="90579" y="3897719"/>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圖片 71">
            <a:extLst>
              <a:ext uri="{FF2B5EF4-FFF2-40B4-BE49-F238E27FC236}">
                <a16:creationId xmlns:a16="http://schemas.microsoft.com/office/drawing/2014/main" id="{1A39AA26-30CA-4D1C-AE23-F5C8A65000B4}"/>
              </a:ext>
            </a:extLst>
          </p:cNvPr>
          <p:cNvPicPr>
            <a:picLocks noChangeAspect="1"/>
          </p:cNvPicPr>
          <p:nvPr/>
        </p:nvPicPr>
        <p:blipFill>
          <a:blip r:embed="rId3"/>
          <a:stretch>
            <a:fillRect/>
          </a:stretch>
        </p:blipFill>
        <p:spPr>
          <a:xfrm>
            <a:off x="162728" y="4207333"/>
            <a:ext cx="2924206" cy="1520864"/>
          </a:xfrm>
          <a:prstGeom prst="rect">
            <a:avLst/>
          </a:prstGeom>
        </p:spPr>
      </p:pic>
      <p:pic>
        <p:nvPicPr>
          <p:cNvPr id="6" name="圖片 5">
            <a:extLst>
              <a:ext uri="{FF2B5EF4-FFF2-40B4-BE49-F238E27FC236}">
                <a16:creationId xmlns:a16="http://schemas.microsoft.com/office/drawing/2014/main" id="{038EE7C8-2EE7-49AB-8EEF-BAD6F2ED3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122" y="912301"/>
            <a:ext cx="4287858" cy="5921931"/>
          </a:xfrm>
          <a:prstGeom prst="rect">
            <a:avLst/>
          </a:prstGeom>
        </p:spPr>
      </p:pic>
      <p:sp>
        <p:nvSpPr>
          <p:cNvPr id="17" name="投影片編號版面配置區 1"/>
          <p:cNvSpPr txBox="1">
            <a:spLocks/>
          </p:cNvSpPr>
          <p:nvPr/>
        </p:nvSpPr>
        <p:spPr>
          <a:xfrm>
            <a:off x="5886452" y="5738815"/>
            <a:ext cx="1100138" cy="273844"/>
          </a:xfrm>
          <a:prstGeom prst="rect">
            <a:avLst/>
          </a:prstGeom>
        </p:spPr>
        <p:txBody>
          <a:bodyPr anchor="ctr"/>
          <a:lstStyle/>
          <a:p>
            <a:pPr algn="r" eaLnBrk="1" fontAlgn="auto" hangingPunct="1">
              <a:spcBef>
                <a:spcPts val="0"/>
              </a:spcBef>
              <a:spcAft>
                <a:spcPts val="0"/>
              </a:spcAft>
              <a:defRPr/>
            </a:pPr>
            <a:endParaRPr lang="zh-TW" altLang="en-US" sz="900" dirty="0">
              <a:solidFill>
                <a:schemeClr val="tx1">
                  <a:tint val="75000"/>
                </a:schemeClr>
              </a:solidFill>
              <a:latin typeface="+mn-lt"/>
              <a:ea typeface="+mn-ea"/>
            </a:endParaRPr>
          </a:p>
        </p:txBody>
      </p:sp>
      <p:sp>
        <p:nvSpPr>
          <p:cNvPr id="89094" name="文字方塊 84"/>
          <p:cNvSpPr txBox="1">
            <a:spLocks noChangeArrowheads="1"/>
          </p:cNvSpPr>
          <p:nvPr/>
        </p:nvSpPr>
        <p:spPr bwMode="auto">
          <a:xfrm>
            <a:off x="251001" y="885963"/>
            <a:ext cx="3271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特種身分生報名表範例</a:t>
            </a:r>
            <a:r>
              <a:rPr lang="zh-TW" altLang="en-US" b="1" dirty="0">
                <a:solidFill>
                  <a:srgbClr val="C00000"/>
                </a:solidFill>
                <a:latin typeface="微軟正黑體" panose="020B0604030504040204" pitchFamily="34" charset="-120"/>
                <a:ea typeface="微軟正黑體" panose="020B0604030504040204" pitchFamily="34" charset="-120"/>
              </a:rPr>
              <a:t>（黃色）</a:t>
            </a:r>
          </a:p>
        </p:txBody>
      </p:sp>
      <p:sp>
        <p:nvSpPr>
          <p:cNvPr id="3" name="矩形 2"/>
          <p:cNvSpPr/>
          <p:nvPr/>
        </p:nvSpPr>
        <p:spPr>
          <a:xfrm>
            <a:off x="3105855" y="921327"/>
            <a:ext cx="4227204" cy="5912905"/>
          </a:xfrm>
          <a:prstGeom prst="rect">
            <a:avLst/>
          </a:prstGeom>
          <a:solidFill>
            <a:srgbClr val="FFFFC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5" name="矩形 34"/>
          <p:cNvSpPr/>
          <p:nvPr/>
        </p:nvSpPr>
        <p:spPr>
          <a:xfrm>
            <a:off x="3175094" y="3737928"/>
            <a:ext cx="2602711" cy="237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46" name="直線單箭頭接點 45"/>
          <p:cNvCxnSpPr>
            <a:cxnSpLocks/>
            <a:stCxn id="35" idx="1"/>
          </p:cNvCxnSpPr>
          <p:nvPr/>
        </p:nvCxnSpPr>
        <p:spPr bwMode="auto">
          <a:xfrm flipH="1" flipV="1">
            <a:off x="2858528" y="3165687"/>
            <a:ext cx="316566" cy="69093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0" name="表格 49"/>
          <p:cNvGraphicFramePr>
            <a:graphicFrameLocks noGrp="1"/>
          </p:cNvGraphicFramePr>
          <p:nvPr>
            <p:extLst>
              <p:ext uri="{D42A27DB-BD31-4B8C-83A1-F6EECF244321}">
                <p14:modId xmlns:p14="http://schemas.microsoft.com/office/powerpoint/2010/main" val="3270428312"/>
              </p:ext>
            </p:extLst>
          </p:nvPr>
        </p:nvGraphicFramePr>
        <p:xfrm>
          <a:off x="289904" y="2884908"/>
          <a:ext cx="2727155" cy="403986"/>
        </p:xfrm>
        <a:graphic>
          <a:graphicData uri="http://schemas.openxmlformats.org/drawingml/2006/table">
            <a:tbl>
              <a:tblPr firstRow="1" bandRow="1">
                <a:tableStyleId>{5C22544A-7EE6-4342-B048-85BDC9FD1C3A}</a:tableStyleId>
              </a:tblPr>
              <a:tblGrid>
                <a:gridCol w="2153812">
                  <a:extLst>
                    <a:ext uri="{9D8B030D-6E8A-4147-A177-3AD203B41FA5}">
                      <a16:colId xmlns:a16="http://schemas.microsoft.com/office/drawing/2014/main" val="20000"/>
                    </a:ext>
                  </a:extLst>
                </a:gridCol>
                <a:gridCol w="573343">
                  <a:extLst>
                    <a:ext uri="{9D8B030D-6E8A-4147-A177-3AD203B41FA5}">
                      <a16:colId xmlns:a16="http://schemas.microsoft.com/office/drawing/2014/main" val="20001"/>
                    </a:ext>
                  </a:extLst>
                </a:gridCol>
              </a:tblGrid>
              <a:tr h="393327">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112</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69" name="矩形 68"/>
          <p:cNvSpPr/>
          <p:nvPr/>
        </p:nvSpPr>
        <p:spPr bwMode="auto">
          <a:xfrm>
            <a:off x="267238" y="2404896"/>
            <a:ext cx="2318727" cy="46166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ct val="20000"/>
              </a:spcBef>
              <a:spcAft>
                <a:spcPts val="0"/>
              </a:spcAft>
              <a:defRPr/>
            </a:pPr>
            <a:r>
              <a:rPr lang="zh-TW" altLang="en-US" sz="1200" dirty="0">
                <a:solidFill>
                  <a:srgbClr val="0070C0"/>
                </a:solidFill>
                <a:latin typeface="微軟正黑體" pitchFamily="34" charset="-120"/>
                <a:ea typeface="微軟正黑體" pitchFamily="34" charset="-120"/>
              </a:rPr>
              <a:t>勾選是否報考</a:t>
            </a:r>
            <a:r>
              <a:rPr lang="en-US" altLang="zh-TW" sz="1200" dirty="0">
                <a:solidFill>
                  <a:srgbClr val="0070C0"/>
                </a:solidFill>
                <a:latin typeface="微軟正黑體" pitchFamily="34" charset="-120"/>
                <a:ea typeface="微軟正黑體" pitchFamily="34" charset="-120"/>
              </a:rPr>
              <a:t>112</a:t>
            </a:r>
            <a:r>
              <a:rPr lang="zh-TW" altLang="en-US" sz="1200" dirty="0">
                <a:solidFill>
                  <a:srgbClr val="0070C0"/>
                </a:solidFill>
                <a:latin typeface="微軟正黑體" pitchFamily="34" charset="-120"/>
                <a:ea typeface="微軟正黑體" pitchFamily="34" charset="-120"/>
              </a:rPr>
              <a:t>國中教育會考並填寫國中教育會考准考證號碼</a:t>
            </a:r>
          </a:p>
        </p:txBody>
      </p:sp>
      <p:sp>
        <p:nvSpPr>
          <p:cNvPr id="30" name="矩形 29"/>
          <p:cNvSpPr/>
          <p:nvPr/>
        </p:nvSpPr>
        <p:spPr bwMode="auto">
          <a:xfrm>
            <a:off x="256143" y="3539912"/>
            <a:ext cx="2760916" cy="64633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200" dirty="0">
                <a:solidFill>
                  <a:srgbClr val="0070C0"/>
                </a:solidFill>
                <a:latin typeface="微軟正黑體" pitchFamily="34" charset="-120"/>
                <a:ea typeface="微軟正黑體" pitchFamily="34" charset="-120"/>
              </a:rPr>
              <a:t>請將學生「</a:t>
            </a:r>
            <a:r>
              <a:rPr lang="en-US" altLang="zh-TW" sz="1200" dirty="0">
                <a:solidFill>
                  <a:srgbClr val="0070C0"/>
                </a:solidFill>
                <a:latin typeface="微軟正黑體" pitchFamily="34" charset="-120"/>
                <a:ea typeface="微軟正黑體" pitchFamily="34" charset="-120"/>
              </a:rPr>
              <a:t>112</a:t>
            </a:r>
            <a:r>
              <a:rPr lang="zh-TW" altLang="zh-TW" sz="1200" dirty="0">
                <a:solidFill>
                  <a:srgbClr val="0070C0"/>
                </a:solidFill>
                <a:latin typeface="微軟正黑體" pitchFamily="34" charset="-120"/>
                <a:ea typeface="微軟正黑體" pitchFamily="34" charset="-120"/>
              </a:rPr>
              <a:t>學年度五專入學專用</a:t>
            </a:r>
            <a:r>
              <a:rPr lang="zh-TW" altLang="en-US" sz="1200" dirty="0">
                <a:solidFill>
                  <a:srgbClr val="0070C0"/>
                </a:solidFill>
                <a:latin typeface="微軟正黑體" pitchFamily="34" charset="-120"/>
                <a:ea typeface="微軟正黑體" pitchFamily="34" charset="-120"/>
              </a:rPr>
              <a:t>優先</a:t>
            </a:r>
            <a:r>
              <a:rPr lang="zh-TW" altLang="zh-TW" sz="1200" dirty="0">
                <a:solidFill>
                  <a:srgbClr val="0070C0"/>
                </a:solidFill>
                <a:latin typeface="微軟正黑體" pitchFamily="34" charset="-120"/>
                <a:ea typeface="微軟正黑體" pitchFamily="34" charset="-120"/>
              </a:rPr>
              <a:t>免試入學超額比序項目積分證明單</a:t>
            </a:r>
            <a:r>
              <a:rPr lang="zh-TW" altLang="en-US" sz="1200" dirty="0">
                <a:solidFill>
                  <a:srgbClr val="0070C0"/>
                </a:solidFill>
                <a:latin typeface="微軟正黑體" pitchFamily="34" charset="-120"/>
                <a:ea typeface="微軟正黑體" pitchFamily="34" charset="-120"/>
              </a:rPr>
              <a:t>」中，</a:t>
            </a:r>
            <a:r>
              <a:rPr lang="zh-TW" altLang="en-US" sz="1200" b="1" dirty="0">
                <a:solidFill>
                  <a:srgbClr val="C00000"/>
                </a:solidFill>
                <a:latin typeface="微軟正黑體" pitchFamily="34" charset="-120"/>
                <a:ea typeface="微軟正黑體" pitchFamily="34" charset="-120"/>
              </a:rPr>
              <a:t>已審核確認後之項目勾選</a:t>
            </a:r>
          </a:p>
        </p:txBody>
      </p:sp>
      <p:grpSp>
        <p:nvGrpSpPr>
          <p:cNvPr id="21" name="群組 20"/>
          <p:cNvGrpSpPr/>
          <p:nvPr/>
        </p:nvGrpSpPr>
        <p:grpSpPr>
          <a:xfrm>
            <a:off x="5770794" y="3248712"/>
            <a:ext cx="2980294" cy="2093342"/>
            <a:chOff x="7699242" y="2384482"/>
            <a:chExt cx="3973726" cy="2791122"/>
          </a:xfrm>
        </p:grpSpPr>
        <p:sp>
          <p:nvSpPr>
            <p:cNvPr id="81" name="矩形 80"/>
            <p:cNvSpPr/>
            <p:nvPr/>
          </p:nvSpPr>
          <p:spPr bwMode="auto">
            <a:xfrm>
              <a:off x="9929688" y="2384482"/>
              <a:ext cx="1743280" cy="45140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  委員會填寫</a:t>
              </a:r>
            </a:p>
          </p:txBody>
        </p:sp>
        <p:cxnSp>
          <p:nvCxnSpPr>
            <p:cNvPr id="84" name="直線單箭頭接點 83"/>
            <p:cNvCxnSpPr/>
            <p:nvPr/>
          </p:nvCxnSpPr>
          <p:spPr>
            <a:xfrm flipV="1">
              <a:off x="9481912" y="2819975"/>
              <a:ext cx="467164" cy="336572"/>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699242" y="3028087"/>
              <a:ext cx="1952978" cy="214751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grpSp>
      <p:grpSp>
        <p:nvGrpSpPr>
          <p:cNvPr id="22" name="群組 21"/>
          <p:cNvGrpSpPr/>
          <p:nvPr/>
        </p:nvGrpSpPr>
        <p:grpSpPr>
          <a:xfrm>
            <a:off x="948801" y="6142997"/>
            <a:ext cx="6317582" cy="628915"/>
            <a:chOff x="1583535" y="5960064"/>
            <a:chExt cx="8121375" cy="838553"/>
          </a:xfrm>
        </p:grpSpPr>
        <p:sp>
          <p:nvSpPr>
            <p:cNvPr id="36" name="矩形 35"/>
            <p:cNvSpPr/>
            <p:nvPr/>
          </p:nvSpPr>
          <p:spPr>
            <a:xfrm>
              <a:off x="4436467" y="6429332"/>
              <a:ext cx="5268443" cy="3692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29" name="矩形 28"/>
            <p:cNvSpPr/>
            <p:nvPr/>
          </p:nvSpPr>
          <p:spPr bwMode="auto">
            <a:xfrm>
              <a:off x="1583535" y="5960064"/>
              <a:ext cx="2269234" cy="77969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 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cxnSp>
          <p:nvCxnSpPr>
            <p:cNvPr id="92" name="直線單箭頭接點 91"/>
            <p:cNvCxnSpPr>
              <a:cxnSpLocks/>
              <a:stCxn id="36" idx="1"/>
              <a:endCxn id="29" idx="3"/>
            </p:cNvCxnSpPr>
            <p:nvPr/>
          </p:nvCxnSpPr>
          <p:spPr bwMode="auto">
            <a:xfrm flipH="1" flipV="1">
              <a:off x="3852769" y="6349913"/>
              <a:ext cx="583698" cy="26406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6302226" y="1391166"/>
            <a:ext cx="2691586" cy="338554"/>
            <a:chOff x="8259763" y="558523"/>
            <a:chExt cx="3588781" cy="451404"/>
          </a:xfrm>
        </p:grpSpPr>
        <p:sp>
          <p:nvSpPr>
            <p:cNvPr id="27" name="矩形 26"/>
            <p:cNvSpPr/>
            <p:nvPr/>
          </p:nvSpPr>
          <p:spPr bwMode="auto">
            <a:xfrm>
              <a:off x="10080624" y="558523"/>
              <a:ext cx="1767920" cy="45140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委員會填寫</a:t>
              </a:r>
            </a:p>
          </p:txBody>
        </p:sp>
        <p:cxnSp>
          <p:nvCxnSpPr>
            <p:cNvPr id="88" name="直線單箭頭接點 87"/>
            <p:cNvCxnSpPr/>
            <p:nvPr/>
          </p:nvCxnSpPr>
          <p:spPr>
            <a:xfrm>
              <a:off x="9518650" y="784225"/>
              <a:ext cx="561975" cy="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259763" y="574674"/>
              <a:ext cx="1285543" cy="37642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20" name="群組 19"/>
          <p:cNvGrpSpPr/>
          <p:nvPr/>
        </p:nvGrpSpPr>
        <p:grpSpPr>
          <a:xfrm>
            <a:off x="3154091" y="3858819"/>
            <a:ext cx="5874417" cy="2677657"/>
            <a:chOff x="4508915" y="2995967"/>
            <a:chExt cx="7832555" cy="3570210"/>
          </a:xfrm>
        </p:grpSpPr>
        <p:sp>
          <p:nvSpPr>
            <p:cNvPr id="44" name="矩形 43"/>
            <p:cNvSpPr/>
            <p:nvPr/>
          </p:nvSpPr>
          <p:spPr bwMode="auto">
            <a:xfrm>
              <a:off x="9991970" y="2995967"/>
              <a:ext cx="2349500" cy="357021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eaLnBrk="1" fontAlgn="auto" hangingPunct="1">
                <a:spcBef>
                  <a:spcPts val="0"/>
                </a:spcBef>
                <a:spcAft>
                  <a:spcPts val="0"/>
                </a:spcAf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112</a:t>
              </a:r>
              <a:r>
                <a:rPr lang="zh-TW" altLang="zh-TW" sz="105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eaLnBrk="1" fontAlgn="auto" hangingPunct="1">
                <a:spcBef>
                  <a:spcPts val="0"/>
                </a:spcBef>
                <a:spcAft>
                  <a:spcPts val="0"/>
                </a:spcAft>
                <a:defRPr/>
              </a:pPr>
              <a:endParaRPr lang="en-US" altLang="zh-TW" sz="1050" dirty="0">
                <a:solidFill>
                  <a:srgbClr val="0070C0"/>
                </a:solidFill>
                <a:latin typeface="微軟正黑體" pitchFamily="34" charset="-120"/>
                <a:ea typeface="微軟正黑體" pitchFamily="34" charset="-120"/>
              </a:endParaRPr>
            </a:p>
            <a:p>
              <a:pPr algn="just" eaLnBrk="1" fontAlgn="auto" hangingPunct="1">
                <a:spcBef>
                  <a:spcPts val="0"/>
                </a:spcBef>
                <a:spcAft>
                  <a:spcPts val="0"/>
                </a:spcAf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cxnSp>
          <p:nvCxnSpPr>
            <p:cNvPr id="47" name="直線單箭頭接點 46"/>
            <p:cNvCxnSpPr>
              <a:cxnSpLocks/>
              <a:stCxn id="48" idx="3"/>
            </p:cNvCxnSpPr>
            <p:nvPr/>
          </p:nvCxnSpPr>
          <p:spPr>
            <a:xfrm flipV="1">
              <a:off x="9991970" y="5485695"/>
              <a:ext cx="58863" cy="73368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508915" y="5976490"/>
              <a:ext cx="5483055" cy="4857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23" name="群組 22"/>
          <p:cNvGrpSpPr/>
          <p:nvPr/>
        </p:nvGrpSpPr>
        <p:grpSpPr>
          <a:xfrm>
            <a:off x="2354529" y="3982866"/>
            <a:ext cx="3416267" cy="1743249"/>
            <a:chOff x="3176423" y="3379840"/>
            <a:chExt cx="4555022" cy="2324331"/>
          </a:xfrm>
        </p:grpSpPr>
        <p:sp>
          <p:nvSpPr>
            <p:cNvPr id="34" name="矩形 33"/>
            <p:cNvSpPr/>
            <p:nvPr/>
          </p:nvSpPr>
          <p:spPr>
            <a:xfrm>
              <a:off x="4261164" y="3379840"/>
              <a:ext cx="3470281" cy="18122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3" name="直線單箭頭接點 102"/>
            <p:cNvCxnSpPr>
              <a:cxnSpLocks/>
              <a:stCxn id="34" idx="1"/>
            </p:cNvCxnSpPr>
            <p:nvPr/>
          </p:nvCxnSpPr>
          <p:spPr bwMode="auto">
            <a:xfrm flipH="1" flipV="1">
              <a:off x="3940316" y="4272989"/>
              <a:ext cx="320848" cy="1297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矩形 58"/>
            <p:cNvSpPr/>
            <p:nvPr/>
          </p:nvSpPr>
          <p:spPr bwMode="auto">
            <a:xfrm>
              <a:off x="3176423" y="3687596"/>
              <a:ext cx="884237" cy="20165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25" name="群組 24"/>
          <p:cNvGrpSpPr/>
          <p:nvPr/>
        </p:nvGrpSpPr>
        <p:grpSpPr>
          <a:xfrm>
            <a:off x="383262" y="5333788"/>
            <a:ext cx="2045498" cy="830997"/>
            <a:chOff x="214194" y="5537913"/>
            <a:chExt cx="2727329" cy="1107995"/>
          </a:xfrm>
        </p:grpSpPr>
        <p:sp>
          <p:nvSpPr>
            <p:cNvPr id="56" name="矩形 55"/>
            <p:cNvSpPr/>
            <p:nvPr/>
          </p:nvSpPr>
          <p:spPr bwMode="auto">
            <a:xfrm>
              <a:off x="214194" y="5537913"/>
              <a:ext cx="2146300" cy="110799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defTabSz="726263" eaLnBrk="1" fontAlgn="auto" hangingPunct="1">
                <a:spcBef>
                  <a:spcPct val="20000"/>
                </a:spcBef>
                <a:spcAft>
                  <a:spcPts val="0"/>
                </a:spcAft>
                <a:defRPr/>
              </a:pPr>
              <a:r>
                <a:rPr lang="zh-TW" altLang="en-US" sz="1600" dirty="0">
                  <a:solidFill>
                    <a:srgbClr val="0070C0"/>
                  </a:solidFill>
                  <a:latin typeface="微軟正黑體" pitchFamily="34" charset="-120"/>
                  <a:ea typeface="微軟正黑體" pitchFamily="34" charset="-120"/>
                </a:rPr>
                <a:t>勾選黏貼在</a:t>
              </a:r>
              <a:r>
                <a:rPr lang="zh-TW" altLang="zh-TW" sz="1600" dirty="0">
                  <a:solidFill>
                    <a:srgbClr val="0070C0"/>
                  </a:solidFill>
                  <a:latin typeface="微軟正黑體" pitchFamily="34" charset="-120"/>
                  <a:ea typeface="微軟正黑體" pitchFamily="34" charset="-120"/>
                </a:rPr>
                <a:t>相關證明文件黏貼表</a:t>
              </a:r>
              <a:r>
                <a:rPr lang="zh-TW" altLang="en-US" sz="1600" dirty="0">
                  <a:solidFill>
                    <a:srgbClr val="0070C0"/>
                  </a:solidFill>
                  <a:latin typeface="微軟正黑體" pitchFamily="34" charset="-120"/>
                  <a:ea typeface="微軟正黑體" pitchFamily="34" charset="-120"/>
                </a:rPr>
                <a:t>中之證明文件</a:t>
              </a:r>
            </a:p>
          </p:txBody>
        </p:sp>
        <p:cxnSp>
          <p:nvCxnSpPr>
            <p:cNvPr id="57" name="直線單箭頭接點 56"/>
            <p:cNvCxnSpPr>
              <a:endCxn id="56" idx="3"/>
            </p:cNvCxnSpPr>
            <p:nvPr/>
          </p:nvCxnSpPr>
          <p:spPr bwMode="auto">
            <a:xfrm flipH="1">
              <a:off x="2360494" y="5688725"/>
              <a:ext cx="581029" cy="40318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8" name="矩形 77"/>
          <p:cNvSpPr/>
          <p:nvPr/>
        </p:nvSpPr>
        <p:spPr>
          <a:xfrm>
            <a:off x="709371" y="1734706"/>
            <a:ext cx="2243895" cy="33855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80" name="矩形 79"/>
          <p:cNvSpPr/>
          <p:nvPr/>
        </p:nvSpPr>
        <p:spPr>
          <a:xfrm>
            <a:off x="3156170" y="1774856"/>
            <a:ext cx="4110213" cy="2503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82" name="直線單箭頭接點 81"/>
          <p:cNvCxnSpPr>
            <a:cxnSpLocks/>
            <a:endCxn id="80" idx="1"/>
          </p:cNvCxnSpPr>
          <p:nvPr/>
        </p:nvCxnSpPr>
        <p:spPr bwMode="auto">
          <a:xfrm>
            <a:off x="2829436" y="1781698"/>
            <a:ext cx="326734" cy="11830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特種身分生報名表填寫範例</a:t>
            </a:r>
            <a:r>
              <a:rPr lang="zh-TW" altLang="en-US" sz="2000" b="1" dirty="0">
                <a:solidFill>
                  <a:srgbClr val="002060"/>
                </a:solidFill>
                <a:latin typeface="微軟正黑體" panose="020B0604030504040204" pitchFamily="34" charset="-120"/>
                <a:ea typeface="微軟正黑體" panose="020B0604030504040204" pitchFamily="34" charset="-120"/>
              </a:rPr>
              <a:t>（</a:t>
            </a:r>
            <a:r>
              <a:rPr lang="en-US" altLang="zh-TW" sz="2000" b="1" dirty="0">
                <a:solidFill>
                  <a:srgbClr val="002060"/>
                </a:solidFill>
                <a:latin typeface="微軟正黑體" panose="020B0604030504040204" pitchFamily="34" charset="-120"/>
                <a:ea typeface="微軟正黑體" panose="020B0604030504040204" pitchFamily="34" charset="-120"/>
              </a:rPr>
              <a:t>9/13</a:t>
            </a:r>
            <a:r>
              <a:rPr lang="zh-TW" altLang="en-US" sz="20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sp>
        <p:nvSpPr>
          <p:cNvPr id="6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16</a:t>
            </a:fld>
            <a:endParaRPr lang="zh-TW" altLang="en-US" sz="1500" b="1" dirty="0">
              <a:latin typeface="Arial" panose="020B0604020202020204" pitchFamily="34" charset="0"/>
              <a:cs typeface="Arial" panose="020B0604020202020204" pitchFamily="34" charset="0"/>
            </a:endParaRPr>
          </a:p>
        </p:txBody>
      </p:sp>
      <p:sp>
        <p:nvSpPr>
          <p:cNvPr id="64" name="Freeform 160"/>
          <p:cNvSpPr>
            <a:spLocks noChangeAspect="1" noEditPoints="1"/>
          </p:cNvSpPr>
          <p:nvPr/>
        </p:nvSpPr>
        <p:spPr bwMode="auto">
          <a:xfrm>
            <a:off x="50493" y="2312854"/>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60"/>
          <p:cNvSpPr>
            <a:spLocks noChangeAspect="1" noEditPoints="1"/>
          </p:cNvSpPr>
          <p:nvPr/>
        </p:nvSpPr>
        <p:spPr bwMode="auto">
          <a:xfrm>
            <a:off x="7333059" y="316446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60"/>
          <p:cNvSpPr>
            <a:spLocks noChangeAspect="1" noEditPoints="1"/>
          </p:cNvSpPr>
          <p:nvPr/>
        </p:nvSpPr>
        <p:spPr bwMode="auto">
          <a:xfrm>
            <a:off x="490565" y="160207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60"/>
          <p:cNvSpPr>
            <a:spLocks noChangeAspect="1" noEditPoints="1"/>
          </p:cNvSpPr>
          <p:nvPr/>
        </p:nvSpPr>
        <p:spPr bwMode="auto">
          <a:xfrm>
            <a:off x="7494654" y="1411971"/>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60"/>
          <p:cNvSpPr>
            <a:spLocks noChangeAspect="1" noEditPoints="1"/>
          </p:cNvSpPr>
          <p:nvPr/>
        </p:nvSpPr>
        <p:spPr bwMode="auto">
          <a:xfrm>
            <a:off x="39398" y="3449718"/>
            <a:ext cx="305204"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60"/>
          <p:cNvSpPr>
            <a:spLocks noChangeAspect="1" noEditPoints="1"/>
          </p:cNvSpPr>
          <p:nvPr/>
        </p:nvSpPr>
        <p:spPr bwMode="auto">
          <a:xfrm>
            <a:off x="219194" y="519764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60"/>
          <p:cNvSpPr>
            <a:spLocks noChangeAspect="1" noEditPoints="1"/>
          </p:cNvSpPr>
          <p:nvPr/>
        </p:nvSpPr>
        <p:spPr bwMode="auto">
          <a:xfrm>
            <a:off x="838055" y="6056563"/>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160"/>
          <p:cNvSpPr>
            <a:spLocks noChangeAspect="1" noEditPoints="1"/>
          </p:cNvSpPr>
          <p:nvPr/>
        </p:nvSpPr>
        <p:spPr bwMode="auto">
          <a:xfrm>
            <a:off x="7174065" y="378590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8769286-7992-4176-84B0-AE75A132AA8B}"/>
              </a:ext>
            </a:extLst>
          </p:cNvPr>
          <p:cNvPicPr>
            <a:picLocks noChangeAspect="1"/>
          </p:cNvPicPr>
          <p:nvPr/>
        </p:nvPicPr>
        <p:blipFill>
          <a:blip r:embed="rId2"/>
          <a:stretch>
            <a:fillRect/>
          </a:stretch>
        </p:blipFill>
        <p:spPr>
          <a:xfrm>
            <a:off x="3323228" y="861252"/>
            <a:ext cx="4230475" cy="5929175"/>
          </a:xfrm>
          <a:prstGeom prst="rect">
            <a:avLst/>
          </a:prstGeom>
        </p:spPr>
      </p:pic>
      <p:sp>
        <p:nvSpPr>
          <p:cNvPr id="31" name="矩形 30"/>
          <p:cNvSpPr/>
          <p:nvPr/>
        </p:nvSpPr>
        <p:spPr>
          <a:xfrm>
            <a:off x="3204378" y="701281"/>
            <a:ext cx="4415292" cy="6156719"/>
          </a:xfrm>
          <a:prstGeom prst="rect">
            <a:avLst/>
          </a:prstGeom>
          <a:solidFill>
            <a:srgbClr val="FFFDD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3385956" y="1606484"/>
            <a:ext cx="4112384" cy="3577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7" name="直線單箭頭接點 26"/>
          <p:cNvCxnSpPr>
            <a:cxnSpLocks/>
            <a:stCxn id="29" idx="1"/>
          </p:cNvCxnSpPr>
          <p:nvPr/>
        </p:nvCxnSpPr>
        <p:spPr>
          <a:xfrm flipH="1" flipV="1">
            <a:off x="3039692" y="2905285"/>
            <a:ext cx="344318" cy="8743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cxnSpLocks/>
          </p:cNvCxnSpPr>
          <p:nvPr/>
        </p:nvCxnSpPr>
        <p:spPr>
          <a:xfrm flipH="1" flipV="1">
            <a:off x="5741225" y="3412664"/>
            <a:ext cx="774802" cy="25260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17" idx="1"/>
          </p:cNvCxnSpPr>
          <p:nvPr/>
        </p:nvCxnSpPr>
        <p:spPr>
          <a:xfrm flipH="1" flipV="1">
            <a:off x="6494676" y="4321090"/>
            <a:ext cx="410408" cy="45133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cxnSpLocks/>
          </p:cNvCxnSpPr>
          <p:nvPr/>
        </p:nvCxnSpPr>
        <p:spPr>
          <a:xfrm flipV="1">
            <a:off x="2852615" y="3868145"/>
            <a:ext cx="2049585" cy="12965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H="1" flipV="1">
            <a:off x="5776578" y="5386561"/>
            <a:ext cx="523875" cy="27146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cxnSpLocks/>
            <a:stCxn id="21" idx="1"/>
            <a:endCxn id="22" idx="3"/>
          </p:cNvCxnSpPr>
          <p:nvPr/>
        </p:nvCxnSpPr>
        <p:spPr>
          <a:xfrm flipH="1">
            <a:off x="2709296" y="1785379"/>
            <a:ext cx="676660" cy="17770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5810157" y="5747721"/>
            <a:ext cx="570310" cy="15001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384010" y="2746933"/>
            <a:ext cx="4085425" cy="4915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矩形 21"/>
          <p:cNvSpPr/>
          <p:nvPr/>
        </p:nvSpPr>
        <p:spPr>
          <a:xfrm>
            <a:off x="459152" y="1793807"/>
            <a:ext cx="2250144"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15" name="文字方塊 14"/>
          <p:cNvSpPr txBox="1"/>
          <p:nvPr/>
        </p:nvSpPr>
        <p:spPr>
          <a:xfrm>
            <a:off x="6439610" y="3271621"/>
            <a:ext cx="2704390" cy="75405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浮貼學歷或同等學力證明</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zh-TW" altLang="en-US" sz="1400" dirty="0">
                <a:solidFill>
                  <a:srgbClr val="C00000"/>
                </a:solidFill>
                <a:latin typeface="微軟正黑體" pitchFamily="34" charset="-120"/>
                <a:ea typeface="微軟正黑體" pitchFamily="34" charset="-120"/>
              </a:rPr>
              <a:t>國中集體報名</a:t>
            </a:r>
            <a:r>
              <a:rPr lang="zh-TW" altLang="en-US" sz="1500" b="1" dirty="0">
                <a:solidFill>
                  <a:srgbClr val="C00000"/>
                </a:solidFill>
                <a:latin typeface="微軟正黑體" pitchFamily="34" charset="-120"/>
                <a:ea typeface="微軟正黑體" pitchFamily="34" charset="-120"/>
              </a:rPr>
              <a:t>免貼</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sp>
        <p:nvSpPr>
          <p:cNvPr id="16" name="文字方塊 15"/>
          <p:cNvSpPr txBox="1"/>
          <p:nvPr/>
        </p:nvSpPr>
        <p:spPr>
          <a:xfrm>
            <a:off x="404761" y="3812664"/>
            <a:ext cx="2445670" cy="53860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浮貼特種身分證明</a:t>
            </a:r>
            <a:r>
              <a:rPr lang="zh-TW" altLang="en-US" sz="1400" dirty="0">
                <a:solidFill>
                  <a:srgbClr val="0070C0"/>
                </a:solidFill>
                <a:latin typeface="微軟正黑體" pitchFamily="34" charset="-120"/>
                <a:ea typeface="微軟正黑體" pitchFamily="34" charset="-120"/>
              </a:rPr>
              <a:t>影本</a:t>
            </a:r>
            <a:endParaRPr lang="en-US" altLang="zh-TW" sz="1400" dirty="0">
              <a:solidFill>
                <a:srgbClr val="0070C0"/>
              </a:solidFill>
              <a:latin typeface="微軟正黑體" pitchFamily="34" charset="-120"/>
              <a:ea typeface="微軟正黑體" pitchFamily="34" charset="-120"/>
            </a:endParaRPr>
          </a:p>
          <a:p>
            <a:pPr eaLnBrk="1" fontAlgn="auto" hangingPunct="1">
              <a:spcBef>
                <a:spcPts val="0"/>
              </a:spcBef>
              <a:spcAft>
                <a:spcPts val="0"/>
              </a:spcAft>
              <a:defRPr/>
            </a:pPr>
            <a:r>
              <a:rPr lang="zh-TW" altLang="en-US"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原住民</a:t>
            </a:r>
            <a:r>
              <a:rPr lang="zh-TW" altLang="en-US" sz="1500" b="1" dirty="0">
                <a:solidFill>
                  <a:srgbClr val="C00000"/>
                </a:solidFill>
                <a:latin typeface="微軟正黑體" pitchFamily="34" charset="-120"/>
                <a:ea typeface="微軟正黑體" pitchFamily="34" charset="-120"/>
              </a:rPr>
              <a:t>免附</a:t>
            </a:r>
            <a:r>
              <a:rPr lang="zh-TW" altLang="en-US" sz="1400" dirty="0">
                <a:solidFill>
                  <a:srgbClr val="C00000"/>
                </a:solidFill>
                <a:latin typeface="微軟正黑體" pitchFamily="34" charset="-120"/>
                <a:ea typeface="微軟正黑體" pitchFamily="34" charset="-120"/>
              </a:rPr>
              <a:t>證明文件</a:t>
            </a:r>
            <a:endParaRPr lang="zh-TW" altLang="zh-TW" sz="1400" dirty="0">
              <a:solidFill>
                <a:srgbClr val="C00000"/>
              </a:solidFill>
              <a:latin typeface="微軟正黑體" pitchFamily="34" charset="-120"/>
              <a:ea typeface="微軟正黑體" pitchFamily="34" charset="-120"/>
            </a:endParaRPr>
          </a:p>
        </p:txBody>
      </p:sp>
      <p:grpSp>
        <p:nvGrpSpPr>
          <p:cNvPr id="51" name="群組 50"/>
          <p:cNvGrpSpPr/>
          <p:nvPr/>
        </p:nvGrpSpPr>
        <p:grpSpPr>
          <a:xfrm>
            <a:off x="633569" y="4879527"/>
            <a:ext cx="3226524" cy="1023304"/>
            <a:chOff x="202689" y="4833771"/>
            <a:chExt cx="3226524" cy="1023304"/>
          </a:xfrm>
        </p:grpSpPr>
        <p:cxnSp>
          <p:nvCxnSpPr>
            <p:cNvPr id="46" name="直線單箭頭接點 45"/>
            <p:cNvCxnSpPr/>
            <p:nvPr/>
          </p:nvCxnSpPr>
          <p:spPr>
            <a:xfrm flipV="1">
              <a:off x="2814815" y="4833771"/>
              <a:ext cx="614398" cy="24064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02689" y="5026078"/>
              <a:ext cx="2727308" cy="83099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5</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超額比序項目積分證</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zh-TW" sz="1600" dirty="0">
                  <a:solidFill>
                    <a:srgbClr val="0070C0"/>
                  </a:solidFill>
                  <a:latin typeface="微軟正黑體" pitchFamily="34" charset="-120"/>
                  <a:ea typeface="微軟正黑體" pitchFamily="34" charset="-120"/>
                </a:rPr>
                <a:t>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審核確認後，</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學校章戳</a:t>
              </a:r>
              <a:r>
                <a:rPr lang="zh-TW" altLang="en-US" sz="1600" dirty="0">
                  <a:solidFill>
                    <a:srgbClr val="0070C0"/>
                  </a:solidFill>
                  <a:latin typeface="微軟正黑體" pitchFamily="34" charset="-120"/>
                  <a:ea typeface="微軟正黑體" pitchFamily="34" charset="-120"/>
                </a:rPr>
                <a:t>浮貼於此</a:t>
              </a:r>
            </a:p>
          </p:txBody>
        </p:sp>
      </p:grpSp>
      <p:sp>
        <p:nvSpPr>
          <p:cNvPr id="37" name="文字方塊 36"/>
          <p:cNvSpPr txBox="1"/>
          <p:nvPr/>
        </p:nvSpPr>
        <p:spPr>
          <a:xfrm>
            <a:off x="6383628" y="5517291"/>
            <a:ext cx="2434643" cy="29238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300" dirty="0">
                <a:solidFill>
                  <a:srgbClr val="0070C0"/>
                </a:solidFill>
                <a:latin typeface="微軟正黑體" pitchFamily="34" charset="-120"/>
                <a:ea typeface="微軟正黑體" pitchFamily="34" charset="-120"/>
              </a:rPr>
              <a:t>（</a:t>
            </a:r>
            <a:r>
              <a:rPr lang="en-US" altLang="zh-TW" sz="1300" dirty="0">
                <a:solidFill>
                  <a:srgbClr val="0070C0"/>
                </a:solidFill>
                <a:latin typeface="微軟正黑體" pitchFamily="34" charset="-120"/>
                <a:ea typeface="微軟正黑體" pitchFamily="34" charset="-120"/>
              </a:rPr>
              <a:t>6</a:t>
            </a:r>
            <a:r>
              <a:rPr lang="zh-TW" altLang="en-US" sz="1300" dirty="0">
                <a:solidFill>
                  <a:srgbClr val="0070C0"/>
                </a:solidFill>
                <a:latin typeface="微軟正黑體" pitchFamily="34" charset="-120"/>
                <a:ea typeface="微軟正黑體" pitchFamily="34" charset="-120"/>
              </a:rPr>
              <a:t>）（</a:t>
            </a:r>
            <a:r>
              <a:rPr lang="en-US" altLang="zh-TW" sz="1300" dirty="0">
                <a:solidFill>
                  <a:srgbClr val="0070C0"/>
                </a:solidFill>
                <a:latin typeface="微軟正黑體" pitchFamily="34" charset="-120"/>
                <a:ea typeface="微軟正黑體" pitchFamily="34" charset="-120"/>
              </a:rPr>
              <a:t>7</a:t>
            </a:r>
            <a:r>
              <a:rPr lang="zh-TW" altLang="en-US" sz="1300" dirty="0">
                <a:solidFill>
                  <a:srgbClr val="0070C0"/>
                </a:solidFill>
                <a:latin typeface="微軟正黑體" pitchFamily="34" charset="-120"/>
                <a:ea typeface="微軟正黑體" pitchFamily="34" charset="-120"/>
              </a:rPr>
              <a:t>）</a:t>
            </a:r>
            <a:r>
              <a:rPr lang="zh-TW" altLang="en-US" sz="1300" b="1" dirty="0">
                <a:solidFill>
                  <a:srgbClr val="0070C0"/>
                </a:solidFill>
                <a:latin typeface="微軟正黑體" pitchFamily="34" charset="-120"/>
                <a:ea typeface="微軟正黑體" pitchFamily="34" charset="-120"/>
              </a:rPr>
              <a:t>競賽證明</a:t>
            </a:r>
            <a:r>
              <a:rPr lang="zh-TW" altLang="en-US" sz="1300" dirty="0">
                <a:solidFill>
                  <a:srgbClr val="0070C0"/>
                </a:solidFill>
                <a:latin typeface="微軟正黑體" pitchFamily="34" charset="-120"/>
                <a:ea typeface="微軟正黑體" pitchFamily="34" charset="-120"/>
              </a:rPr>
              <a:t>文件影本</a:t>
            </a:r>
            <a:endParaRPr lang="zh-TW" altLang="zh-TW" sz="1300" dirty="0">
              <a:solidFill>
                <a:srgbClr val="0070C0"/>
              </a:solidFill>
              <a:latin typeface="微軟正黑體" pitchFamily="34" charset="-120"/>
              <a:ea typeface="微軟正黑體" pitchFamily="34" charset="-120"/>
            </a:endParaRPr>
          </a:p>
        </p:txBody>
      </p:sp>
      <p:sp>
        <p:nvSpPr>
          <p:cNvPr id="23" name="矩形 22"/>
          <p:cNvSpPr/>
          <p:nvPr/>
        </p:nvSpPr>
        <p:spPr>
          <a:xfrm>
            <a:off x="627527" y="2713000"/>
            <a:ext cx="2385880" cy="66941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lnSpc>
                <a:spcPts val="1500"/>
              </a:lnSpc>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eaLnBrk="1" fontAlgn="auto" hangingPunct="1">
              <a:lnSpc>
                <a:spcPts val="1500"/>
              </a:lnSpc>
              <a:spcBef>
                <a:spcPts val="0"/>
              </a:spcBef>
              <a:spcAft>
                <a:spcPts val="0"/>
              </a:spcAft>
              <a:defRPr/>
            </a:pPr>
            <a:r>
              <a:rPr lang="zh-TW" altLang="en-US" sz="1600" dirty="0">
                <a:solidFill>
                  <a:srgbClr val="C00000"/>
                </a:solidFill>
                <a:latin typeface="微軟正黑體" pitchFamily="34" charset="-120"/>
                <a:ea typeface="微軟正黑體" pitchFamily="34" charset="-120"/>
              </a:rPr>
              <a:t>          國中集體報名</a:t>
            </a:r>
            <a:endParaRPr lang="en-US" altLang="zh-TW" sz="1600" dirty="0">
              <a:solidFill>
                <a:srgbClr val="C00000"/>
              </a:solidFill>
              <a:latin typeface="微軟正黑體" pitchFamily="34" charset="-120"/>
              <a:ea typeface="微軟正黑體" pitchFamily="34" charset="-120"/>
            </a:endParaRPr>
          </a:p>
          <a:p>
            <a:pPr eaLnBrk="1" fontAlgn="auto" hangingPunct="1">
              <a:lnSpc>
                <a:spcPts val="1500"/>
              </a:lnSpc>
              <a:spcBef>
                <a:spcPts val="0"/>
              </a:spcBef>
              <a:spcAft>
                <a:spcPts val="0"/>
              </a:spcAft>
              <a:defRPr/>
            </a:pPr>
            <a:r>
              <a:rPr lang="zh-TW" altLang="en-US" sz="1600" b="1" dirty="0">
                <a:solidFill>
                  <a:srgbClr val="C00000"/>
                </a:solidFill>
                <a:latin typeface="微軟正黑體" pitchFamily="34" charset="-120"/>
                <a:ea typeface="微軟正黑體" pitchFamily="34" charset="-120"/>
              </a:rPr>
              <a:t>          </a:t>
            </a:r>
            <a:r>
              <a:rPr lang="zh-TW" altLang="en-US" b="1" dirty="0">
                <a:solidFill>
                  <a:srgbClr val="C00000"/>
                </a:solidFill>
                <a:latin typeface="微軟正黑體" pitchFamily="34" charset="-120"/>
                <a:ea typeface="微軟正黑體" pitchFamily="34" charset="-120"/>
              </a:rPr>
              <a:t>免貼</a:t>
            </a:r>
            <a:r>
              <a:rPr lang="zh-TW" altLang="en-US" sz="1600" dirty="0">
                <a:solidFill>
                  <a:srgbClr val="C00000"/>
                </a:solidFill>
                <a:latin typeface="微軟正黑體" pitchFamily="34" charset="-120"/>
                <a:ea typeface="微軟正黑體" pitchFamily="34" charset="-120"/>
              </a:rPr>
              <a:t>繳費證明</a:t>
            </a:r>
            <a:endParaRPr lang="zh-TW" altLang="zh-TW" sz="1600" dirty="0">
              <a:solidFill>
                <a:srgbClr val="C00000"/>
              </a:solidFill>
              <a:latin typeface="微軟正黑體" pitchFamily="34" charset="-120"/>
              <a:ea typeface="微軟正黑體" pitchFamily="34" charset="-120"/>
            </a:endParaRPr>
          </a:p>
        </p:txBody>
      </p:sp>
      <p:sp>
        <p:nvSpPr>
          <p:cNvPr id="17" name="文字方塊 16"/>
          <p:cNvSpPr txBox="1"/>
          <p:nvPr/>
        </p:nvSpPr>
        <p:spPr>
          <a:xfrm>
            <a:off x="6905084" y="4480038"/>
            <a:ext cx="2161817" cy="58477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a:t>
            </a:r>
            <a:r>
              <a:rPr lang="zh-TW" altLang="en-US" sz="1600" dirty="0">
                <a:solidFill>
                  <a:srgbClr val="0070C0"/>
                </a:solidFill>
                <a:latin typeface="微軟正黑體" pitchFamily="34" charset="-120"/>
                <a:ea typeface="微軟正黑體" pitchFamily="34" charset="-120"/>
              </a:rPr>
              <a:t>「</a:t>
            </a:r>
            <a:r>
              <a:rPr lang="zh-TW" altLang="en-US" sz="1600" b="1" dirty="0">
                <a:solidFill>
                  <a:srgbClr val="0070C0"/>
                </a:solidFill>
                <a:latin typeface="微軟正黑體" pitchFamily="34" charset="-120"/>
                <a:ea typeface="微軟正黑體" pitchFamily="34" charset="-120"/>
              </a:rPr>
              <a:t>弱勢身分</a:t>
            </a:r>
            <a:r>
              <a:rPr lang="zh-TW" altLang="en-US" sz="1600" dirty="0">
                <a:solidFill>
                  <a:srgbClr val="0070C0"/>
                </a:solidFill>
                <a:latin typeface="微軟正黑體" pitchFamily="34" charset="-120"/>
                <a:ea typeface="微軟正黑體" pitchFamily="34" charset="-120"/>
              </a:rPr>
              <a:t>」</a:t>
            </a:r>
            <a:br>
              <a:rPr lang="en-US" altLang="zh-TW" sz="1600" dirty="0">
                <a:solidFill>
                  <a:srgbClr val="0070C0"/>
                </a:solidFill>
                <a:latin typeface="微軟正黑體" pitchFamily="34" charset="-120"/>
                <a:ea typeface="微軟正黑體" pitchFamily="34" charset="-120"/>
              </a:rPr>
            </a:br>
            <a:r>
              <a:rPr lang="en-US" altLang="zh-TW" sz="1600" dirty="0">
                <a:solidFill>
                  <a:srgbClr val="0070C0"/>
                </a:solidFill>
                <a:latin typeface="微軟正黑體" pitchFamily="34" charset="-120"/>
                <a:ea typeface="微軟正黑體" pitchFamily="34" charset="-120"/>
              </a:rPr>
              <a:t>          </a:t>
            </a:r>
            <a:r>
              <a:rPr lang="zh-TW" altLang="zh-TW" sz="1600" b="1" dirty="0">
                <a:solidFill>
                  <a:srgbClr val="C00000"/>
                </a:solidFill>
                <a:latin typeface="微軟正黑體" pitchFamily="34" charset="-120"/>
                <a:ea typeface="微軟正黑體" pitchFamily="34" charset="-120"/>
              </a:rPr>
              <a:t>證明</a:t>
            </a:r>
            <a:r>
              <a:rPr lang="zh-TW" altLang="en-US" sz="1600" b="1" dirty="0">
                <a:solidFill>
                  <a:srgbClr val="C00000"/>
                </a:solidFill>
                <a:latin typeface="微軟正黑體" pitchFamily="34" charset="-120"/>
                <a:ea typeface="微軟正黑體" pitchFamily="34" charset="-120"/>
              </a:rPr>
              <a:t>文件影本</a:t>
            </a:r>
            <a:endParaRPr lang="zh-TW" altLang="zh-TW" sz="1600" b="1" dirty="0">
              <a:solidFill>
                <a:srgbClr val="C00000"/>
              </a:solidFill>
              <a:latin typeface="微軟正黑體" pitchFamily="34" charset="-120"/>
              <a:ea typeface="微軟正黑體" pitchFamily="34" charset="-120"/>
            </a:endParaRPr>
          </a:p>
        </p:txBody>
      </p:sp>
      <p:sp>
        <p:nvSpPr>
          <p:cNvPr id="91146" name="文字方塊 25"/>
          <p:cNvSpPr txBox="1">
            <a:spLocks noChangeArrowheads="1"/>
          </p:cNvSpPr>
          <p:nvPr/>
        </p:nvSpPr>
        <p:spPr bwMode="auto">
          <a:xfrm>
            <a:off x="250752" y="884191"/>
            <a:ext cx="3273029" cy="3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725" b="1" dirty="0">
                <a:latin typeface="微軟正黑體" panose="020B0604030504040204" pitchFamily="34" charset="-120"/>
                <a:ea typeface="微軟正黑體" panose="020B0604030504040204" pitchFamily="34" charset="-120"/>
              </a:rPr>
              <a:t>特種身分生報名表範例</a:t>
            </a:r>
            <a:r>
              <a:rPr lang="zh-TW" altLang="en-US" sz="1725" b="1" dirty="0">
                <a:solidFill>
                  <a:srgbClr val="C00000"/>
                </a:solidFill>
                <a:latin typeface="微軟正黑體" panose="020B0604030504040204" pitchFamily="34" charset="-120"/>
                <a:ea typeface="微軟正黑體" panose="020B0604030504040204" pitchFamily="34" charset="-120"/>
              </a:rPr>
              <a:t>（黃色）</a:t>
            </a:r>
          </a:p>
        </p:txBody>
      </p:sp>
      <p:cxnSp>
        <p:nvCxnSpPr>
          <p:cNvPr id="4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7"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特種身分生報名表填寫範例</a:t>
            </a:r>
            <a:r>
              <a:rPr lang="zh-TW" altLang="en-US" sz="2000" b="1" dirty="0">
                <a:solidFill>
                  <a:srgbClr val="002060"/>
                </a:solidFill>
                <a:latin typeface="微軟正黑體" panose="020B0604030504040204" pitchFamily="34" charset="-120"/>
                <a:ea typeface="微軟正黑體" panose="020B0604030504040204" pitchFamily="34" charset="-120"/>
              </a:rPr>
              <a:t>（</a:t>
            </a:r>
            <a:r>
              <a:rPr lang="en-US" altLang="zh-TW" sz="2000" b="1" dirty="0">
                <a:solidFill>
                  <a:srgbClr val="002060"/>
                </a:solidFill>
                <a:latin typeface="微軟正黑體" panose="020B0604030504040204" pitchFamily="34" charset="-120"/>
                <a:ea typeface="微軟正黑體" panose="020B0604030504040204" pitchFamily="34" charset="-120"/>
              </a:rPr>
              <a:t>10/13</a:t>
            </a:r>
            <a:r>
              <a:rPr lang="zh-TW" altLang="en-US" sz="20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sp>
        <p:nvSpPr>
          <p:cNvPr id="43"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17</a:t>
            </a:fld>
            <a:endParaRPr lang="zh-TW" altLang="en-US" sz="1500" b="1" dirty="0">
              <a:latin typeface="Arial" panose="020B0604020202020204" pitchFamily="34" charset="0"/>
              <a:cs typeface="Arial" panose="020B0604020202020204" pitchFamily="34" charset="0"/>
            </a:endParaRPr>
          </a:p>
        </p:txBody>
      </p:sp>
      <p:sp>
        <p:nvSpPr>
          <p:cNvPr id="48" name="Freeform 160"/>
          <p:cNvSpPr>
            <a:spLocks noChangeAspect="1" noEditPoints="1"/>
          </p:cNvSpPr>
          <p:nvPr/>
        </p:nvSpPr>
        <p:spPr bwMode="auto">
          <a:xfrm>
            <a:off x="244682" y="1678979"/>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60"/>
          <p:cNvSpPr>
            <a:spLocks noChangeAspect="1" noEditPoints="1"/>
          </p:cNvSpPr>
          <p:nvPr/>
        </p:nvSpPr>
        <p:spPr bwMode="auto">
          <a:xfrm>
            <a:off x="485294" y="2616441"/>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60"/>
          <p:cNvSpPr>
            <a:spLocks noChangeAspect="1" noEditPoints="1"/>
          </p:cNvSpPr>
          <p:nvPr/>
        </p:nvSpPr>
        <p:spPr bwMode="auto">
          <a:xfrm>
            <a:off x="477946" y="501967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60"/>
          <p:cNvSpPr>
            <a:spLocks noChangeAspect="1" noEditPoints="1"/>
          </p:cNvSpPr>
          <p:nvPr/>
        </p:nvSpPr>
        <p:spPr bwMode="auto">
          <a:xfrm>
            <a:off x="245228" y="3710714"/>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53" name="Freeform 160"/>
          <p:cNvSpPr>
            <a:spLocks noChangeAspect="1" noEditPoints="1"/>
          </p:cNvSpPr>
          <p:nvPr/>
        </p:nvSpPr>
        <p:spPr bwMode="auto">
          <a:xfrm>
            <a:off x="6230252" y="5360229"/>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60"/>
          <p:cNvSpPr>
            <a:spLocks noChangeAspect="1" noEditPoints="1"/>
          </p:cNvSpPr>
          <p:nvPr/>
        </p:nvSpPr>
        <p:spPr bwMode="auto">
          <a:xfrm>
            <a:off x="6747604" y="442169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160"/>
          <p:cNvSpPr>
            <a:spLocks noChangeAspect="1" noEditPoints="1"/>
          </p:cNvSpPr>
          <p:nvPr/>
        </p:nvSpPr>
        <p:spPr bwMode="auto">
          <a:xfrm>
            <a:off x="6325159" y="320621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50146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11/13</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1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18</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195667" y="1132560"/>
            <a:ext cx="8827146" cy="5292025"/>
            <a:chOff x="195667" y="1132560"/>
            <a:chExt cx="8827146" cy="5292025"/>
          </a:xfrm>
        </p:grpSpPr>
        <p:sp>
          <p:nvSpPr>
            <p:cNvPr id="9" name="矩形 8"/>
            <p:cNvSpPr/>
            <p:nvPr/>
          </p:nvSpPr>
          <p:spPr>
            <a:xfrm>
              <a:off x="6246564" y="3896549"/>
              <a:ext cx="1328894" cy="3286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917" name="文字方塊 10"/>
            <p:cNvSpPr txBox="1">
              <a:spLocks noChangeArrowheads="1"/>
            </p:cNvSpPr>
            <p:nvPr/>
          </p:nvSpPr>
          <p:spPr bwMode="auto">
            <a:xfrm>
              <a:off x="3864595" y="5870587"/>
              <a:ext cx="4541275" cy="553998"/>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1800"/>
                </a:lnSpc>
                <a:spcBef>
                  <a:spcPts val="450"/>
                </a:spcBef>
                <a:spcAft>
                  <a:spcPts val="450"/>
                </a:spcAft>
              </a:pPr>
              <a:r>
                <a:rPr lang="zh-TW" altLang="en-US" b="1" dirty="0">
                  <a:latin typeface="微軟正黑體" panose="020B0604030504040204" pitchFamily="34" charset="-120"/>
                  <a:ea typeface="微軟正黑體" panose="020B0604030504040204" pitchFamily="34" charset="-120"/>
                </a:rPr>
                <a:t>尚未取得身分證者，可用健保卡正面影本或</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戶口名簿影本代替</a:t>
              </a:r>
              <a:endParaRPr lang="zh-TW" altLang="en-US" dirty="0">
                <a:latin typeface="微軟正黑體" panose="020B0604030504040204" pitchFamily="34" charset="-120"/>
                <a:ea typeface="微軟正黑體" panose="020B0604030504040204" pitchFamily="34" charset="-120"/>
              </a:endParaRPr>
            </a:p>
          </p:txBody>
        </p:sp>
        <p:sp>
          <p:nvSpPr>
            <p:cNvPr id="12" name="矩形 11"/>
            <p:cNvSpPr/>
            <p:nvPr/>
          </p:nvSpPr>
          <p:spPr>
            <a:xfrm>
              <a:off x="3820031" y="3896549"/>
              <a:ext cx="1362259" cy="328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0" name="组合 4"/>
            <p:cNvGrpSpPr/>
            <p:nvPr/>
          </p:nvGrpSpPr>
          <p:grpSpPr>
            <a:xfrm>
              <a:off x="353712" y="1132560"/>
              <a:ext cx="721868" cy="869511"/>
              <a:chOff x="4022275" y="2132856"/>
              <a:chExt cx="1304925" cy="1527175"/>
            </a:xfrm>
          </p:grpSpPr>
          <p:sp>
            <p:nvSpPr>
              <p:cNvPr id="21"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文字方塊 22"/>
            <p:cNvSpPr txBox="1"/>
            <p:nvPr/>
          </p:nvSpPr>
          <p:spPr>
            <a:xfrm>
              <a:off x="1130953" y="1290752"/>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sp>
          <p:nvSpPr>
            <p:cNvPr id="24" name="內容版面配置區 2"/>
            <p:cNvSpPr txBox="1">
              <a:spLocks/>
            </p:cNvSpPr>
            <p:nvPr/>
          </p:nvSpPr>
          <p:spPr>
            <a:xfrm>
              <a:off x="195667" y="2126633"/>
              <a:ext cx="8827146" cy="40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1.</a:t>
              </a:r>
              <a:r>
                <a:rPr lang="zh-TW" altLang="en-US" sz="2200" b="1" dirty="0">
                  <a:solidFill>
                    <a:srgbClr val="2F5597"/>
                  </a:solidFill>
                  <a:latin typeface="微軟正黑體" pitchFamily="34" charset="-120"/>
                  <a:ea typeface="微軟正黑體" pitchFamily="34" charset="-120"/>
                </a:rPr>
                <a:t>製作</a:t>
              </a:r>
              <a:r>
                <a:rPr lang="zh-TW" altLang="en-US" sz="2200" b="1" dirty="0">
                  <a:solidFill>
                    <a:srgbClr val="C00000"/>
                  </a:solidFill>
                  <a:latin typeface="微軟正黑體" pitchFamily="34" charset="-120"/>
                  <a:ea typeface="微軟正黑體" pitchFamily="34" charset="-120"/>
                </a:rPr>
                <a:t>免試生集體報名資料檔</a:t>
              </a:r>
              <a:r>
                <a:rPr lang="zh-TW" altLang="en-US" sz="2200" b="1" dirty="0">
                  <a:solidFill>
                    <a:schemeClr val="accent5">
                      <a:lumMod val="75000"/>
                    </a:schemeClr>
                  </a:solidFill>
                  <a:latin typeface="微軟正黑體" pitchFamily="34" charset="-120"/>
                  <a:ea typeface="微軟正黑體" pitchFamily="34" charset="-120"/>
                </a:rPr>
                <a:t>上傳至五專優先免試入學</a:t>
              </a:r>
              <a:r>
                <a:rPr lang="zh-TW" altLang="en-US" sz="2200" b="1" dirty="0">
                  <a:solidFill>
                    <a:srgbClr val="C00000"/>
                  </a:solidFill>
                  <a:latin typeface="微軟正黑體" pitchFamily="34" charset="-120"/>
                  <a:ea typeface="微軟正黑體" pitchFamily="34" charset="-120"/>
                </a:rPr>
                <a:t>集體報名系統</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確認上傳報名資料電子檔與書面資料是否相符</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2.</a:t>
              </a:r>
              <a:r>
                <a:rPr lang="zh-TW" altLang="en-US" sz="2200" b="1" dirty="0">
                  <a:solidFill>
                    <a:schemeClr val="accent5">
                      <a:lumMod val="75000"/>
                    </a:schemeClr>
                  </a:solidFill>
                  <a:latin typeface="微軟正黑體" pitchFamily="34" charset="-120"/>
                  <a:ea typeface="微軟正黑體" pitchFamily="34" charset="-120"/>
                </a:rPr>
                <a:t>列印繳款通知單並完成繳費，繳費證明文件影印隨報名資料寄送本會</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3.</a:t>
              </a:r>
              <a:r>
                <a:rPr lang="zh-TW" altLang="en-US" sz="2200" b="1" dirty="0">
                  <a:solidFill>
                    <a:schemeClr val="accent5">
                      <a:lumMod val="75000"/>
                    </a:schemeClr>
                  </a:solidFill>
                  <a:latin typeface="微軟正黑體" pitchFamily="34" charset="-120"/>
                  <a:ea typeface="微軟正黑體" pitchFamily="34" charset="-120"/>
                </a:rPr>
                <a:t>報名身分類別</a:t>
              </a:r>
              <a:r>
                <a:rPr lang="zh-TW" altLang="en-US" sz="2000" b="1" dirty="0">
                  <a:solidFill>
                    <a:schemeClr val="accent5">
                      <a:lumMod val="75000"/>
                    </a:schemeClr>
                  </a:solidFill>
                  <a:latin typeface="微軟正黑體" pitchFamily="34" charset="-120"/>
                  <a:ea typeface="微軟正黑體" pitchFamily="34" charset="-120"/>
                </a:rPr>
                <a:t>（</a:t>
              </a:r>
              <a:r>
                <a:rPr lang="en-US" altLang="zh-TW" sz="2000" b="1" dirty="0">
                  <a:solidFill>
                    <a:srgbClr val="C00000"/>
                  </a:solidFill>
                  <a:latin typeface="微軟正黑體" pitchFamily="34" charset="-120"/>
                  <a:ea typeface="微軟正黑體" pitchFamily="34" charset="-120"/>
                </a:rPr>
                <a:t>112</a:t>
              </a:r>
              <a:r>
                <a:rPr lang="zh-TW" altLang="en-US" sz="2000" b="1" dirty="0">
                  <a:solidFill>
                    <a:schemeClr val="accent5">
                      <a:lumMod val="75000"/>
                    </a:schemeClr>
                  </a:solidFill>
                  <a:latin typeface="微軟正黑體" pitchFamily="34" charset="-120"/>
                  <a:ea typeface="微軟正黑體" pitchFamily="34" charset="-120"/>
                </a:rPr>
                <a:t>學年度五專</a:t>
              </a:r>
              <a:r>
                <a:rPr lang="zh-TW" altLang="en-US" sz="2000" b="1" dirty="0">
                  <a:solidFill>
                    <a:srgbClr val="C00000"/>
                  </a:solidFill>
                  <a:latin typeface="微軟正黑體" pitchFamily="34" charset="-120"/>
                  <a:ea typeface="微軟正黑體" pitchFamily="34" charset="-120"/>
                </a:rPr>
                <a:t>優先</a:t>
              </a:r>
              <a:r>
                <a:rPr lang="zh-TW" altLang="en-US" sz="2000" b="1" dirty="0">
                  <a:solidFill>
                    <a:schemeClr val="accent5">
                      <a:lumMod val="75000"/>
                    </a:schemeClr>
                  </a:solidFill>
                  <a:latin typeface="微軟正黑體" pitchFamily="34" charset="-120"/>
                  <a:ea typeface="微軟正黑體" pitchFamily="34" charset="-120"/>
                </a:rPr>
                <a:t>免試入學報名表；</a:t>
              </a:r>
              <a:br>
                <a:rPr lang="en-US" altLang="zh-TW" sz="20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zh-TW" altLang="en-US" sz="2000" b="1" dirty="0">
                  <a:solidFill>
                    <a:schemeClr val="accent5">
                      <a:lumMod val="75000"/>
                    </a:schemeClr>
                  </a:solidFill>
                  <a:latin typeface="微軟正黑體" pitchFamily="34" charset="-120"/>
                  <a:ea typeface="微軟正黑體" pitchFamily="34" charset="-120"/>
                </a:rPr>
                <a:t>一般生及大陸長期探親子女　白色報名表 、特種生 黃色報名表）</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4.</a:t>
              </a:r>
              <a:r>
                <a:rPr lang="zh-TW" altLang="en-US" sz="2200" b="1" dirty="0">
                  <a:solidFill>
                    <a:schemeClr val="accent5">
                      <a:lumMod val="75000"/>
                    </a:schemeClr>
                  </a:solidFill>
                  <a:latin typeface="微軟正黑體" pitchFamily="34" charset="-120"/>
                  <a:ea typeface="微軟正黑體" pitchFamily="34" charset="-120"/>
                </a:rPr>
                <a:t>免試生基本資料如</a:t>
              </a:r>
              <a:r>
                <a:rPr lang="zh-TW" altLang="en-US" sz="2200" b="1" dirty="0">
                  <a:solidFill>
                    <a:srgbClr val="C00000"/>
                  </a:solidFill>
                  <a:latin typeface="微軟正黑體" pitchFamily="34" charset="-120"/>
                  <a:ea typeface="微軟正黑體" pitchFamily="34" charset="-120"/>
                </a:rPr>
                <a:t>身分證統一編號、出生年月日、准考證號碼、</a:t>
              </a:r>
              <a:br>
                <a:rPr lang="en-US" altLang="zh-TW" sz="2200" b="1" dirty="0">
                  <a:solidFill>
                    <a:srgbClr val="C00000"/>
                  </a:solidFill>
                  <a:latin typeface="微軟正黑體" pitchFamily="34" charset="-120"/>
                  <a:ea typeface="微軟正黑體" pitchFamily="34" charset="-120"/>
                </a:rPr>
              </a:br>
              <a:r>
                <a:rPr lang="en-US" altLang="zh-TW" sz="2200" b="1" dirty="0">
                  <a:solidFill>
                    <a:srgbClr val="C00000"/>
                  </a:solidFill>
                  <a:latin typeface="微軟正黑體" pitchFamily="34" charset="-120"/>
                  <a:ea typeface="微軟正黑體" pitchFamily="34" charset="-120"/>
                </a:rPr>
                <a:t>   </a:t>
              </a:r>
              <a:r>
                <a:rPr lang="zh-TW" altLang="en-US" sz="2200" b="1" dirty="0">
                  <a:solidFill>
                    <a:srgbClr val="C00000"/>
                  </a:solidFill>
                  <a:latin typeface="微軟正黑體" pitchFamily="34" charset="-120"/>
                  <a:ea typeface="微軟正黑體" pitchFamily="34" charset="-120"/>
                </a:rPr>
                <a:t>地址及電話</a:t>
              </a:r>
              <a:r>
                <a:rPr lang="zh-TW" altLang="en-US" sz="2200" b="1" dirty="0">
                  <a:solidFill>
                    <a:schemeClr val="accent5">
                      <a:lumMod val="75000"/>
                    </a:schemeClr>
                  </a:solidFill>
                  <a:latin typeface="微軟正黑體" pitchFamily="34" charset="-120"/>
                  <a:ea typeface="微軟正黑體" pitchFamily="34" charset="-120"/>
                </a:rPr>
                <a:t>等是否書寫完整、清楚</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確認與報名</a:t>
              </a:r>
              <a:r>
                <a:rPr lang="en-US" altLang="zh-TW" sz="2000" b="1" dirty="0">
                  <a:solidFill>
                    <a:srgbClr val="C00000"/>
                  </a:solidFill>
                  <a:latin typeface="微軟正黑體" pitchFamily="34" charset="-120"/>
                  <a:ea typeface="微軟正黑體" pitchFamily="34" charset="-120"/>
                </a:rPr>
                <a:t>112</a:t>
              </a:r>
              <a:r>
                <a:rPr lang="zh-TW" altLang="en-US" sz="2000" b="1" dirty="0">
                  <a:solidFill>
                    <a:schemeClr val="accent6">
                      <a:lumMod val="75000"/>
                    </a:schemeClr>
                  </a:solidFill>
                  <a:latin typeface="微軟正黑體" pitchFamily="34" charset="-120"/>
                  <a:ea typeface="微軟正黑體" pitchFamily="34" charset="-120"/>
                </a:rPr>
                <a:t>年度國中教育會考之身分證統一編號、出生年月日、</a:t>
              </a:r>
              <a:br>
                <a:rPr lang="en-US" altLang="zh-TW" sz="2000" b="1" dirty="0">
                  <a:solidFill>
                    <a:schemeClr val="accent6">
                      <a:lumMod val="75000"/>
                    </a:schemeClr>
                  </a:solidFill>
                  <a:latin typeface="微軟正黑體" pitchFamily="34" charset="-120"/>
                  <a:ea typeface="微軟正黑體" pitchFamily="34" charset="-120"/>
                </a:rPr>
              </a:b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准考證號碼是否相同</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5.</a:t>
              </a:r>
              <a:r>
                <a:rPr lang="zh-TW" altLang="en-US" sz="2200" b="1" dirty="0">
                  <a:solidFill>
                    <a:schemeClr val="accent5">
                      <a:lumMod val="75000"/>
                    </a:schemeClr>
                  </a:solidFill>
                  <a:latin typeface="微軟正黑體" pitchFamily="34" charset="-120"/>
                  <a:ea typeface="微軟正黑體" pitchFamily="34" charset="-120"/>
                </a:rPr>
                <a:t>黏貼身分證正面影印本</a:t>
              </a:r>
              <a:endParaRPr lang="en-US" altLang="zh-TW" sz="2200" b="1" dirty="0">
                <a:solidFill>
                  <a:schemeClr val="accent5">
                    <a:lumMod val="75000"/>
                  </a:schemeClr>
                </a:solidFill>
                <a:latin typeface="微軟正黑體" pitchFamily="34" charset="-120"/>
                <a:ea typeface="微軟正黑體" pitchFamily="34" charset="-120"/>
              </a:endParaRPr>
            </a:p>
          </p:txBody>
        </p:sp>
        <p:grpSp>
          <p:nvGrpSpPr>
            <p:cNvPr id="25" name="组合 3">
              <a:extLst>
                <a:ext uri="{FF2B5EF4-FFF2-40B4-BE49-F238E27FC236}">
                  <a16:creationId xmlns:a16="http://schemas.microsoft.com/office/drawing/2014/main" id="{37D2F6C7-57C6-4BF8-8CC9-C1E1DF935DD3}"/>
                </a:ext>
              </a:extLst>
            </p:cNvPr>
            <p:cNvGrpSpPr/>
            <p:nvPr/>
          </p:nvGrpSpPr>
          <p:grpSpPr>
            <a:xfrm>
              <a:off x="3416075" y="5900902"/>
              <a:ext cx="482264" cy="493368"/>
              <a:chOff x="4427538" y="929668"/>
              <a:chExt cx="3333750" cy="3753458"/>
            </a:xfrm>
          </p:grpSpPr>
          <p:sp>
            <p:nvSpPr>
              <p:cNvPr id="26" name="Freeform 5">
                <a:extLst>
                  <a:ext uri="{FF2B5EF4-FFF2-40B4-BE49-F238E27FC236}">
                    <a16:creationId xmlns:a16="http://schemas.microsoft.com/office/drawing/2014/main" id="{49315A25-86F3-432C-81FA-16E9BAEFCEF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6">
                <a:extLst>
                  <a:ext uri="{FF2B5EF4-FFF2-40B4-BE49-F238E27FC236}">
                    <a16:creationId xmlns:a16="http://schemas.microsoft.com/office/drawing/2014/main" id="{6260E373-D059-4F7B-9FD7-7CBF7C46BE2A}"/>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7">
                <a:extLst>
                  <a:ext uri="{FF2B5EF4-FFF2-40B4-BE49-F238E27FC236}">
                    <a16:creationId xmlns:a16="http://schemas.microsoft.com/office/drawing/2014/main" id="{E953C7B4-DC96-4C51-947E-AF957DDA04E5}"/>
                  </a:ext>
                </a:extLst>
              </p:cNvPr>
              <p:cNvSpPr/>
              <p:nvPr/>
            </p:nvSpPr>
            <p:spPr bwMode="auto">
              <a:xfrm>
                <a:off x="5011670" y="124881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8">
                <a:extLst>
                  <a:ext uri="{FF2B5EF4-FFF2-40B4-BE49-F238E27FC236}">
                    <a16:creationId xmlns:a16="http://schemas.microsoft.com/office/drawing/2014/main" id="{62F60D9B-A847-4126-9F1C-7FD92C3BC05F}"/>
                  </a:ext>
                </a:extLst>
              </p:cNvPr>
              <p:cNvSpPr/>
              <p:nvPr/>
            </p:nvSpPr>
            <p:spPr bwMode="auto">
              <a:xfrm>
                <a:off x="5988051" y="968820"/>
                <a:ext cx="188912"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9">
                <a:extLst>
                  <a:ext uri="{FF2B5EF4-FFF2-40B4-BE49-F238E27FC236}">
                    <a16:creationId xmlns:a16="http://schemas.microsoft.com/office/drawing/2014/main" id="{358CE697-65CC-4245-A9BF-52C8FADE1EAC}"/>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10">
                <a:extLst>
                  <a:ext uri="{FF2B5EF4-FFF2-40B4-BE49-F238E27FC236}">
                    <a16:creationId xmlns:a16="http://schemas.microsoft.com/office/drawing/2014/main" id="{D48B9DE8-6FC0-4D4F-94B6-2E2DEE61E58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11">
                <a:extLst>
                  <a:ext uri="{FF2B5EF4-FFF2-40B4-BE49-F238E27FC236}">
                    <a16:creationId xmlns:a16="http://schemas.microsoft.com/office/drawing/2014/main" id="{CF184AD7-0ADE-4B8C-B1A4-87330A18A5F5}"/>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12">
                <a:extLst>
                  <a:ext uri="{FF2B5EF4-FFF2-40B4-BE49-F238E27FC236}">
                    <a16:creationId xmlns:a16="http://schemas.microsoft.com/office/drawing/2014/main" id="{F1EB443B-CC26-4878-B33F-CF0771475418}"/>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13">
                <a:extLst>
                  <a:ext uri="{FF2B5EF4-FFF2-40B4-BE49-F238E27FC236}">
                    <a16:creationId xmlns:a16="http://schemas.microsoft.com/office/drawing/2014/main" id="{50C336B1-8D89-46E4-9413-90489AA346E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14">
                <a:extLst>
                  <a:ext uri="{FF2B5EF4-FFF2-40B4-BE49-F238E27FC236}">
                    <a16:creationId xmlns:a16="http://schemas.microsoft.com/office/drawing/2014/main" id="{5F37409E-AB47-4386-BC7B-B5995CECD442}"/>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5">
                <a:extLst>
                  <a:ext uri="{FF2B5EF4-FFF2-40B4-BE49-F238E27FC236}">
                    <a16:creationId xmlns:a16="http://schemas.microsoft.com/office/drawing/2014/main" id="{F2278D63-325C-4CD3-8D64-90415DA3808C}"/>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6">
                <a:extLst>
                  <a:ext uri="{FF2B5EF4-FFF2-40B4-BE49-F238E27FC236}">
                    <a16:creationId xmlns:a16="http://schemas.microsoft.com/office/drawing/2014/main" id="{A4C72C4A-8A9B-4331-826D-8A3617512049}"/>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7">
                <a:extLst>
                  <a:ext uri="{FF2B5EF4-FFF2-40B4-BE49-F238E27FC236}">
                    <a16:creationId xmlns:a16="http://schemas.microsoft.com/office/drawing/2014/main" id="{E22EC384-6182-419D-BF74-750930D22BD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18">
                <a:extLst>
                  <a:ext uri="{FF2B5EF4-FFF2-40B4-BE49-F238E27FC236}">
                    <a16:creationId xmlns:a16="http://schemas.microsoft.com/office/drawing/2014/main" id="{C95BEC01-81AF-4644-B55A-6B7EEB7E337E}"/>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19">
                <a:extLst>
                  <a:ext uri="{FF2B5EF4-FFF2-40B4-BE49-F238E27FC236}">
                    <a16:creationId xmlns:a16="http://schemas.microsoft.com/office/drawing/2014/main" id="{916AEDC3-E2C2-44A4-A408-38C886DBF8A3}"/>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20">
                <a:extLst>
                  <a:ext uri="{FF2B5EF4-FFF2-40B4-BE49-F238E27FC236}">
                    <a16:creationId xmlns:a16="http://schemas.microsoft.com/office/drawing/2014/main" id="{1AFE5F6C-2C32-4D3B-9BFE-83250B3EC53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21">
                <a:extLst>
                  <a:ext uri="{FF2B5EF4-FFF2-40B4-BE49-F238E27FC236}">
                    <a16:creationId xmlns:a16="http://schemas.microsoft.com/office/drawing/2014/main" id="{833CC26E-310E-4EEA-AC6A-42A65991C8C9}"/>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2">
                <a:extLst>
                  <a:ext uri="{FF2B5EF4-FFF2-40B4-BE49-F238E27FC236}">
                    <a16:creationId xmlns:a16="http://schemas.microsoft.com/office/drawing/2014/main" id="{5851AACC-96EC-4A5C-8399-972DE440269B}"/>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3">
                <a:extLst>
                  <a:ext uri="{FF2B5EF4-FFF2-40B4-BE49-F238E27FC236}">
                    <a16:creationId xmlns:a16="http://schemas.microsoft.com/office/drawing/2014/main" id="{722CA5B5-4560-45A9-94E5-3B9DB358143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24">
                <a:extLst>
                  <a:ext uri="{FF2B5EF4-FFF2-40B4-BE49-F238E27FC236}">
                    <a16:creationId xmlns:a16="http://schemas.microsoft.com/office/drawing/2014/main" id="{D4510F9C-B8A0-4F81-95CD-60BF8BE6EAB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25">
                <a:extLst>
                  <a:ext uri="{FF2B5EF4-FFF2-40B4-BE49-F238E27FC236}">
                    <a16:creationId xmlns:a16="http://schemas.microsoft.com/office/drawing/2014/main" id="{AA4E32C6-D973-4F46-9499-E19414B53B8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6">
                <a:extLst>
                  <a:ext uri="{FF2B5EF4-FFF2-40B4-BE49-F238E27FC236}">
                    <a16:creationId xmlns:a16="http://schemas.microsoft.com/office/drawing/2014/main" id="{B4ABC4A3-42ED-4CF9-9C97-DAF4670EEF0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7">
                <a:extLst>
                  <a:ext uri="{FF2B5EF4-FFF2-40B4-BE49-F238E27FC236}">
                    <a16:creationId xmlns:a16="http://schemas.microsoft.com/office/drawing/2014/main" id="{4B061951-1750-4413-A9A9-0887CDF143E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8">
                <a:extLst>
                  <a:ext uri="{FF2B5EF4-FFF2-40B4-BE49-F238E27FC236}">
                    <a16:creationId xmlns:a16="http://schemas.microsoft.com/office/drawing/2014/main" id="{47159126-5160-427C-BE0D-06F0FAFBF21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29">
                <a:extLst>
                  <a:ext uri="{FF2B5EF4-FFF2-40B4-BE49-F238E27FC236}">
                    <a16:creationId xmlns:a16="http://schemas.microsoft.com/office/drawing/2014/main" id="{D97149A2-A971-4BE1-86BA-BC97DEBD22E1}"/>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30">
                <a:extLst>
                  <a:ext uri="{FF2B5EF4-FFF2-40B4-BE49-F238E27FC236}">
                    <a16:creationId xmlns:a16="http://schemas.microsoft.com/office/drawing/2014/main" id="{4B6F9C79-A568-4F74-97DA-64A215DDE6BB}"/>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31">
                <a:extLst>
                  <a:ext uri="{FF2B5EF4-FFF2-40B4-BE49-F238E27FC236}">
                    <a16:creationId xmlns:a16="http://schemas.microsoft.com/office/drawing/2014/main" id="{5E140635-5C51-4700-9832-382AFAB3592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32">
                <a:extLst>
                  <a:ext uri="{FF2B5EF4-FFF2-40B4-BE49-F238E27FC236}">
                    <a16:creationId xmlns:a16="http://schemas.microsoft.com/office/drawing/2014/main" id="{8AFE5794-0A53-42B7-B163-67BFBD14792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33">
                <a:extLst>
                  <a:ext uri="{FF2B5EF4-FFF2-40B4-BE49-F238E27FC236}">
                    <a16:creationId xmlns:a16="http://schemas.microsoft.com/office/drawing/2014/main" id="{EADE9B9E-5692-4B0E-8456-8E5DA94A4E83}"/>
                  </a:ext>
                </a:extLst>
              </p:cNvPr>
              <p:cNvSpPr/>
              <p:nvPr/>
            </p:nvSpPr>
            <p:spPr bwMode="auto">
              <a:xfrm>
                <a:off x="4987926" y="1218969"/>
                <a:ext cx="360363" cy="39846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4">
                <a:extLst>
                  <a:ext uri="{FF2B5EF4-FFF2-40B4-BE49-F238E27FC236}">
                    <a16:creationId xmlns:a16="http://schemas.microsoft.com/office/drawing/2014/main" id="{71C02BD4-1BA5-49AC-AB4F-A781C0EAA5AF}"/>
                  </a:ext>
                </a:extLst>
              </p:cNvPr>
              <p:cNvSpPr/>
              <p:nvPr/>
            </p:nvSpPr>
            <p:spPr bwMode="auto">
              <a:xfrm>
                <a:off x="5984876" y="92966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5">
                <a:extLst>
                  <a:ext uri="{FF2B5EF4-FFF2-40B4-BE49-F238E27FC236}">
                    <a16:creationId xmlns:a16="http://schemas.microsoft.com/office/drawing/2014/main" id="{83A3512C-EA55-492B-AE27-EECDD252B8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6">
                <a:extLst>
                  <a:ext uri="{FF2B5EF4-FFF2-40B4-BE49-F238E27FC236}">
                    <a16:creationId xmlns:a16="http://schemas.microsoft.com/office/drawing/2014/main" id="{DA26CEAF-B04D-4F93-A14B-7A99AF6C8B62}"/>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7">
                <a:extLst>
                  <a:ext uri="{FF2B5EF4-FFF2-40B4-BE49-F238E27FC236}">
                    <a16:creationId xmlns:a16="http://schemas.microsoft.com/office/drawing/2014/main" id="{4CC2DA92-5A02-45D5-8DA4-DE73F0EEEAA8}"/>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8">
                <a:extLst>
                  <a:ext uri="{FF2B5EF4-FFF2-40B4-BE49-F238E27FC236}">
                    <a16:creationId xmlns:a16="http://schemas.microsoft.com/office/drawing/2014/main" id="{531DFB17-340F-48F9-B981-6CA875FEC30D}"/>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9">
                <a:extLst>
                  <a:ext uri="{FF2B5EF4-FFF2-40B4-BE49-F238E27FC236}">
                    <a16:creationId xmlns:a16="http://schemas.microsoft.com/office/drawing/2014/main" id="{F649C35C-D93C-45FB-AFB3-036272BA59F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0">
                <a:extLst>
                  <a:ext uri="{FF2B5EF4-FFF2-40B4-BE49-F238E27FC236}">
                    <a16:creationId xmlns:a16="http://schemas.microsoft.com/office/drawing/2014/main" id="{9C240BDC-C7F6-4D41-897A-7AB044B0DEA2}"/>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1">
                <a:extLst>
                  <a:ext uri="{FF2B5EF4-FFF2-40B4-BE49-F238E27FC236}">
                    <a16:creationId xmlns:a16="http://schemas.microsoft.com/office/drawing/2014/main" id="{E4C5B24D-1BFB-42AC-BC25-0F22633486D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2">
                <a:extLst>
                  <a:ext uri="{FF2B5EF4-FFF2-40B4-BE49-F238E27FC236}">
                    <a16:creationId xmlns:a16="http://schemas.microsoft.com/office/drawing/2014/main" id="{4FFCF3ED-9278-42E2-B636-64816F692F48}"/>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3">
                <a:extLst>
                  <a:ext uri="{FF2B5EF4-FFF2-40B4-BE49-F238E27FC236}">
                    <a16:creationId xmlns:a16="http://schemas.microsoft.com/office/drawing/2014/main" id="{3A8A10DA-7299-42E9-BF5C-4E27C138A326}"/>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4">
                <a:extLst>
                  <a:ext uri="{FF2B5EF4-FFF2-40B4-BE49-F238E27FC236}">
                    <a16:creationId xmlns:a16="http://schemas.microsoft.com/office/drawing/2014/main" id="{1D5320AD-EAE8-4CAE-8C0E-8F6044228FE0}"/>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5">
                <a:extLst>
                  <a:ext uri="{FF2B5EF4-FFF2-40B4-BE49-F238E27FC236}">
                    <a16:creationId xmlns:a16="http://schemas.microsoft.com/office/drawing/2014/main" id="{2397C813-7A8E-4CB8-9BF2-6C5D56ECDAC6}"/>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6">
                <a:extLst>
                  <a:ext uri="{FF2B5EF4-FFF2-40B4-BE49-F238E27FC236}">
                    <a16:creationId xmlns:a16="http://schemas.microsoft.com/office/drawing/2014/main" id="{460BB791-8DD2-4D3B-980A-8A03AC2E9BE1}"/>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799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19</a:t>
            </a:fld>
            <a:endParaRPr lang="zh-TW" altLang="en-US" sz="1500" b="1" dirty="0">
              <a:latin typeface="Arial" panose="020B0604020202020204" pitchFamily="34" charset="0"/>
              <a:cs typeface="Arial" panose="020B0604020202020204" pitchFamily="34" charset="0"/>
            </a:endParaRPr>
          </a:p>
        </p:txBody>
      </p:sp>
      <p:sp>
        <p:nvSpPr>
          <p:cNvPr id="21" name="標題 1"/>
          <p:cNvSpPr txBox="1">
            <a:spLocks/>
          </p:cNvSpPr>
          <p:nvPr/>
        </p:nvSpPr>
        <p:spPr bwMode="auto">
          <a:xfrm>
            <a:off x="250753" y="361293"/>
            <a:ext cx="724758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12/13</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55118" y="1066459"/>
            <a:ext cx="8827200" cy="5141981"/>
            <a:chOff x="155118" y="1066459"/>
            <a:chExt cx="8827200" cy="5141981"/>
          </a:xfrm>
        </p:grpSpPr>
        <p:sp>
          <p:nvSpPr>
            <p:cNvPr id="17" name="內容版面配置區 2"/>
            <p:cNvSpPr txBox="1">
              <a:spLocks/>
            </p:cNvSpPr>
            <p:nvPr/>
          </p:nvSpPr>
          <p:spPr>
            <a:xfrm>
              <a:off x="155118" y="2092906"/>
              <a:ext cx="8827200" cy="4115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6.</a:t>
              </a:r>
              <a:r>
                <a:rPr lang="zh-TW" altLang="en-US" sz="2200" b="1" dirty="0">
                  <a:solidFill>
                    <a:schemeClr val="accent5">
                      <a:lumMod val="75000"/>
                    </a:schemeClr>
                  </a:solidFill>
                  <a:latin typeface="微軟正黑體" pitchFamily="34" charset="-120"/>
                  <a:ea typeface="微軟正黑體" pitchFamily="34" charset="-120"/>
                </a:rPr>
                <a:t>具弱勢身分免試生</a:t>
              </a:r>
              <a:r>
                <a:rPr lang="zh-TW" altLang="en-US" sz="2200" b="1" u="sng" dirty="0">
                  <a:solidFill>
                    <a:schemeClr val="accent5">
                      <a:lumMod val="75000"/>
                    </a:schemeClr>
                  </a:solidFill>
                  <a:latin typeface="微軟正黑體" pitchFamily="34" charset="-120"/>
                  <a:ea typeface="微軟正黑體" pitchFamily="34" charset="-120"/>
                </a:rPr>
                <a:t>報名時</a:t>
              </a:r>
              <a:r>
                <a:rPr lang="zh-TW" altLang="en-US" sz="2200" b="1" dirty="0">
                  <a:solidFill>
                    <a:schemeClr val="accent5">
                      <a:lumMod val="75000"/>
                    </a:schemeClr>
                  </a:solidFill>
                  <a:latin typeface="微軟正黑體" pitchFamily="34" charset="-120"/>
                  <a:ea typeface="微軟正黑體" pitchFamily="34" charset="-120"/>
                </a:rPr>
                <a:t>須一併檢附</a:t>
              </a:r>
              <a:r>
                <a:rPr lang="zh-TW" altLang="en-US" sz="2200" b="1" dirty="0">
                  <a:solidFill>
                    <a:srgbClr val="C00000"/>
                  </a:solidFill>
                  <a:latin typeface="微軟正黑體" pitchFamily="34" charset="-120"/>
                  <a:ea typeface="微軟正黑體" pitchFamily="34" charset="-120"/>
                </a:rPr>
                <a:t>身分證明文件，請檢查</a:t>
              </a:r>
              <a:r>
                <a:rPr lang="zh-TW" altLang="en-US" sz="2200" b="1" u="sng" dirty="0">
                  <a:solidFill>
                    <a:srgbClr val="C00000"/>
                  </a:solidFill>
                  <a:latin typeface="微軟正黑體" pitchFamily="34" charset="-120"/>
                  <a:ea typeface="微軟正黑體" pitchFamily="34" charset="-120"/>
                </a:rPr>
                <a:t>證明文件</a:t>
              </a:r>
              <a:br>
                <a:rPr lang="en-US" altLang="zh-TW" sz="2200" b="1" u="sng" dirty="0">
                  <a:solidFill>
                    <a:srgbClr val="C00000"/>
                  </a:solidFill>
                  <a:latin typeface="微軟正黑體" pitchFamily="34" charset="-120"/>
                  <a:ea typeface="微軟正黑體" pitchFamily="34" charset="-120"/>
                </a:rPr>
              </a:br>
              <a:r>
                <a:rPr lang="en-US" altLang="zh-TW" sz="2300" b="1" dirty="0">
                  <a:solidFill>
                    <a:srgbClr val="C00000"/>
                  </a:solidFill>
                  <a:latin typeface="微軟正黑體" pitchFamily="34" charset="-120"/>
                  <a:ea typeface="微軟正黑體" pitchFamily="34" charset="-120"/>
                </a:rPr>
                <a:t>   </a:t>
              </a:r>
              <a:r>
                <a:rPr lang="zh-TW" altLang="en-US" sz="2200" b="1" u="sng" dirty="0">
                  <a:solidFill>
                    <a:srgbClr val="C00000"/>
                  </a:solidFill>
                  <a:latin typeface="微軟正黑體" pitchFamily="34" charset="-120"/>
                  <a:ea typeface="微軟正黑體" pitchFamily="34" charset="-120"/>
                </a:rPr>
                <a:t>是否在報名期間內</a:t>
              </a:r>
              <a:r>
                <a:rPr lang="zh-TW" altLang="en-US" sz="2200" b="1" dirty="0">
                  <a:solidFill>
                    <a:schemeClr val="accent5">
                      <a:lumMod val="75000"/>
                    </a:schemeClr>
                  </a:solidFill>
                  <a:latin typeface="微軟正黑體" pitchFamily="34" charset="-120"/>
                  <a:ea typeface="微軟正黑體" pitchFamily="34" charset="-120"/>
                </a:rPr>
                <a:t>。</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Bef>
                  <a:spcPts val="600"/>
                </a:spcBef>
                <a:spcAft>
                  <a:spcPts val="450"/>
                </a:spcAft>
                <a:buNone/>
                <a:defRPr/>
              </a:pP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低收入戶、中低收入戶、直系血親尊親屬支領失業給付、特殊境遇家庭</a:t>
              </a:r>
              <a:br>
                <a:rPr lang="en-US" altLang="zh-TW" sz="2000" b="1" dirty="0">
                  <a:solidFill>
                    <a:schemeClr val="accent6">
                      <a:lumMod val="75000"/>
                    </a:schemeClr>
                  </a:solidFill>
                  <a:latin typeface="微軟正黑體" pitchFamily="34" charset="-120"/>
                  <a:ea typeface="微軟正黑體" pitchFamily="34" charset="-120"/>
                </a:rPr>
              </a:b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子女身分者</a:t>
              </a:r>
              <a:r>
                <a:rPr lang="en-US" altLang="zh-TW" sz="2000" b="1" dirty="0">
                  <a:solidFill>
                    <a:schemeClr val="accent6">
                      <a:lumMod val="75000"/>
                    </a:schemeClr>
                  </a:solidFill>
                  <a:latin typeface="微軟正黑體" pitchFamily="34" charset="-120"/>
                  <a:ea typeface="微軟正黑體" pitchFamily="34" charset="-120"/>
                </a:rPr>
                <a:t>)</a:t>
              </a:r>
              <a:endParaRPr lang="zh-TW" altLang="en-US" sz="2000" b="1" dirty="0">
                <a:solidFill>
                  <a:schemeClr val="accent6">
                    <a:lumMod val="75000"/>
                  </a:schemeClr>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7.</a:t>
              </a:r>
              <a:r>
                <a:rPr lang="zh-TW" altLang="en-US" sz="2200" b="1" dirty="0">
                  <a:solidFill>
                    <a:schemeClr val="accent5">
                      <a:lumMod val="75000"/>
                    </a:schemeClr>
                  </a:solidFill>
                  <a:latin typeface="微軟正黑體" pitchFamily="34" charset="-120"/>
                  <a:ea typeface="微軟正黑體" pitchFamily="34" charset="-120"/>
                </a:rPr>
                <a:t>超額比序項目</a:t>
              </a:r>
              <a:r>
                <a:rPr lang="zh-TW" altLang="en-US" sz="2200" b="1" dirty="0">
                  <a:solidFill>
                    <a:srgbClr val="C00000"/>
                  </a:solidFill>
                  <a:latin typeface="微軟正黑體" pitchFamily="34" charset="-120"/>
                  <a:ea typeface="微軟正黑體" pitchFamily="34" charset="-120"/>
                </a:rPr>
                <a:t>各項積分</a:t>
              </a:r>
              <a:r>
                <a:rPr lang="zh-TW" altLang="en-US" sz="2200" b="1" dirty="0">
                  <a:solidFill>
                    <a:schemeClr val="accent5">
                      <a:lumMod val="75000"/>
                    </a:schemeClr>
                  </a:solidFill>
                  <a:latin typeface="微軟正黑體" pitchFamily="34" charset="-120"/>
                  <a:ea typeface="微軟正黑體" pitchFamily="34" charset="-120"/>
                </a:rPr>
                <a:t>認定</a:t>
              </a:r>
              <a:endParaRPr lang="en-US" altLang="zh-TW" sz="2200" b="1" dirty="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8.</a:t>
              </a:r>
              <a:r>
                <a:rPr lang="zh-TW" altLang="en-US" sz="2200" b="1" dirty="0">
                  <a:solidFill>
                    <a:schemeClr val="accent5">
                      <a:lumMod val="75000"/>
                    </a:schemeClr>
                  </a:solidFill>
                  <a:latin typeface="微軟正黑體" pitchFamily="34" charset="-120"/>
                  <a:ea typeface="微軟正黑體" pitchFamily="34" charset="-120"/>
                </a:rPr>
                <a:t>國中學校出具</a:t>
              </a:r>
              <a:r>
                <a:rPr lang="zh-TW" altLang="en-US" sz="2200" b="1" dirty="0">
                  <a:solidFill>
                    <a:srgbClr val="C00000"/>
                  </a:solidFill>
                  <a:latin typeface="微軟正黑體" pitchFamily="34" charset="-120"/>
                  <a:ea typeface="微軟正黑體" pitchFamily="34" charset="-120"/>
                </a:rPr>
                <a:t>「</a:t>
              </a:r>
              <a:r>
                <a:rPr lang="en-US" altLang="zh-TW" sz="2200" b="1" dirty="0">
                  <a:solidFill>
                    <a:srgbClr val="C00000"/>
                  </a:solidFill>
                  <a:latin typeface="微軟正黑體" pitchFamily="34" charset="-120"/>
                  <a:ea typeface="微軟正黑體" pitchFamily="34" charset="-120"/>
                </a:rPr>
                <a:t>112</a:t>
              </a:r>
              <a:r>
                <a:rPr lang="zh-TW" altLang="en-US" sz="2200" b="1" dirty="0">
                  <a:solidFill>
                    <a:srgbClr val="C00000"/>
                  </a:solidFill>
                  <a:latin typeface="微軟正黑體" pitchFamily="34" charset="-120"/>
                  <a:ea typeface="微軟正黑體" pitchFamily="34" charset="-120"/>
                </a:rPr>
                <a:t>學年度五專入學專用優先免試入學超額比序項目</a:t>
              </a:r>
              <a:br>
                <a:rPr lang="en-US" altLang="zh-TW" sz="2200" b="1" dirty="0">
                  <a:solidFill>
                    <a:srgbClr val="C00000"/>
                  </a:solidFill>
                  <a:latin typeface="微軟正黑體" pitchFamily="34" charset="-120"/>
                  <a:ea typeface="微軟正黑體" pitchFamily="34" charset="-120"/>
                </a:rPr>
              </a:br>
              <a:r>
                <a:rPr lang="en-US" altLang="zh-TW" sz="2400" b="1" dirty="0">
                  <a:solidFill>
                    <a:srgbClr val="C00000"/>
                  </a:solidFill>
                  <a:latin typeface="微軟正黑體" pitchFamily="34" charset="-120"/>
                  <a:ea typeface="微軟正黑體" pitchFamily="34" charset="-120"/>
                </a:rPr>
                <a:t>   </a:t>
              </a:r>
              <a:r>
                <a:rPr lang="zh-TW" altLang="en-US" sz="2200" b="1" dirty="0">
                  <a:solidFill>
                    <a:srgbClr val="C00000"/>
                  </a:solidFill>
                  <a:latin typeface="微軟正黑體" pitchFamily="34" charset="-120"/>
                  <a:ea typeface="微軟正黑體" pitchFamily="34" charset="-120"/>
                </a:rPr>
                <a:t>積分證明單」</a:t>
              </a:r>
              <a:r>
                <a:rPr lang="zh-TW" altLang="en-US" sz="2200" b="1" u="sng" dirty="0">
                  <a:solidFill>
                    <a:srgbClr val="C00000"/>
                  </a:solidFill>
                  <a:latin typeface="微軟正黑體" pitchFamily="34" charset="-120"/>
                  <a:ea typeface="微軟正黑體" pitchFamily="34" charset="-120"/>
                </a:rPr>
                <a:t>正本</a:t>
              </a:r>
              <a:r>
                <a:rPr lang="zh-TW" altLang="en-US" sz="2200" b="1" dirty="0">
                  <a:solidFill>
                    <a:schemeClr val="accent5">
                      <a:lumMod val="75000"/>
                    </a:schemeClr>
                  </a:solidFill>
                  <a:latin typeface="微軟正黑體" pitchFamily="34" charset="-120"/>
                  <a:ea typeface="微軟正黑體" pitchFamily="34" charset="-120"/>
                </a:rPr>
                <a:t>並</a:t>
              </a:r>
              <a:r>
                <a:rPr lang="zh-TW" altLang="en-US" sz="2200" b="1" dirty="0">
                  <a:solidFill>
                    <a:srgbClr val="C00000"/>
                  </a:solidFill>
                  <a:latin typeface="微軟正黑體" pitchFamily="34" charset="-120"/>
                  <a:ea typeface="微軟正黑體" pitchFamily="34" charset="-120"/>
                </a:rPr>
                <a:t>蓋妥</a:t>
              </a:r>
              <a:r>
                <a:rPr lang="zh-TW" altLang="en-US" sz="2200" b="1" u="sng" dirty="0">
                  <a:solidFill>
                    <a:srgbClr val="C00000"/>
                  </a:solidFill>
                  <a:latin typeface="微軟正黑體" pitchFamily="34" charset="-120"/>
                  <a:ea typeface="微軟正黑體" pitchFamily="34" charset="-120"/>
                </a:rPr>
                <a:t>學校戳章</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9.</a:t>
              </a:r>
              <a:r>
                <a:rPr lang="zh-TW" altLang="en-US" sz="2200" b="1" dirty="0">
                  <a:solidFill>
                    <a:schemeClr val="accent5">
                      <a:lumMod val="75000"/>
                    </a:schemeClr>
                  </a:solidFill>
                  <a:latin typeface="微軟正黑體" pitchFamily="34" charset="-120"/>
                  <a:ea typeface="微軟正黑體" pitchFamily="34" charset="-120"/>
                </a:rPr>
                <a:t>確認報名表</a:t>
              </a:r>
              <a:r>
                <a:rPr lang="zh-TW" altLang="en-US" sz="2200" b="1" dirty="0">
                  <a:solidFill>
                    <a:srgbClr val="C00000"/>
                  </a:solidFill>
                  <a:latin typeface="微軟正黑體" pitchFamily="34" charset="-120"/>
                  <a:ea typeface="微軟正黑體" pitchFamily="34" charset="-120"/>
                </a:rPr>
                <a:t>「免試生」及「家長</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監護人</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」是否皆已簽章</a:t>
              </a:r>
              <a:endParaRPr lang="en-US" altLang="zh-TW" sz="2200" b="1" dirty="0">
                <a:solidFill>
                  <a:srgbClr val="2F5597"/>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rgbClr val="2F5597"/>
                  </a:solidFill>
                  <a:latin typeface="微軟正黑體" pitchFamily="34" charset="-120"/>
                  <a:ea typeface="微軟正黑體" pitchFamily="34" charset="-120"/>
                </a:rPr>
                <a:t>10.</a:t>
              </a:r>
              <a:r>
                <a:rPr lang="zh-TW" altLang="en-US" sz="2200" b="1" dirty="0">
                  <a:solidFill>
                    <a:schemeClr val="accent5">
                      <a:lumMod val="75000"/>
                    </a:schemeClr>
                  </a:solidFill>
                  <a:latin typeface="微軟正黑體" pitchFamily="34" charset="-120"/>
                  <a:ea typeface="微軟正黑體" pitchFamily="34" charset="-120"/>
                </a:rPr>
                <a:t>免試生報名之各項證明資料，是否皆已檢附並黏貼</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或釘於報名表後</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  </a:t>
              </a:r>
              <a:endParaRPr lang="zh-TW" altLang="en-US" sz="2200" dirty="0"/>
            </a:p>
          </p:txBody>
        </p:sp>
        <p:grpSp>
          <p:nvGrpSpPr>
            <p:cNvPr id="22" name="组合 4"/>
            <p:cNvGrpSpPr/>
            <p:nvPr/>
          </p:nvGrpSpPr>
          <p:grpSpPr>
            <a:xfrm>
              <a:off x="353712" y="1066459"/>
              <a:ext cx="721868" cy="869511"/>
              <a:chOff x="4022275" y="2132856"/>
              <a:chExt cx="1304925" cy="1527175"/>
            </a:xfrm>
          </p:grpSpPr>
          <p:sp>
            <p:nvSpPr>
              <p:cNvPr id="23" name="Freeform 6"/>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 name="文字方塊 24"/>
            <p:cNvSpPr txBox="1"/>
            <p:nvPr/>
          </p:nvSpPr>
          <p:spPr>
            <a:xfrm>
              <a:off x="1130953" y="1224651"/>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617633" y="692983"/>
            <a:ext cx="7886700" cy="749241"/>
          </a:xfrm>
        </p:spPr>
        <p:txBody>
          <a:bodyPr>
            <a:noAutofit/>
          </a:bodyPr>
          <a:lstStyle/>
          <a:p>
            <a:pPr algn="ctr"/>
            <a:r>
              <a:rPr lang="zh-TW" altLang="zh-TW" b="1" dirty="0">
                <a:solidFill>
                  <a:srgbClr val="C00000"/>
                </a:solidFill>
                <a:latin typeface="微軟正黑體" panose="020B0604030504040204" pitchFamily="34" charset="-120"/>
                <a:ea typeface="微軟正黑體" panose="020B0604030504040204" pitchFamily="34" charset="-120"/>
              </a:rPr>
              <a:t>簡報大綱</a:t>
            </a:r>
            <a:endParaRPr lang="zh-TW" altLang="en-US"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4086" y="1390074"/>
            <a:ext cx="8232012" cy="5321811"/>
          </a:xfrm>
        </p:spPr>
        <p:txBody>
          <a:bodyPr rtlCol="0">
            <a:noAutofit/>
          </a:bodyPr>
          <a:lstStyle/>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壹、</a:t>
            </a:r>
            <a:r>
              <a:rPr lang="en-US" altLang="zh-TW" sz="2400" b="1" dirty="0">
                <a:solidFill>
                  <a:srgbClr val="002060"/>
                </a:solidFill>
                <a:latin typeface="微軟正黑體" panose="020B0604030504040204" pitchFamily="34" charset="-120"/>
                <a:ea typeface="微軟正黑體" panose="020B0604030504040204" pitchFamily="34" charset="-120"/>
              </a:rPr>
              <a:t>112</a:t>
            </a:r>
            <a:r>
              <a:rPr lang="zh-TW" altLang="en-US" sz="2400" b="1" dirty="0">
                <a:solidFill>
                  <a:srgbClr val="002060"/>
                </a:solidFill>
                <a:latin typeface="微軟正黑體" panose="020B0604030504040204" pitchFamily="34" charset="-120"/>
                <a:ea typeface="微軟正黑體" panose="020B0604030504040204" pitchFamily="34" charset="-120"/>
              </a:rPr>
              <a:t>學年度重要注意事項　　　　　　　　　</a:t>
            </a:r>
            <a:endParaRPr lang="zh-TW"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貳、招生簡章查詢與下載</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参、招生學校、科組名額</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肆、招生重要日程</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伍、報名作業</a:t>
            </a:r>
            <a:endPar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陸、成績採計與計算</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柒、分發順位比序原則</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捌、網路選填登記志願</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玖、分發方式</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fontAlgn="auto">
              <a:lnSpc>
                <a:spcPct val="100000"/>
              </a:lnSpc>
              <a:spcBef>
                <a:spcPct val="20000"/>
              </a:spcBef>
              <a:spcAft>
                <a:spcPts val="0"/>
              </a:spcAft>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拾、報到及放棄</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拾壹、系統操作說明</a:t>
            </a:r>
            <a:endParaRPr lang="zh-TW" altLang="en-US" sz="2000" dirty="0">
              <a:solidFill>
                <a:srgbClr val="002060"/>
              </a:solidFill>
              <a:latin typeface="微軟正黑體" panose="020B0604030504040204" pitchFamily="34" charset="-120"/>
              <a:ea typeface="微軟正黑體" panose="020B0604030504040204" pitchFamily="34" charset="-120"/>
            </a:endParaRPr>
          </a:p>
        </p:txBody>
      </p:sp>
      <p:sp>
        <p:nvSpPr>
          <p:cNvPr id="819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a:t>
            </a:fld>
            <a:endParaRPr lang="zh-TW" altLang="en-US" sz="1500" b="1" dirty="0">
              <a:latin typeface="Arial" panose="020B0604020202020204" pitchFamily="34" charset="0"/>
              <a:cs typeface="Arial" panose="020B0604020202020204" pitchFamily="34" charset="0"/>
            </a:endParaRPr>
          </a:p>
        </p:txBody>
      </p:sp>
      <p:pic>
        <p:nvPicPr>
          <p:cNvPr id="8" name="圖片 7" descr="聯合會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383" y="146598"/>
            <a:ext cx="2899954" cy="529923"/>
          </a:xfrm>
          <a:prstGeom prst="rect">
            <a:avLst/>
          </a:prstGeom>
        </p:spPr>
      </p:pic>
      <p:grpSp>
        <p:nvGrpSpPr>
          <p:cNvPr id="6" name="组合 76"/>
          <p:cNvGrpSpPr>
            <a:grpSpLocks noChangeAspect="1"/>
          </p:cNvGrpSpPr>
          <p:nvPr/>
        </p:nvGrpSpPr>
        <p:grpSpPr>
          <a:xfrm>
            <a:off x="7865818" y="5589151"/>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7"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76"/>
          <p:cNvGrpSpPr>
            <a:grpSpLocks noChangeAspect="1"/>
          </p:cNvGrpSpPr>
          <p:nvPr/>
        </p:nvGrpSpPr>
        <p:grpSpPr>
          <a:xfrm>
            <a:off x="5623814" y="5594511"/>
            <a:ext cx="800461"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7" name="组合 116"/>
          <p:cNvGrpSpPr>
            <a:grpSpLocks noChangeAspect="1"/>
          </p:cNvGrpSpPr>
          <p:nvPr/>
        </p:nvGrpSpPr>
        <p:grpSpPr>
          <a:xfrm>
            <a:off x="6728453" y="5600453"/>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7" name="组合 76"/>
          <p:cNvGrpSpPr>
            <a:grpSpLocks noChangeAspect="1"/>
          </p:cNvGrpSpPr>
          <p:nvPr/>
        </p:nvGrpSpPr>
        <p:grpSpPr>
          <a:xfrm>
            <a:off x="3463500" y="5594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7" name="组合 116"/>
          <p:cNvGrpSpPr>
            <a:grpSpLocks noChangeAspect="1"/>
          </p:cNvGrpSpPr>
          <p:nvPr/>
        </p:nvGrpSpPr>
        <p:grpSpPr>
          <a:xfrm>
            <a:off x="4568139" y="5583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6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571500" y="1326301"/>
            <a:ext cx="7924800" cy="3760004"/>
          </a:xfrm>
          <a:prstGeom prst="rect">
            <a:avLst/>
          </a:prstGeom>
          <a:noFill/>
          <a:ln w="9525">
            <a:noFill/>
            <a:miter lim="800000"/>
            <a:headEnd/>
            <a:tailEnd/>
          </a:ln>
        </p:spPr>
        <p:txBody>
          <a:bodyPr>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257168" indent="-257168">
              <a:lnSpc>
                <a:spcPts val="3400"/>
              </a:lnSpc>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本會訂於</a:t>
            </a:r>
            <a:r>
              <a:rPr lang="en-US" altLang="zh-TW" sz="2400" b="1" dirty="0">
                <a:solidFill>
                  <a:srgbClr val="C00000"/>
                </a:solidFill>
                <a:latin typeface="微軟正黑體" pitchFamily="34" charset="-120"/>
                <a:ea typeface="微軟正黑體" pitchFamily="34" charset="-120"/>
              </a:rPr>
              <a:t>112</a:t>
            </a:r>
            <a:r>
              <a:rPr lang="zh-TW" altLang="en-US" sz="2400" b="1" dirty="0">
                <a:solidFill>
                  <a:srgbClr val="C00000"/>
                </a:solidFill>
                <a:latin typeface="微軟正黑體" pitchFamily="34" charset="-120"/>
                <a:ea typeface="微軟正黑體" pitchFamily="34" charset="-120"/>
              </a:rPr>
              <a:t>年</a:t>
            </a:r>
            <a:r>
              <a:rPr lang="en-US" altLang="zh-TW" sz="2400" b="1" u="heavy" dirty="0">
                <a:solidFill>
                  <a:srgbClr val="C00000"/>
                </a:solidFill>
                <a:latin typeface="微軟正黑體" pitchFamily="34" charset="-120"/>
                <a:ea typeface="微軟正黑體" pitchFamily="34" charset="-120"/>
              </a:rPr>
              <a:t>5</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30</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二</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12:00</a:t>
            </a:r>
            <a:r>
              <a:rPr lang="zh-TW" altLang="en-US" sz="2400" b="1" dirty="0">
                <a:solidFill>
                  <a:srgbClr val="C00000"/>
                </a:solidFill>
                <a:latin typeface="微軟正黑體" pitchFamily="34" charset="-120"/>
                <a:ea typeface="微軟正黑體" pitchFamily="34" charset="-120"/>
              </a:rPr>
              <a:t>起至</a:t>
            </a:r>
            <a:r>
              <a:rPr lang="en-US" altLang="zh-TW" sz="2400" b="1" u="heavy" dirty="0">
                <a:solidFill>
                  <a:srgbClr val="C00000"/>
                </a:solidFill>
                <a:latin typeface="微軟正黑體" pitchFamily="34" charset="-120"/>
                <a:ea typeface="微軟正黑體" pitchFamily="34" charset="-120"/>
              </a:rPr>
              <a:t>6</a:t>
            </a:r>
            <a:r>
              <a:rPr lang="zh-TW" altLang="en-US" sz="2400" b="1" u="heavy" dirty="0">
                <a:solidFill>
                  <a:srgbClr val="C00000"/>
                </a:solidFill>
                <a:latin typeface="微軟正黑體" pitchFamily="34" charset="-120"/>
                <a:ea typeface="微軟正黑體" pitchFamily="34" charset="-120"/>
              </a:rPr>
              <a:t>月</a:t>
            </a:r>
            <a:r>
              <a:rPr lang="en-US" altLang="zh-TW" sz="2400" b="1" u="heavy" dirty="0">
                <a:solidFill>
                  <a:srgbClr val="C00000"/>
                </a:solidFill>
                <a:latin typeface="微軟正黑體" pitchFamily="34" charset="-120"/>
                <a:ea typeface="微軟正黑體" pitchFamily="34" charset="-120"/>
              </a:rPr>
              <a:t>1</a:t>
            </a:r>
            <a:r>
              <a:rPr lang="zh-TW" altLang="en-US" sz="2400" b="1" u="heavy" dirty="0">
                <a:solidFill>
                  <a:srgbClr val="C00000"/>
                </a:solidFill>
                <a:latin typeface="微軟正黑體" pitchFamily="34" charset="-120"/>
                <a:ea typeface="微軟正黑體" pitchFamily="34" charset="-120"/>
              </a:rPr>
              <a:t>日</a:t>
            </a:r>
            <a:r>
              <a:rPr lang="en-US" altLang="zh-TW" sz="2400" b="1" u="heavy" dirty="0">
                <a:solidFill>
                  <a:srgbClr val="C00000"/>
                </a:solidFill>
                <a:latin typeface="微軟正黑體" pitchFamily="34" charset="-120"/>
                <a:ea typeface="微軟正黑體" pitchFamily="34" charset="-120"/>
              </a:rPr>
              <a:t>(</a:t>
            </a:r>
            <a:r>
              <a:rPr lang="zh-TW" altLang="en-US" sz="2400" b="1" u="heavy" dirty="0">
                <a:solidFill>
                  <a:srgbClr val="C00000"/>
                </a:solidFill>
                <a:latin typeface="微軟正黑體" pitchFamily="34" charset="-120"/>
                <a:ea typeface="微軟正黑體" pitchFamily="34" charset="-120"/>
              </a:rPr>
              <a:t>四</a:t>
            </a:r>
            <a:r>
              <a:rPr lang="en-US" altLang="zh-TW" sz="2400" b="1" u="heavy" dirty="0">
                <a:solidFill>
                  <a:srgbClr val="C00000"/>
                </a:solidFill>
                <a:latin typeface="微軟正黑體" pitchFamily="34" charset="-120"/>
                <a:ea typeface="微軟正黑體" pitchFamily="34" charset="-120"/>
              </a:rPr>
              <a:t>)</a:t>
            </a:r>
            <a:r>
              <a:rPr lang="en-US" altLang="zh-TW" sz="2400" b="1" dirty="0">
                <a:solidFill>
                  <a:srgbClr val="C00000"/>
                </a:solidFill>
                <a:latin typeface="微軟正黑體" pitchFamily="34" charset="-120"/>
                <a:ea typeface="微軟正黑體" pitchFamily="34" charset="-120"/>
              </a:rPr>
              <a:t>17:00</a:t>
            </a:r>
            <a:r>
              <a:rPr lang="zh-TW" altLang="en-US" sz="2400" b="1" dirty="0">
                <a:solidFill>
                  <a:srgbClr val="C00000"/>
                </a:solidFill>
                <a:latin typeface="微軟正黑體" pitchFamily="34" charset="-120"/>
                <a:ea typeface="微軟正黑體" pitchFamily="34" charset="-120"/>
              </a:rPr>
              <a:t>前</a:t>
            </a:r>
            <a:r>
              <a:rPr lang="zh-TW" altLang="en-US" sz="2400" b="1" dirty="0">
                <a:solidFill>
                  <a:srgbClr val="2F5597"/>
                </a:solidFill>
                <a:latin typeface="微軟正黑體" pitchFamily="34" charset="-120"/>
                <a:ea typeface="微軟正黑體" pitchFamily="34" charset="-120"/>
              </a:rPr>
              <a:t>，至</a:t>
            </a:r>
            <a:r>
              <a:rPr lang="zh-TW" altLang="en-US" sz="2400" b="1" dirty="0">
                <a:solidFill>
                  <a:srgbClr val="C00000"/>
                </a:solidFill>
                <a:latin typeface="微軟正黑體" pitchFamily="34" charset="-120"/>
                <a:ea typeface="微軟正黑體" pitchFamily="34" charset="-120"/>
              </a:rPr>
              <a:t>查詢系統查詢是否完成報名手續</a:t>
            </a:r>
            <a:r>
              <a:rPr lang="zh-TW" altLang="en-US" sz="2400" b="1" dirty="0">
                <a:solidFill>
                  <a:srgbClr val="2F5597"/>
                </a:solidFill>
                <a:latin typeface="微軟正黑體" pitchFamily="34" charset="-120"/>
                <a:ea typeface="微軟正黑體" pitchFamily="34" charset="-120"/>
              </a:rPr>
              <a:t>，以確認各國中學校集體報名收件狀況。</a:t>
            </a:r>
            <a:endParaRPr lang="en-US" altLang="zh-TW" sz="2400" b="1" dirty="0">
              <a:solidFill>
                <a:srgbClr val="2F5597"/>
              </a:solidFill>
              <a:latin typeface="微軟正黑體" pitchFamily="34" charset="-120"/>
              <a:ea typeface="微軟正黑體" pitchFamily="34" charset="-120"/>
            </a:endParaRPr>
          </a:p>
          <a:p>
            <a:pPr marL="257168" indent="-257168" fontAlgn="auto">
              <a:lnSpc>
                <a:spcPts val="3400"/>
              </a:lnSpc>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報名進度查詢網址：</a:t>
            </a:r>
            <a:r>
              <a:rPr lang="en-US" altLang="zh-TW" sz="2400" b="1" dirty="0">
                <a:solidFill>
                  <a:srgbClr val="2F5597"/>
                </a:solidFill>
                <a:latin typeface="微軟正黑體" pitchFamily="34" charset="-120"/>
                <a:ea typeface="微軟正黑體" pitchFamily="34" charset="-120"/>
              </a:rPr>
              <a:t> </a:t>
            </a:r>
            <a:r>
              <a:rPr lang="en-US" altLang="zh-TW" sz="2400" b="1" dirty="0">
                <a:solidFill>
                  <a:srgbClr val="2F5597"/>
                </a:solidFill>
                <a:latin typeface="微軟正黑體" pitchFamily="34" charset="-120"/>
                <a:ea typeface="微軟正黑體" pitchFamily="34" charset="-120"/>
                <a:hlinkClick r:id="rId3"/>
              </a:rPr>
              <a:t>https://www.jctv.ntut.edu.tw/u5/</a:t>
            </a:r>
            <a:endParaRPr lang="en-US" altLang="zh-TW" sz="2400" b="1" dirty="0">
              <a:solidFill>
                <a:srgbClr val="2F5597"/>
              </a:solidFill>
              <a:latin typeface="微軟正黑體" pitchFamily="34" charset="-120"/>
              <a:ea typeface="微軟正黑體" pitchFamily="34" charset="-120"/>
            </a:endParaRPr>
          </a:p>
          <a:p>
            <a:pPr lvl="2">
              <a:lnSpc>
                <a:spcPts val="3400"/>
              </a:lnSpc>
              <a:spcBef>
                <a:spcPts val="1200"/>
              </a:spcBef>
              <a:spcAft>
                <a:spcPts val="1200"/>
              </a:spcAft>
              <a:buSzPct val="85000"/>
              <a:defRPr/>
            </a:pPr>
            <a:r>
              <a:rPr lang="zh-TW" altLang="en-US" sz="2400" b="1" dirty="0">
                <a:solidFill>
                  <a:srgbClr val="2F5597"/>
                </a:solidFill>
                <a:latin typeface="微軟正黑體" pitchFamily="34" charset="-120"/>
                <a:ea typeface="微軟正黑體" pitchFamily="34" charset="-120"/>
              </a:rPr>
              <a:t>    如報名資料已寄送</a:t>
            </a:r>
            <a:r>
              <a:rPr lang="en-US" altLang="zh-TW" sz="2400" b="1" dirty="0">
                <a:solidFill>
                  <a:srgbClr val="2F5597"/>
                </a:solidFill>
                <a:latin typeface="微軟正黑體" pitchFamily="34" charset="-120"/>
                <a:ea typeface="微軟正黑體" pitchFamily="34" charset="-120"/>
              </a:rPr>
              <a:t>3-5</a:t>
            </a:r>
            <a:r>
              <a:rPr lang="zh-TW" altLang="en-US" sz="2400" b="1" dirty="0">
                <a:solidFill>
                  <a:srgbClr val="2F5597"/>
                </a:solidFill>
                <a:latin typeface="微軟正黑體" pitchFamily="34" charset="-120"/>
                <a:ea typeface="微軟正黑體" pitchFamily="34" charset="-120"/>
              </a:rPr>
              <a:t>日後，經查詢系統顯示為「未收件」，請速電本會（</a:t>
            </a:r>
            <a:r>
              <a:rPr lang="en-US" altLang="zh-TW" sz="2400" b="1" dirty="0">
                <a:solidFill>
                  <a:srgbClr val="2F5597"/>
                </a:solidFill>
                <a:latin typeface="微軟正黑體" pitchFamily="34" charset="-120"/>
                <a:ea typeface="微軟正黑體" pitchFamily="34" charset="-120"/>
              </a:rPr>
              <a:t>02-2772-5333</a:t>
            </a:r>
            <a:r>
              <a:rPr lang="zh-TW" altLang="en-US" sz="2400" b="1" dirty="0">
                <a:solidFill>
                  <a:srgbClr val="2F5597"/>
                </a:solidFill>
                <a:latin typeface="微軟正黑體" pitchFamily="34" charset="-120"/>
                <a:ea typeface="微軟正黑體" pitchFamily="34" charset="-120"/>
              </a:rPr>
              <a:t>）。</a:t>
            </a:r>
            <a:endParaRPr lang="en-US" altLang="zh-TW" sz="2400" b="1" dirty="0">
              <a:solidFill>
                <a:srgbClr val="2F5597"/>
              </a:solidFill>
              <a:latin typeface="微軟正黑體" pitchFamily="34" charset="-120"/>
              <a:ea typeface="微軟正黑體" pitchFamily="34" charset="-12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確認報名手續（</a:t>
            </a:r>
            <a:r>
              <a:rPr lang="en-US" altLang="zh-TW" sz="2800" b="1" dirty="0">
                <a:solidFill>
                  <a:srgbClr val="002060"/>
                </a:solidFill>
                <a:latin typeface="微軟正黑體" panose="020B0604030504040204" pitchFamily="34" charset="-120"/>
                <a:ea typeface="微軟正黑體" panose="020B0604030504040204" pitchFamily="34" charset="-120"/>
              </a:rPr>
              <a:t>13/13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6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20</a:t>
            </a:fld>
            <a:endParaRPr lang="zh-TW" altLang="en-US" sz="1500" b="1" dirty="0">
              <a:latin typeface="Arial" panose="020B0604020202020204" pitchFamily="34" charset="0"/>
              <a:cs typeface="Arial" panose="020B0604020202020204" pitchFamily="34" charset="0"/>
            </a:endParaRPr>
          </a:p>
        </p:txBody>
      </p:sp>
      <p:grpSp>
        <p:nvGrpSpPr>
          <p:cNvPr id="13" name="组合 108"/>
          <p:cNvGrpSpPr>
            <a:grpSpLocks noChangeAspect="1"/>
          </p:cNvGrpSpPr>
          <p:nvPr/>
        </p:nvGrpSpPr>
        <p:grpSpPr>
          <a:xfrm>
            <a:off x="813868" y="4174062"/>
            <a:ext cx="974353" cy="753512"/>
            <a:chOff x="3175" y="747713"/>
            <a:chExt cx="1751013" cy="1354138"/>
          </a:xfrm>
        </p:grpSpPr>
        <p:sp>
          <p:nvSpPr>
            <p:cNvPr id="14" name="Freeform 6"/>
            <p:cNvSpPr>
              <a:spLocks/>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
            <p:cNvSpPr>
              <a:spLocks/>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a:extLst>
              <a:ext uri="{FF2B5EF4-FFF2-40B4-BE49-F238E27FC236}">
                <a16:creationId xmlns:a16="http://schemas.microsoft.com/office/drawing/2014/main" id="{507E7E64-AA15-47F5-BC4B-C9A9C96409D4}"/>
              </a:ext>
            </a:extLst>
          </p:cNvPr>
          <p:cNvGraphicFramePr>
            <a:graphicFrameLocks noGrp="1"/>
          </p:cNvGraphicFramePr>
          <p:nvPr>
            <p:extLst>
              <p:ext uri="{D42A27DB-BD31-4B8C-83A1-F6EECF244321}">
                <p14:modId xmlns:p14="http://schemas.microsoft.com/office/powerpoint/2010/main" val="309135730"/>
              </p:ext>
            </p:extLst>
          </p:nvPr>
        </p:nvGraphicFramePr>
        <p:xfrm>
          <a:off x="298339" y="877674"/>
          <a:ext cx="8617826" cy="5744796"/>
        </p:xfrm>
        <a:graphic>
          <a:graphicData uri="http://schemas.openxmlformats.org/drawingml/2006/table">
            <a:tbl>
              <a:tblPr firstRow="1" bandRow="1">
                <a:tableStyleId>{00A15C55-8517-42AA-B614-E9B94910E393}</a:tableStyleId>
              </a:tblPr>
              <a:tblGrid>
                <a:gridCol w="940338">
                  <a:extLst>
                    <a:ext uri="{9D8B030D-6E8A-4147-A177-3AD203B41FA5}">
                      <a16:colId xmlns:a16="http://schemas.microsoft.com/office/drawing/2014/main" val="534659036"/>
                    </a:ext>
                  </a:extLst>
                </a:gridCol>
                <a:gridCol w="954121">
                  <a:extLst>
                    <a:ext uri="{9D8B030D-6E8A-4147-A177-3AD203B41FA5}">
                      <a16:colId xmlns:a16="http://schemas.microsoft.com/office/drawing/2014/main" val="3338494645"/>
                    </a:ext>
                  </a:extLst>
                </a:gridCol>
                <a:gridCol w="568673">
                  <a:extLst>
                    <a:ext uri="{9D8B030D-6E8A-4147-A177-3AD203B41FA5}">
                      <a16:colId xmlns:a16="http://schemas.microsoft.com/office/drawing/2014/main" val="3464380139"/>
                    </a:ext>
                  </a:extLst>
                </a:gridCol>
                <a:gridCol w="391808">
                  <a:extLst>
                    <a:ext uri="{9D8B030D-6E8A-4147-A177-3AD203B41FA5}">
                      <a16:colId xmlns:a16="http://schemas.microsoft.com/office/drawing/2014/main" val="1635924890"/>
                    </a:ext>
                  </a:extLst>
                </a:gridCol>
                <a:gridCol w="5762886">
                  <a:extLst>
                    <a:ext uri="{9D8B030D-6E8A-4147-A177-3AD203B41FA5}">
                      <a16:colId xmlns:a16="http://schemas.microsoft.com/office/drawing/2014/main" val="477924826"/>
                    </a:ext>
                  </a:extLst>
                </a:gridCol>
              </a:tblGrid>
              <a:tr h="289187">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積分上限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積分採計項目說明</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439952"/>
                  </a:ext>
                </a:extLst>
              </a:tr>
              <a:tr h="51301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志願序 </a:t>
                      </a:r>
                      <a:r>
                        <a:rPr lang="en-US" altLang="zh-TW" sz="1500" b="1" dirty="0">
                          <a:latin typeface="微軟正黑體" panose="020B0604030504040204" pitchFamily="34" charset="-120"/>
                          <a:ea typeface="微軟正黑體" panose="020B0604030504040204" pitchFamily="34" charset="-120"/>
                        </a:rPr>
                        <a:t>(1~30)</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26</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每 </a:t>
                      </a:r>
                      <a:r>
                        <a:rPr lang="en-US" altLang="zh-TW" sz="1300" dirty="0">
                          <a:latin typeface="微軟正黑體" panose="020B0604030504040204" pitchFamily="34" charset="-120"/>
                          <a:ea typeface="微軟正黑體" panose="020B0604030504040204" pitchFamily="34" charset="-120"/>
                        </a:rPr>
                        <a:t>5 </a:t>
                      </a:r>
                      <a:r>
                        <a:rPr lang="zh-TW" altLang="en-US" sz="1300" dirty="0">
                          <a:latin typeface="微軟正黑體" panose="020B0604030504040204" pitchFamily="34" charset="-120"/>
                          <a:ea typeface="微軟正黑體" panose="020B0604030504040204" pitchFamily="34" charset="-120"/>
                        </a:rPr>
                        <a:t>志願順序為 </a:t>
                      </a:r>
                      <a:r>
                        <a:rPr lang="en-US" altLang="zh-TW" sz="1300" dirty="0">
                          <a:latin typeface="微軟正黑體" panose="020B0604030504040204" pitchFamily="34" charset="-120"/>
                          <a:ea typeface="微軟正黑體" panose="020B0604030504040204" pitchFamily="34" charset="-120"/>
                        </a:rPr>
                        <a:t>1 </a:t>
                      </a:r>
                      <a:r>
                        <a:rPr lang="zh-TW" altLang="en-US" sz="1300" dirty="0">
                          <a:latin typeface="微軟正黑體" panose="020B0604030504040204" pitchFamily="34" charset="-120"/>
                          <a:ea typeface="微軟正黑體" panose="020B0604030504040204" pitchFamily="34" charset="-120"/>
                        </a:rPr>
                        <a:t>級別； 第</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30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551228"/>
                  </a:ext>
                </a:extLst>
              </a:tr>
              <a:tr h="648860">
                <a:tc rowSpan="2">
                  <a:txBody>
                    <a:bodyPr/>
                    <a:lstStyle/>
                    <a:p>
                      <a:pPr marL="0" indent="0" algn="l">
                        <a:lnSpc>
                          <a:spcPct val="100000"/>
                        </a:lnSpc>
                      </a:pPr>
                      <a:r>
                        <a:rPr lang="zh-TW" altLang="en-US" sz="1500" b="1" dirty="0">
                          <a:latin typeface="微軟正黑體" panose="020B0604030504040204" pitchFamily="34" charset="-120"/>
                          <a:ea typeface="微軟正黑體" panose="020B0604030504040204" pitchFamily="34" charset="-120"/>
                        </a:rPr>
                        <a:t>多元學  </a:t>
                      </a:r>
                      <a:br>
                        <a:rPr lang="en-US" altLang="zh-TW" sz="1500" b="1" dirty="0">
                          <a:latin typeface="微軟正黑體" panose="020B0604030504040204" pitchFamily="34" charset="-120"/>
                          <a:ea typeface="微軟正黑體" panose="020B0604030504040204" pitchFamily="34" charset="-120"/>
                        </a:rPr>
                      </a:br>
                      <a:r>
                        <a:rPr lang="zh-TW" altLang="en-US" sz="1500" b="1" dirty="0">
                          <a:latin typeface="微軟正黑體" panose="020B0604030504040204" pitchFamily="34" charset="-120"/>
                          <a:ea typeface="微軟正黑體" panose="020B0604030504040204" pitchFamily="34" charset="-120"/>
                        </a:rPr>
                        <a:t>習表現</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500" b="1" dirty="0">
                          <a:solidFill>
                            <a:srgbClr val="0000CC"/>
                          </a:solidFill>
                          <a:latin typeface="微軟正黑體" panose="020B0604030504040204" pitchFamily="34" charset="-120"/>
                          <a:ea typeface="微軟正黑體" panose="020B0604030504040204" pitchFamily="34" charset="-120"/>
                        </a:rPr>
                        <a:t>競 賽</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7</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15</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簡章“國際、全國”、區域及縣</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市</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競賽項目：</a:t>
                      </a:r>
                      <a:r>
                        <a:rPr lang="en-US" altLang="zh-TW" sz="1300" b="1" dirty="0">
                          <a:solidFill>
                            <a:srgbClr val="FF0000"/>
                          </a:solidFill>
                          <a:latin typeface="微軟正黑體" panose="020B0604030504040204" pitchFamily="34" charset="-120"/>
                          <a:ea typeface="微軟正黑體" panose="020B0604030504040204" pitchFamily="34" charset="-120"/>
                        </a:rPr>
                        <a:t>7-1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同學年度同項競賽擇優</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次採計</a:t>
                      </a:r>
                      <a:r>
                        <a:rPr lang="en-US" altLang="zh-TW" sz="1300" dirty="0">
                          <a:latin typeface="微軟正黑體" panose="020B0604030504040204" pitchFamily="34" charset="-120"/>
                          <a:ea typeface="微軟正黑體" panose="020B0604030504040204" pitchFamily="34" charset="-120"/>
                        </a:rPr>
                        <a:t>) </a:t>
                      </a:r>
                      <a:r>
                        <a:rPr lang="en-US" altLang="zh-TW"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112.5.14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3629787"/>
                  </a:ext>
                </a:extLst>
              </a:tr>
              <a:tr h="606096">
                <a:tc vMerge="1">
                  <a:txBody>
                    <a:bodyPr/>
                    <a:lstStyle/>
                    <a:p>
                      <a:endParaRPr lang="zh-TW" altLang="en-US"/>
                    </a:p>
                  </a:txBody>
                  <a:tcPr/>
                </a:tc>
                <a:tc>
                  <a:txBody>
                    <a:bodyPr/>
                    <a:lstStyle/>
                    <a:p>
                      <a:pPr marL="0" marR="0" lvl="0" indent="0" algn="l" defTabSz="1077913" rtl="0" eaLnBrk="1" fontAlgn="auto" latinLnBrk="0" hangingPunct="1">
                        <a:lnSpc>
                          <a:spcPct val="100000"/>
                        </a:lnSpc>
                        <a:spcBef>
                          <a:spcPts val="0"/>
                        </a:spcBef>
                        <a:spcAft>
                          <a:spcPts val="0"/>
                        </a:spcAft>
                        <a:buClrTx/>
                        <a:buSzTx/>
                        <a:buFontTx/>
                        <a:buNone/>
                        <a:tabLst/>
                        <a:defRPr/>
                      </a:pPr>
                      <a:r>
                        <a:rPr lang="zh-TW" altLang="en-US" sz="1500" b="1" dirty="0">
                          <a:solidFill>
                            <a:srgbClr val="0000CC"/>
                          </a:solidFill>
                          <a:latin typeface="微軟正黑體" panose="020B0604030504040204" pitchFamily="34" charset="-120"/>
                          <a:ea typeface="微軟正黑體" panose="020B0604030504040204" pitchFamily="34" charset="-120"/>
                        </a:rPr>
                        <a:t>服務學習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15</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擔任班級幹部、小老師或社團幹部任滿一學期得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，同一學期同時擔任班</a:t>
                      </a:r>
                      <a:br>
                        <a:rPr lang="en-US" altLang="zh-TW" sz="1300" dirty="0">
                          <a:latin typeface="微軟正黑體" panose="020B0604030504040204" pitchFamily="34" charset="-120"/>
                          <a:ea typeface="微軟正黑體" panose="020B0604030504040204" pitchFamily="34" charset="-120"/>
                        </a:rPr>
                      </a:br>
                      <a:r>
                        <a:rPr lang="en-US" altLang="zh-TW" sz="1100" dirty="0">
                          <a:latin typeface="微軟正黑體" panose="020B0604030504040204" pitchFamily="34" charset="-120"/>
                          <a:ea typeface="微軟正黑體" panose="020B0604030504040204" pitchFamily="34" charset="-120"/>
                        </a:rPr>
                        <a:t>   </a:t>
                      </a: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級幹部、小老師或社團幹部，仍以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採計。</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參加校內服務學習課程及活動，或於校外參加志工服務或社區服務每</a:t>
                      </a:r>
                      <a:br>
                        <a:rPr lang="en-US" altLang="zh-TW" sz="1300" dirty="0">
                          <a:latin typeface="微軟正黑體" panose="020B0604030504040204" pitchFamily="34" charset="-120"/>
                          <a:ea typeface="微軟正黑體" panose="020B0604030504040204" pitchFamily="34" charset="-120"/>
                        </a:rPr>
                      </a:b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滿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小時得 </a:t>
                      </a:r>
                      <a:r>
                        <a:rPr lang="en-US" altLang="zh-TW" sz="1300" b="1" dirty="0">
                          <a:solidFill>
                            <a:srgbClr val="FF0000"/>
                          </a:solidFill>
                          <a:latin typeface="微軟正黑體" panose="020B0604030504040204" pitchFamily="34" charset="-120"/>
                          <a:ea typeface="微軟正黑體" panose="020B0604030504040204" pitchFamily="34" charset="-120"/>
                        </a:rPr>
                        <a:t>0.5 </a:t>
                      </a:r>
                      <a:r>
                        <a:rPr lang="zh-TW" altLang="en-US" sz="1300" b="1" dirty="0">
                          <a:solidFill>
                            <a:srgbClr val="FF0000"/>
                          </a:solidFill>
                          <a:latin typeface="微軟正黑體" panose="020B0604030504040204" pitchFamily="34" charset="-120"/>
                          <a:ea typeface="微軟正黑體" panose="020B0604030504040204" pitchFamily="34" charset="-120"/>
                        </a:rPr>
                        <a:t>分  </a:t>
                      </a: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112.5.14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endParaRPr lang="zh-TW" altLang="en-US" sz="130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584362"/>
                  </a:ext>
                </a:extLst>
              </a:tr>
              <a:tr h="754380">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技藝優良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採計技藝教育課程</a:t>
                      </a:r>
                      <a:r>
                        <a:rPr lang="zh-TW" altLang="en-US" sz="1300" b="1" dirty="0">
                          <a:solidFill>
                            <a:srgbClr val="0000CC"/>
                          </a:solidFill>
                          <a:latin typeface="微軟正黑體" panose="020B0604030504040204" pitchFamily="34" charset="-120"/>
                          <a:ea typeface="微軟正黑體" panose="020B0604030504040204" pitchFamily="34" charset="-120"/>
                        </a:rPr>
                        <a:t>成績</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b="1" dirty="0">
                          <a:solidFill>
                            <a:srgbClr val="0000CC"/>
                          </a:solidFill>
                          <a:latin typeface="微軟正黑體" panose="020B0604030504040204" pitchFamily="34" charset="-120"/>
                          <a:ea typeface="微軟正黑體" panose="020B0604030504040204" pitchFamily="34" charset="-120"/>
                        </a:rPr>
                        <a:t>以單一學期之百分制成績擇優採計</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分以上：</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60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br>
                        <a:rPr lang="en-US" altLang="zh-TW" sz="1300" b="0" dirty="0">
                          <a:solidFill>
                            <a:schemeClr val="dk1"/>
                          </a:solidFill>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其成績應於</a:t>
                      </a:r>
                      <a:r>
                        <a:rPr lang="zh-TW" altLang="en-US" sz="1300" u="sng" dirty="0">
                          <a:latin typeface="微軟正黑體" panose="020B0604030504040204" pitchFamily="34" charset="-120"/>
                          <a:ea typeface="微軟正黑體" panose="020B0604030504040204" pitchFamily="34" charset="-120"/>
                        </a:rPr>
                        <a:t>國中就學期間且至</a:t>
                      </a:r>
                      <a:r>
                        <a:rPr lang="en-US" altLang="zh-TW" sz="1300" u="sng" dirty="0">
                          <a:latin typeface="微軟正黑體" panose="020B0604030504040204" pitchFamily="34" charset="-120"/>
                          <a:ea typeface="微軟正黑體" panose="020B0604030504040204" pitchFamily="34" charset="-120"/>
                        </a:rPr>
                        <a:t>112.5.14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931879"/>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弱勢身分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低收入戶：</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；中低收入戶、支領失業給付、特殊境遇家庭：</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endParaRPr lang="en-US" altLang="zh-TW" sz="13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符合一項即可</a:t>
                      </a:r>
                      <a:r>
                        <a:rPr lang="en-US" altLang="zh-TW" sz="1300" dirty="0">
                          <a:latin typeface="微軟正黑體" panose="020B0604030504040204" pitchFamily="34" charset="-120"/>
                          <a:ea typeface="微軟正黑體" panose="020B0604030504040204" pitchFamily="34" charset="-120"/>
                        </a:rPr>
                        <a:t>)    </a:t>
                      </a:r>
                      <a:r>
                        <a:rPr lang="zh-TW" altLang="en-US" sz="1300" b="1" dirty="0">
                          <a:solidFill>
                            <a:srgbClr val="0000CC"/>
                          </a:solidFill>
                          <a:latin typeface="微軟正黑體" panose="020B0604030504040204" pitchFamily="34" charset="-120"/>
                          <a:ea typeface="微軟正黑體" panose="020B0604030504040204" pitchFamily="34" charset="-120"/>
                        </a:rPr>
                        <a:t>報名時檢附在報名期間內有效之證明文件</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90377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均衡學習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健康與體育、藝術</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或藝術與人文</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、綜合、科技：</a:t>
                      </a:r>
                      <a:r>
                        <a:rPr lang="en-US" altLang="zh-TW" sz="1300" b="1" dirty="0">
                          <a:solidFill>
                            <a:srgbClr val="FF0000"/>
                          </a:solidFill>
                          <a:latin typeface="微軟正黑體" panose="020B0604030504040204" pitchFamily="34" charset="-120"/>
                          <a:ea typeface="微軟正黑體" panose="020B0604030504040204" pitchFamily="34" charset="-120"/>
                        </a:rPr>
                        <a:t>7</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領域 </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五學期平均成績及格</a:t>
                      </a:r>
                      <a:r>
                        <a:rPr lang="en-US" altLang="zh-TW" sz="1300" dirty="0">
                          <a:latin typeface="微軟正黑體" panose="020B0604030504040204" pitchFamily="34" charset="-120"/>
                          <a:ea typeface="微軟正黑體" panose="020B0604030504040204" pitchFamily="34" charset="-120"/>
                        </a:rPr>
                        <a:t>)</a:t>
                      </a:r>
                      <a:endParaRPr lang="zh-TW" altLang="en-US" sz="13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3668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國中教育會考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32</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國文、數學、英語、自然、社會： </a:t>
                      </a:r>
                      <a:r>
                        <a:rPr lang="en-US" altLang="zh-TW" sz="1300" dirty="0">
                          <a:latin typeface="微軟正黑體" panose="020B0604030504040204" pitchFamily="34" charset="-120"/>
                          <a:ea typeface="微軟正黑體" panose="020B0604030504040204" pitchFamily="34" charset="-120"/>
                        </a:rPr>
                        <a:t>A</a:t>
                      </a:r>
                      <a:r>
                        <a:rPr lang="en-US" altLang="zh-TW" sz="1300" baseline="5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A</a:t>
                      </a:r>
                      <a:r>
                        <a:rPr lang="en-US" altLang="zh-TW" sz="1300" baseline="5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a:t>
                      </a:r>
                      <a:r>
                        <a:rPr lang="zh-TW" altLang="en-US" sz="1300" dirty="0">
                          <a:latin typeface="微軟正黑體" panose="020B0604030504040204" pitchFamily="34" charset="-120"/>
                          <a:ea typeface="微軟正黑體" panose="020B0604030504040204" pitchFamily="34" charset="-120"/>
                        </a:rPr>
                        <a:t>   、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5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5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B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C</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6.4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188298"/>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寫作測驗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寫作測驗分六級分：</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4</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3</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級分</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0.8</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zh-TW" altLang="en-US"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0.1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9581"/>
                  </a:ext>
                </a:extLst>
              </a:tr>
              <a:tr h="339560">
                <a:tc gridSpan="2">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 總積分</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上限</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101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a:p>
                  </a:txBody>
                  <a:tcPr/>
                </a:tc>
                <a:tc>
                  <a:txBody>
                    <a:bodyPr/>
                    <a:lstStyle/>
                    <a:p>
                      <a:pPr algn="l">
                        <a:lnSpc>
                          <a:spcPct val="100000"/>
                        </a:lnSpc>
                      </a:pPr>
                      <a:r>
                        <a:rPr lang="zh-TW" altLang="en-US" sz="1300" b="1" dirty="0">
                          <a:latin typeface="微軟正黑體" panose="020B0604030504040204" pitchFamily="34" charset="-120"/>
                          <a:ea typeface="微軟正黑體" panose="020B0604030504040204" pitchFamily="34" charset="-120"/>
                        </a:rPr>
                        <a:t>會考科目違規每扣</a:t>
                      </a:r>
                      <a:r>
                        <a:rPr lang="en-US" altLang="zh-TW" sz="1300" b="1" dirty="0">
                          <a:latin typeface="微軟正黑體" panose="020B0604030504040204" pitchFamily="34" charset="-120"/>
                          <a:ea typeface="微軟正黑體" panose="020B0604030504040204" pitchFamily="34" charset="-120"/>
                        </a:rPr>
                        <a:t>1</a:t>
                      </a:r>
                      <a:r>
                        <a:rPr lang="zh-TW" altLang="en-US" sz="1300" b="1" dirty="0">
                          <a:latin typeface="微軟正黑體" panose="020B0604030504040204" pitchFamily="34" charset="-120"/>
                          <a:ea typeface="微軟正黑體" panose="020B0604030504040204" pitchFamily="34" charset="-120"/>
                        </a:rPr>
                        <a:t>點，則扣該科積分</a:t>
                      </a:r>
                      <a:r>
                        <a:rPr lang="en-US" altLang="zh-TW" sz="1300" b="1" dirty="0">
                          <a:latin typeface="微軟正黑體" panose="020B0604030504040204" pitchFamily="34" charset="-120"/>
                          <a:ea typeface="微軟正黑體" panose="020B0604030504040204" pitchFamily="34" charset="-120"/>
                        </a:rPr>
                        <a:t>0.15</a:t>
                      </a:r>
                      <a:r>
                        <a:rPr lang="zh-TW" altLang="en-US" sz="1300" b="1" dirty="0">
                          <a:latin typeface="微軟正黑體" panose="020B0604030504040204" pitchFamily="34" charset="-120"/>
                          <a:ea typeface="微軟正黑體" panose="020B0604030504040204" pitchFamily="34" charset="-120"/>
                        </a:rPr>
                        <a:t>分， 至該科積分零分為止。</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1634550"/>
                  </a:ext>
                </a:extLst>
              </a:tr>
            </a:tbl>
          </a:graphicData>
        </a:graphic>
      </p:graphicFrame>
      <p:cxnSp>
        <p:nvCxnSpPr>
          <p:cNvPr id="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71AA52EC-7DB1-4E87-8C0D-FAA1C5227515}"/>
              </a:ext>
            </a:extLst>
          </p:cNvPr>
          <p:cNvSpPr>
            <a:spLocks noEditPoints="1"/>
          </p:cNvSpPr>
          <p:nvPr/>
        </p:nvSpPr>
        <p:spPr bwMode="auto">
          <a:xfrm>
            <a:off x="750146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1/5</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21</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1623" y="1567646"/>
            <a:ext cx="8353425" cy="1107581"/>
          </a:xfrm>
        </p:spPr>
        <p:txBody>
          <a:bodyPr rtlCol="0">
            <a:noAutofit/>
          </a:bodyPr>
          <a:lstStyle/>
          <a:p>
            <a:pPr fontAlgn="auto">
              <a:lnSpc>
                <a:spcPct val="120000"/>
              </a:lnSpc>
              <a:spcAft>
                <a:spcPts val="0"/>
              </a:spcAft>
              <a:buFont typeface="Wingdings" panose="05000000000000000000" pitchFamily="2" charset="2"/>
              <a:buChar char="l"/>
              <a:defRPr/>
            </a:pPr>
            <a:r>
              <a:rPr lang="zh-TW" altLang="zh-TW" b="1" dirty="0">
                <a:solidFill>
                  <a:srgbClr val="0000FF"/>
                </a:solidFill>
                <a:latin typeface="微軟正黑體" panose="020B0604030504040204" pitchFamily="34" charset="-120"/>
                <a:ea typeface="微軟正黑體" panose="020B0604030504040204" pitchFamily="34" charset="-120"/>
              </a:rPr>
              <a:t>免試生可依志向網路選填</a:t>
            </a:r>
            <a:r>
              <a:rPr lang="en-US" altLang="zh-TW" b="1" u="sng" dirty="0">
                <a:solidFill>
                  <a:srgbClr val="C00000"/>
                </a:solidFill>
                <a:latin typeface="微軟正黑體" panose="020B0604030504040204" pitchFamily="34" charset="-120"/>
                <a:ea typeface="微軟正黑體" panose="020B0604030504040204" pitchFamily="34" charset="-120"/>
              </a:rPr>
              <a:t>30</a:t>
            </a:r>
            <a:r>
              <a:rPr lang="zh-TW" altLang="zh-TW" b="1" u="sng" dirty="0">
                <a:solidFill>
                  <a:srgbClr val="C00000"/>
                </a:solidFill>
                <a:latin typeface="微軟正黑體" panose="020B0604030504040204" pitchFamily="34" charset="-120"/>
                <a:ea typeface="微軟正黑體" panose="020B0604030504040204" pitchFamily="34" charset="-120"/>
              </a:rPr>
              <a:t>個校科（組）志願</a:t>
            </a:r>
            <a:br>
              <a:rPr lang="en-US" altLang="zh-TW" b="1" dirty="0">
                <a:solidFill>
                  <a:srgbClr val="0000FF"/>
                </a:solidFill>
                <a:latin typeface="微軟正黑體" panose="020B0604030504040204" pitchFamily="34" charset="-120"/>
                <a:ea typeface="微軟正黑體" panose="020B0604030504040204" pitchFamily="34" charset="-120"/>
              </a:rPr>
            </a:br>
            <a:r>
              <a:rPr lang="zh-TW" altLang="en-US" b="1" dirty="0">
                <a:solidFill>
                  <a:srgbClr val="0000FF"/>
                </a:solidFill>
                <a:latin typeface="微軟正黑體" panose="020B0604030504040204" pitchFamily="34" charset="-120"/>
                <a:ea typeface="微軟正黑體" panose="020B0604030504040204" pitchFamily="34" charset="-120"/>
              </a:rPr>
              <a:t>每</a:t>
            </a:r>
            <a:r>
              <a:rPr lang="en-US" altLang="zh-TW" b="1" dirty="0">
                <a:solidFill>
                  <a:srgbClr val="0000FF"/>
                </a:solidFill>
                <a:latin typeface="微軟正黑體" panose="020B0604030504040204" pitchFamily="34" charset="-120"/>
                <a:ea typeface="微軟正黑體" panose="020B0604030504040204" pitchFamily="34" charset="-120"/>
              </a:rPr>
              <a:t>5</a:t>
            </a:r>
            <a:r>
              <a:rPr lang="zh-TW" altLang="en-US" b="1" dirty="0">
                <a:solidFill>
                  <a:srgbClr val="0000FF"/>
                </a:solidFill>
                <a:latin typeface="微軟正黑體" panose="020B0604030504040204" pitchFamily="34" charset="-120"/>
                <a:ea typeface="微軟正黑體" panose="020B0604030504040204" pitchFamily="34" charset="-120"/>
              </a:rPr>
              <a:t>志願順序為一級別共</a:t>
            </a:r>
            <a:r>
              <a:rPr lang="en-US" altLang="zh-TW" b="1" dirty="0">
                <a:solidFill>
                  <a:srgbClr val="0000FF"/>
                </a:solidFill>
                <a:latin typeface="微軟正黑體" panose="020B0604030504040204" pitchFamily="34" charset="-120"/>
                <a:ea typeface="微軟正黑體" panose="020B0604030504040204" pitchFamily="34" charset="-120"/>
              </a:rPr>
              <a:t>6</a:t>
            </a:r>
            <a:r>
              <a:rPr lang="zh-TW" altLang="en-US" b="1" dirty="0">
                <a:solidFill>
                  <a:srgbClr val="0000FF"/>
                </a:solidFill>
                <a:latin typeface="微軟正黑體" panose="020B0604030504040204" pitchFamily="34" charset="-120"/>
                <a:ea typeface="微軟正黑體" panose="020B0604030504040204" pitchFamily="34" charset="-120"/>
              </a:rPr>
              <a:t>級別，積分核分準則如下：</a:t>
            </a:r>
            <a:endParaRPr lang="en-US" altLang="zh-TW" b="1" dirty="0">
              <a:solidFill>
                <a:srgbClr val="0000FF"/>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dirty="0">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524885090"/>
              </p:ext>
            </p:extLst>
          </p:nvPr>
        </p:nvGraphicFramePr>
        <p:xfrm>
          <a:off x="759971" y="2871110"/>
          <a:ext cx="7624057" cy="2376043"/>
        </p:xfrm>
        <a:graphic>
          <a:graphicData uri="http://schemas.openxmlformats.org/drawingml/2006/table">
            <a:tbl>
              <a:tblPr firstRow="1" bandRow="1">
                <a:tableStyleId>{ED083AE6-46FA-4A59-8FB0-9F97EB10719F}</a:tableStyleId>
              </a:tblPr>
              <a:tblGrid>
                <a:gridCol w="1089151">
                  <a:extLst>
                    <a:ext uri="{9D8B030D-6E8A-4147-A177-3AD203B41FA5}">
                      <a16:colId xmlns:a16="http://schemas.microsoft.com/office/drawing/2014/main" val="20000"/>
                    </a:ext>
                  </a:extLst>
                </a:gridCol>
                <a:gridCol w="1089151">
                  <a:extLst>
                    <a:ext uri="{9D8B030D-6E8A-4147-A177-3AD203B41FA5}">
                      <a16:colId xmlns:a16="http://schemas.microsoft.com/office/drawing/2014/main" val="20001"/>
                    </a:ext>
                  </a:extLst>
                </a:gridCol>
                <a:gridCol w="1089151">
                  <a:extLst>
                    <a:ext uri="{9D8B030D-6E8A-4147-A177-3AD203B41FA5}">
                      <a16:colId xmlns:a16="http://schemas.microsoft.com/office/drawing/2014/main" val="20002"/>
                    </a:ext>
                  </a:extLst>
                </a:gridCol>
                <a:gridCol w="1089151">
                  <a:extLst>
                    <a:ext uri="{9D8B030D-6E8A-4147-A177-3AD203B41FA5}">
                      <a16:colId xmlns:a16="http://schemas.microsoft.com/office/drawing/2014/main" val="20003"/>
                    </a:ext>
                  </a:extLst>
                </a:gridCol>
                <a:gridCol w="1089151">
                  <a:extLst>
                    <a:ext uri="{9D8B030D-6E8A-4147-A177-3AD203B41FA5}">
                      <a16:colId xmlns:a16="http://schemas.microsoft.com/office/drawing/2014/main" val="20004"/>
                    </a:ext>
                  </a:extLst>
                </a:gridCol>
                <a:gridCol w="1089151">
                  <a:extLst>
                    <a:ext uri="{9D8B030D-6E8A-4147-A177-3AD203B41FA5}">
                      <a16:colId xmlns:a16="http://schemas.microsoft.com/office/drawing/2014/main" val="20005"/>
                    </a:ext>
                  </a:extLst>
                </a:gridCol>
                <a:gridCol w="1089151">
                  <a:extLst>
                    <a:ext uri="{9D8B030D-6E8A-4147-A177-3AD203B41FA5}">
                      <a16:colId xmlns:a16="http://schemas.microsoft.com/office/drawing/2014/main" val="20006"/>
                    </a:ext>
                  </a:extLst>
                </a:gridCol>
              </a:tblGrid>
              <a:tr h="780963">
                <a:tc>
                  <a:txBody>
                    <a:bodyPr/>
                    <a:lstStyle/>
                    <a:p>
                      <a:pPr algn="ctr"/>
                      <a:r>
                        <a:rPr lang="zh-TW" altLang="en-US" sz="2000" dirty="0">
                          <a:latin typeface="微軟正黑體" panose="020B0604030504040204" pitchFamily="34" charset="-120"/>
                          <a:ea typeface="微軟正黑體" panose="020B0604030504040204" pitchFamily="34" charset="-120"/>
                        </a:rPr>
                        <a:t>級 別</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814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志願</a:t>
                      </a:r>
                      <a:endParaRPr lang="en-US" altLang="zh-TW" sz="2000" b="1"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順序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0963">
                <a:tc>
                  <a:txBody>
                    <a:bodyPr/>
                    <a:lstStyle/>
                    <a:p>
                      <a:pPr marL="0" algn="ctr" defTabSz="914400" rtl="0" eaLnBrk="1" latinLnBrk="0" hangingPunct="1"/>
                      <a:r>
                        <a:rPr lang="zh-TW" altLang="en-US" sz="2000" b="1" dirty="0">
                          <a:latin typeface="微軟正黑體" panose="020B0604030504040204" pitchFamily="34" charset="-120"/>
                          <a:ea typeface="微軟正黑體" panose="020B0604030504040204" pitchFamily="34" charset="-120"/>
                        </a:rPr>
                        <a:t>積分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26</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25</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24</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23</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22</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21</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副標題 2"/>
          <p:cNvSpPr txBox="1">
            <a:spLocks/>
          </p:cNvSpPr>
          <p:nvPr/>
        </p:nvSpPr>
        <p:spPr>
          <a:xfrm>
            <a:off x="0" y="6143125"/>
            <a:ext cx="9144000" cy="372665"/>
          </a:xfrm>
          <a:prstGeom prst="rect">
            <a:avLst/>
          </a:prstGeom>
          <a:solidFill>
            <a:schemeClr val="bg1">
              <a:lumMod val="95000"/>
            </a:schemeClr>
          </a:solidFill>
        </p:spPr>
        <p:txBody>
          <a:bodyPr>
            <a:normAutofit lnSpcReduction="10000"/>
          </a:bodyPr>
          <a:lstStyle/>
          <a:p>
            <a:pPr marL="171446" indent="-171446" eaLnBrk="1" fontAlgn="auto" hangingPunct="1">
              <a:lnSpc>
                <a:spcPct val="90000"/>
              </a:lnSpc>
              <a:spcBef>
                <a:spcPts val="750"/>
              </a:spcBef>
              <a:spcAft>
                <a:spcPts val="0"/>
              </a:spcAft>
              <a:defRPr/>
            </a:pPr>
            <a:endParaRPr lang="en-US" altLang="zh-TW" sz="2100" dirty="0">
              <a:latin typeface="微軟正黑體" pitchFamily="34" charset="-120"/>
              <a:ea typeface="微軟正黑體" pitchFamily="34" charset="-120"/>
            </a:endParaRPr>
          </a:p>
        </p:txBody>
      </p:sp>
      <p:pic>
        <p:nvPicPr>
          <p:cNvPr id="49157" name="圖片 7"/>
          <p:cNvPicPr>
            <a:picLocks noChangeAspect="1"/>
          </p:cNvPicPr>
          <p:nvPr/>
        </p:nvPicPr>
        <p:blipFill>
          <a:blip r:embed="rId3" cstate="email">
            <a:extLst>
              <a:ext uri="{28A0092B-C50C-407E-A947-70E740481C1C}">
                <a14:useLocalDpi xmlns:a14="http://schemas.microsoft.com/office/drawing/2010/main"/>
              </a:ext>
            </a:extLst>
          </a:blip>
          <a:srcRect r="-98" b="247"/>
          <a:stretch>
            <a:fillRect/>
          </a:stretch>
        </p:blipFill>
        <p:spPr bwMode="auto">
          <a:xfrm>
            <a:off x="7241985" y="5793080"/>
            <a:ext cx="1278731"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4903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2/5</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22</a:t>
            </a:fld>
            <a:endParaRPr lang="zh-TW" altLang="en-US" sz="1500" b="1" dirty="0">
              <a:latin typeface="Arial" panose="020B0604020202020204" pitchFamily="34" charset="0"/>
              <a:cs typeface="Arial" panose="020B0604020202020204" pitchFamily="34" charset="0"/>
            </a:endParaRPr>
          </a:p>
        </p:txBody>
      </p:sp>
      <p:grpSp>
        <p:nvGrpSpPr>
          <p:cNvPr id="2" name="群組 1"/>
          <p:cNvGrpSpPr/>
          <p:nvPr/>
        </p:nvGrpSpPr>
        <p:grpSpPr>
          <a:xfrm>
            <a:off x="0" y="992585"/>
            <a:ext cx="2258214" cy="488825"/>
            <a:chOff x="0" y="992585"/>
            <a:chExt cx="2258214" cy="488825"/>
          </a:xfrm>
        </p:grpSpPr>
        <p:grpSp>
          <p:nvGrpSpPr>
            <p:cNvPr id="19" name="组合 7"/>
            <p:cNvGrpSpPr/>
            <p:nvPr/>
          </p:nvGrpSpPr>
          <p:grpSpPr>
            <a:xfrm>
              <a:off x="0" y="992585"/>
              <a:ext cx="2006237" cy="481870"/>
              <a:chOff x="0" y="194743"/>
              <a:chExt cx="1401656" cy="586202"/>
            </a:xfrm>
          </p:grpSpPr>
          <p:sp>
            <p:nvSpPr>
              <p:cNvPr id="20" name="圆角矩形 8"/>
              <p:cNvSpPr/>
              <p:nvPr/>
            </p:nvSpPr>
            <p:spPr>
              <a:xfrm>
                <a:off x="173208" y="194743"/>
                <a:ext cx="1228448"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1" name="组合 9"/>
              <p:cNvGrpSpPr/>
              <p:nvPr/>
            </p:nvGrpSpPr>
            <p:grpSpPr>
              <a:xfrm>
                <a:off x="0" y="290669"/>
                <a:ext cx="424561" cy="355906"/>
                <a:chOff x="469900" y="728859"/>
                <a:chExt cx="424561" cy="355906"/>
              </a:xfrm>
            </p:grpSpPr>
            <p:sp>
              <p:nvSpPr>
                <p:cNvPr id="2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3" name="內容版面配置區 2"/>
            <p:cNvSpPr txBox="1">
              <a:spLocks/>
            </p:cNvSpPr>
            <p:nvPr/>
          </p:nvSpPr>
          <p:spPr>
            <a:xfrm>
              <a:off x="644007" y="1013142"/>
              <a:ext cx="1614207"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志願序</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30" name="矩形 29"/>
          <p:cNvSpPr/>
          <p:nvPr/>
        </p:nvSpPr>
        <p:spPr>
          <a:xfrm>
            <a:off x="2042556" y="1012790"/>
            <a:ext cx="2089033" cy="461665"/>
          </a:xfrm>
          <a:prstGeom prst="rect">
            <a:avLst/>
          </a:prstGeom>
        </p:spPr>
        <p:txBody>
          <a:bodyPr wrap="none">
            <a:spAutoFit/>
          </a:bodyPr>
          <a:lstStyle/>
          <a:p>
            <a:pPr fontAlgn="auto">
              <a:lnSpc>
                <a:spcPct val="100000"/>
              </a:lnSpc>
              <a:spcAft>
                <a:spcPts val="0"/>
              </a:spcAft>
              <a:defRPr/>
            </a:pP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26</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651368099"/>
              </p:ext>
            </p:extLst>
          </p:nvPr>
        </p:nvGraphicFramePr>
        <p:xfrm>
          <a:off x="247918" y="1598776"/>
          <a:ext cx="8680325" cy="4911114"/>
        </p:xfrm>
        <a:graphic>
          <a:graphicData uri="http://schemas.openxmlformats.org/drawingml/2006/table">
            <a:tbl>
              <a:tblPr firstRow="1" bandRow="1">
                <a:tableStyleId>{1E171933-4619-4E11-9A3F-F7608DF75F80}</a:tableStyleId>
              </a:tblPr>
              <a:tblGrid>
                <a:gridCol w="802896">
                  <a:extLst>
                    <a:ext uri="{9D8B030D-6E8A-4147-A177-3AD203B41FA5}">
                      <a16:colId xmlns:a16="http://schemas.microsoft.com/office/drawing/2014/main" val="20000"/>
                    </a:ext>
                  </a:extLst>
                </a:gridCol>
                <a:gridCol w="701133">
                  <a:extLst>
                    <a:ext uri="{9D8B030D-6E8A-4147-A177-3AD203B41FA5}">
                      <a16:colId xmlns:a16="http://schemas.microsoft.com/office/drawing/2014/main" val="20001"/>
                    </a:ext>
                  </a:extLst>
                </a:gridCol>
                <a:gridCol w="136358">
                  <a:extLst>
                    <a:ext uri="{9D8B030D-6E8A-4147-A177-3AD203B41FA5}">
                      <a16:colId xmlns:a16="http://schemas.microsoft.com/office/drawing/2014/main" val="20002"/>
                    </a:ext>
                  </a:extLst>
                </a:gridCol>
                <a:gridCol w="626638">
                  <a:extLst>
                    <a:ext uri="{9D8B030D-6E8A-4147-A177-3AD203B41FA5}">
                      <a16:colId xmlns:a16="http://schemas.microsoft.com/office/drawing/2014/main" val="20003"/>
                    </a:ext>
                  </a:extLst>
                </a:gridCol>
                <a:gridCol w="289348">
                  <a:extLst>
                    <a:ext uri="{9D8B030D-6E8A-4147-A177-3AD203B41FA5}">
                      <a16:colId xmlns:a16="http://schemas.microsoft.com/office/drawing/2014/main" val="20004"/>
                    </a:ext>
                  </a:extLst>
                </a:gridCol>
                <a:gridCol w="457993">
                  <a:extLst>
                    <a:ext uri="{9D8B030D-6E8A-4147-A177-3AD203B41FA5}">
                      <a16:colId xmlns:a16="http://schemas.microsoft.com/office/drawing/2014/main" val="20005"/>
                    </a:ext>
                  </a:extLst>
                </a:gridCol>
                <a:gridCol w="1036422">
                  <a:extLst>
                    <a:ext uri="{9D8B030D-6E8A-4147-A177-3AD203B41FA5}">
                      <a16:colId xmlns:a16="http://schemas.microsoft.com/office/drawing/2014/main" val="20006"/>
                    </a:ext>
                  </a:extLst>
                </a:gridCol>
                <a:gridCol w="582939">
                  <a:extLst>
                    <a:ext uri="{9D8B030D-6E8A-4147-A177-3AD203B41FA5}">
                      <a16:colId xmlns:a16="http://schemas.microsoft.com/office/drawing/2014/main" val="20007"/>
                    </a:ext>
                  </a:extLst>
                </a:gridCol>
                <a:gridCol w="334719">
                  <a:extLst>
                    <a:ext uri="{9D8B030D-6E8A-4147-A177-3AD203B41FA5}">
                      <a16:colId xmlns:a16="http://schemas.microsoft.com/office/drawing/2014/main" val="20008"/>
                    </a:ext>
                  </a:extLst>
                </a:gridCol>
                <a:gridCol w="814551">
                  <a:extLst>
                    <a:ext uri="{9D8B030D-6E8A-4147-A177-3AD203B41FA5}">
                      <a16:colId xmlns:a16="http://schemas.microsoft.com/office/drawing/2014/main" val="20009"/>
                    </a:ext>
                  </a:extLst>
                </a:gridCol>
                <a:gridCol w="884737">
                  <a:extLst>
                    <a:ext uri="{9D8B030D-6E8A-4147-A177-3AD203B41FA5}">
                      <a16:colId xmlns:a16="http://schemas.microsoft.com/office/drawing/2014/main" val="20010"/>
                    </a:ext>
                  </a:extLst>
                </a:gridCol>
                <a:gridCol w="2012591">
                  <a:extLst>
                    <a:ext uri="{9D8B030D-6E8A-4147-A177-3AD203B41FA5}">
                      <a16:colId xmlns:a16="http://schemas.microsoft.com/office/drawing/2014/main" val="20011"/>
                    </a:ext>
                  </a:extLst>
                </a:gridCol>
              </a:tblGrid>
              <a:tr h="331460">
                <a:tc>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分項目</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積分採計原則</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95639">
                <a:tc rowSpan="6">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競　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全國競賽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區域及縣市競賽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lvl="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zh-TW" sz="1200" b="1" u="sng" dirty="0">
                          <a:latin typeface="微軟正黑體" panose="020B0604030504040204" pitchFamily="34" charset="-120"/>
                          <a:ea typeface="微軟正黑體" panose="020B0604030504040204" pitchFamily="34" charset="-120"/>
                        </a:rPr>
                        <a:t>國際性</a:t>
                      </a:r>
                      <a:r>
                        <a:rPr lang="zh-TW" altLang="en-US" sz="1200" b="1" dirty="0">
                          <a:latin typeface="微軟正黑體" panose="020B0604030504040204" pitchFamily="34" charset="-120"/>
                          <a:ea typeface="微軟正黑體" panose="020B0604030504040204" pitchFamily="34" charset="-120"/>
                        </a:rPr>
                        <a:t>、</a:t>
                      </a:r>
                      <a:r>
                        <a:rPr lang="zh-TW" altLang="zh-TW" sz="1200" b="1" u="sng" dirty="0">
                          <a:latin typeface="微軟正黑體" panose="020B0604030504040204" pitchFamily="34" charset="-120"/>
                          <a:ea typeface="微軟正黑體" panose="020B0604030504040204" pitchFamily="34" charset="-120"/>
                        </a:rPr>
                        <a:t>全國性</a:t>
                      </a:r>
                      <a:r>
                        <a:rPr lang="zh-TW" altLang="zh-TW" sz="1200" b="1" dirty="0">
                          <a:latin typeface="微軟正黑體" panose="020B0604030504040204" pitchFamily="34" charset="-120"/>
                          <a:ea typeface="微軟正黑體" panose="020B0604030504040204" pitchFamily="34" charset="-120"/>
                        </a:rPr>
                        <a:t>競賽項目以</a:t>
                      </a:r>
                      <a:r>
                        <a:rPr lang="zh-TW" altLang="zh-TW" sz="1200" b="1" u="sng" dirty="0">
                          <a:solidFill>
                            <a:srgbClr val="FF0000"/>
                          </a:solidFill>
                          <a:latin typeface="微軟正黑體" panose="020B0604030504040204" pitchFamily="34" charset="-120"/>
                          <a:ea typeface="微軟正黑體" panose="020B0604030504040204" pitchFamily="34" charset="-120"/>
                        </a:rPr>
                        <a:t>簡章所列項目</a:t>
                      </a:r>
                      <a:r>
                        <a:rPr lang="zh-TW" altLang="zh-TW" sz="1200" b="1" dirty="0">
                          <a:latin typeface="微軟正黑體" panose="020B0604030504040204" pitchFamily="34" charset="-120"/>
                          <a:ea typeface="微軟正黑體" panose="020B0604030504040204" pitchFamily="34" charset="-120"/>
                        </a:rPr>
                        <a:t>為限</a:t>
                      </a:r>
                      <a:endParaRPr lang="en-US" altLang="zh-TW" sz="1200" b="1" dirty="0">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次採計。</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參賽者</a:t>
                      </a:r>
                      <a:r>
                        <a:rPr lang="en-US" altLang="zh-TW" sz="1200" b="1" u="sng" dirty="0">
                          <a:solidFill>
                            <a:schemeClr val="tx1"/>
                          </a:solidFill>
                          <a:latin typeface="微軟正黑體" panose="020B0604030504040204" pitchFamily="34" charset="-120"/>
                          <a:ea typeface="微軟正黑體" panose="020B0604030504040204" pitchFamily="34" charset="-120"/>
                        </a:rPr>
                        <a:t>4</a:t>
                      </a:r>
                      <a:r>
                        <a:rPr lang="zh-TW" altLang="en-US" sz="1200" b="1" u="sng" dirty="0">
                          <a:solidFill>
                            <a:schemeClr val="tx1"/>
                          </a:solidFill>
                          <a:latin typeface="微軟正黑體" panose="020B0604030504040204" pitchFamily="34" charset="-120"/>
                          <a:ea typeface="微軟正黑體" panose="020B0604030504040204" pitchFamily="34" charset="-120"/>
                        </a:rPr>
                        <a:t>人以上為團體</a:t>
                      </a:r>
                      <a:r>
                        <a:rPr lang="zh-TW" altLang="en-US" sz="1200" b="1" dirty="0">
                          <a:solidFill>
                            <a:schemeClr val="tx1"/>
                          </a:solidFill>
                          <a:latin typeface="微軟正黑體" panose="020B0604030504040204" pitchFamily="34" charset="-120"/>
                          <a:ea typeface="微軟正黑體" panose="020B0604030504040204" pitchFamily="34" charset="-120"/>
                        </a:rPr>
                        <a:t>。團體賽依個人賽積分</a:t>
                      </a:r>
                      <a:r>
                        <a:rPr lang="zh-TW" altLang="en-US" sz="1200" b="1" dirty="0">
                          <a:solidFill>
                            <a:schemeClr val="tx1"/>
                          </a:solidFill>
                          <a:highlight>
                            <a:srgbClr val="FFFF00"/>
                          </a:highlight>
                          <a:latin typeface="微軟正黑體" panose="020B0604030504040204" pitchFamily="34" charset="-120"/>
                          <a:ea typeface="微軟正黑體" panose="020B0604030504040204" pitchFamily="34" charset="-120"/>
                        </a:rPr>
                        <a:t>折半</a:t>
                      </a:r>
                      <a:r>
                        <a:rPr lang="zh-TW" altLang="en-US" sz="1200" b="1" dirty="0">
                          <a:solidFill>
                            <a:schemeClr val="tx1"/>
                          </a:solidFill>
                          <a:latin typeface="微軟正黑體" panose="020B0604030504040204" pitchFamily="34" charset="-120"/>
                          <a:ea typeface="微軟正黑體" panose="020B0604030504040204" pitchFamily="34" charset="-120"/>
                        </a:rPr>
                        <a:t>計算。</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u="sng" kern="1200" dirty="0">
                          <a:solidFill>
                            <a:srgbClr val="FF0000"/>
                          </a:solidFill>
                          <a:latin typeface="微軟正黑體" panose="020B0604030504040204" pitchFamily="34" charset="-120"/>
                          <a:ea typeface="微軟正黑體" panose="020B0604030504040204" pitchFamily="34" charset="-120"/>
                        </a:rPr>
                        <a:t>縣市政府主辦者為限</a:t>
                      </a:r>
                      <a:r>
                        <a:rPr lang="zh-TW" altLang="en-US" sz="1200" b="1" kern="1200" dirty="0">
                          <a:solidFill>
                            <a:schemeClr val="tx1"/>
                          </a:solidFill>
                          <a:latin typeface="微軟正黑體" panose="020B0604030504040204" pitchFamily="34" charset="-120"/>
                          <a:ea typeface="微軟正黑體" panose="020B0604030504040204" pitchFamily="34" charset="-120"/>
                        </a:rPr>
                        <a:t>，</a:t>
                      </a:r>
                      <a:r>
                        <a:rPr lang="zh-TW" altLang="en-US" sz="1200" b="1" u="sng" kern="1200" dirty="0">
                          <a:solidFill>
                            <a:srgbClr val="FF0000"/>
                          </a:solidFill>
                          <a:latin typeface="微軟正黑體" panose="020B0604030504040204" pitchFamily="34" charset="-120"/>
                          <a:ea typeface="微軟正黑體" panose="020B0604030504040204" pitchFamily="34" charset="-120"/>
                        </a:rPr>
                        <a:t>且</a:t>
                      </a:r>
                      <a:r>
                        <a:rPr lang="zh-TW" altLang="en-US" sz="1200" b="1" kern="1200" dirty="0">
                          <a:solidFill>
                            <a:schemeClr val="tx1"/>
                          </a:solidFill>
                          <a:latin typeface="微軟正黑體" panose="020B0604030504040204" pitchFamily="34" charset="-120"/>
                          <a:ea typeface="微軟正黑體" panose="020B0604030504040204" pitchFamily="34" charset="-120"/>
                        </a:rPr>
                        <a:t>獲獎證明之</a:t>
                      </a:r>
                      <a:r>
                        <a:rPr lang="zh-TW" altLang="en-US" sz="1200" b="1" u="sng" kern="1200" dirty="0">
                          <a:solidFill>
                            <a:srgbClr val="FF0000"/>
                          </a:solidFill>
                          <a:latin typeface="微軟正黑體" panose="020B0604030504040204" pitchFamily="34" charset="-120"/>
                          <a:ea typeface="微軟正黑體" panose="020B0604030504040204" pitchFamily="34" charset="-120"/>
                        </a:rPr>
                        <a:t>落款人</a:t>
                      </a:r>
                      <a:r>
                        <a:rPr lang="zh-TW" altLang="en-US" sz="1200" b="1" kern="1200" dirty="0">
                          <a:solidFill>
                            <a:schemeClr val="tx1"/>
                          </a:solidFill>
                          <a:latin typeface="微軟正黑體" panose="020B0604030504040204" pitchFamily="34" charset="-120"/>
                          <a:ea typeface="微軟正黑體" panose="020B0604030504040204" pitchFamily="34" charset="-120"/>
                        </a:rPr>
                        <a:t>在縣市須為</a:t>
                      </a:r>
                      <a:r>
                        <a:rPr lang="zh-TW" altLang="en-US" sz="1200" b="1" u="sng" kern="1200" dirty="0">
                          <a:solidFill>
                            <a:srgbClr val="FF0000"/>
                          </a:solidFill>
                          <a:latin typeface="微軟正黑體" panose="020B0604030504040204" pitchFamily="34" charset="-120"/>
                          <a:ea typeface="微軟正黑體" panose="020B0604030504040204" pitchFamily="34" charset="-120"/>
                        </a:rPr>
                        <a:t>縣市長</a:t>
                      </a:r>
                      <a:r>
                        <a:rPr lang="zh-TW" altLang="en-US" sz="1200" b="1" kern="1200" dirty="0">
                          <a:solidFill>
                            <a:schemeClr val="tx1"/>
                          </a:solidFill>
                          <a:latin typeface="微軟正黑體" panose="020B0604030504040204" pitchFamily="34" charset="-120"/>
                          <a:ea typeface="微軟正黑體" panose="020B0604030504040204" pitchFamily="34" charset="-120"/>
                        </a:rPr>
                        <a:t>，在直轄市須為</a:t>
                      </a:r>
                      <a:r>
                        <a:rPr lang="zh-TW" altLang="en-US" sz="1200" b="1" u="sng" kern="1200" dirty="0">
                          <a:solidFill>
                            <a:srgbClr val="FF0000"/>
                          </a:solidFill>
                          <a:latin typeface="微軟正黑體" panose="020B0604030504040204" pitchFamily="34" charset="-120"/>
                          <a:ea typeface="微軟正黑體" panose="020B0604030504040204" pitchFamily="34" charset="-120"/>
                        </a:rPr>
                        <a:t>市長</a:t>
                      </a:r>
                      <a:r>
                        <a:rPr lang="zh-TW" altLang="en-US" sz="1200" b="1" kern="1200" dirty="0">
                          <a:solidFill>
                            <a:schemeClr val="tx1"/>
                          </a:solidFill>
                          <a:latin typeface="微軟正黑體" panose="020B0604030504040204" pitchFamily="34" charset="-120"/>
                          <a:ea typeface="微軟正黑體" panose="020B0604030504040204" pitchFamily="34" charset="-120"/>
                        </a:rPr>
                        <a:t>或其所屬</a:t>
                      </a:r>
                      <a:r>
                        <a:rPr lang="zh-TW" altLang="en-US" sz="1200" b="1" u="sng" kern="1200" dirty="0">
                          <a:solidFill>
                            <a:srgbClr val="FF0000"/>
                          </a:solidFill>
                          <a:latin typeface="微軟正黑體" panose="020B0604030504040204" pitchFamily="34" charset="-120"/>
                          <a:ea typeface="微軟正黑體" panose="020B0604030504040204" pitchFamily="34" charset="-120"/>
                        </a:rPr>
                        <a:t>一級機關首長</a:t>
                      </a:r>
                      <a:r>
                        <a:rPr lang="zh-TW" altLang="en-US" sz="1200" b="1" kern="1200" dirty="0">
                          <a:solidFill>
                            <a:schemeClr val="tx1"/>
                          </a:solidFill>
                          <a:latin typeface="微軟正黑體" panose="020B0604030504040204" pitchFamily="34" charset="-120"/>
                          <a:ea typeface="微軟正黑體" panose="020B0604030504040204" pitchFamily="34" charset="-120"/>
                        </a:rPr>
                        <a:t>。</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競賽採計以</a:t>
                      </a:r>
                      <a:r>
                        <a:rPr lang="zh-TW" altLang="en-US" sz="1200" b="1" dirty="0">
                          <a:solidFill>
                            <a:srgbClr val="FF0000"/>
                          </a:solidFill>
                          <a:latin typeface="微軟正黑體" panose="020B0604030504040204" pitchFamily="34" charset="-120"/>
                          <a:ea typeface="微軟正黑體" panose="020B0604030504040204" pitchFamily="34" charset="-120"/>
                        </a:rPr>
                        <a:t>國中就學期間至</a:t>
                      </a:r>
                      <a:r>
                        <a:rPr lang="en-US" altLang="zh-TW" sz="1200" b="1" u="sng" dirty="0">
                          <a:solidFill>
                            <a:srgbClr val="FF0000"/>
                          </a:solidFill>
                          <a:latin typeface="微軟正黑體" panose="020B0604030504040204" pitchFamily="34" charset="-120"/>
                          <a:ea typeface="微軟正黑體" panose="020B0604030504040204" pitchFamily="34" charset="-120"/>
                        </a:rPr>
                        <a:t>112</a:t>
                      </a:r>
                      <a:r>
                        <a:rPr lang="zh-TW" altLang="en-US" sz="1200" b="1" u="sng" dirty="0">
                          <a:solidFill>
                            <a:srgbClr val="FF0000"/>
                          </a:solidFill>
                          <a:latin typeface="微軟正黑體" panose="020B0604030504040204" pitchFamily="34" charset="-120"/>
                          <a:ea typeface="微軟正黑體" panose="020B0604030504040204" pitchFamily="34" charset="-120"/>
                        </a:rPr>
                        <a:t>年</a:t>
                      </a:r>
                      <a:r>
                        <a:rPr lang="en-US" altLang="zh-TW" sz="1200" b="1" u="sng" dirty="0">
                          <a:solidFill>
                            <a:srgbClr val="FF0000"/>
                          </a:solidFill>
                          <a:latin typeface="微軟正黑體" panose="020B0604030504040204" pitchFamily="34" charset="-120"/>
                          <a:ea typeface="微軟正黑體" panose="020B0604030504040204" pitchFamily="34" charset="-120"/>
                        </a:rPr>
                        <a:t>5</a:t>
                      </a:r>
                      <a:r>
                        <a:rPr lang="zh-TW" altLang="en-US" sz="1200" b="1" u="sng" dirty="0">
                          <a:solidFill>
                            <a:srgbClr val="FF0000"/>
                          </a:solidFill>
                          <a:latin typeface="微軟正黑體" panose="020B0604030504040204" pitchFamily="34" charset="-120"/>
                          <a:ea typeface="微軟正黑體" panose="020B0604030504040204" pitchFamily="34" charset="-120"/>
                        </a:rPr>
                        <a:t>月</a:t>
                      </a:r>
                      <a:r>
                        <a:rPr lang="en-US" altLang="zh-TW" sz="1200" b="1" u="sng" dirty="0">
                          <a:solidFill>
                            <a:srgbClr val="FF0000"/>
                          </a:solidFill>
                          <a:latin typeface="微軟正黑體" panose="020B0604030504040204" pitchFamily="34" charset="-120"/>
                          <a:ea typeface="微軟正黑體" panose="020B0604030504040204" pitchFamily="34" charset="-120"/>
                        </a:rPr>
                        <a:t>14</a:t>
                      </a:r>
                      <a:r>
                        <a:rPr lang="zh-TW" altLang="en-US" sz="1200" b="1" u="sng" dirty="0">
                          <a:solidFill>
                            <a:srgbClr val="FF0000"/>
                          </a:solidFill>
                          <a:latin typeface="微軟正黑體" panose="020B0604030504040204" pitchFamily="34" charset="-120"/>
                          <a:ea typeface="微軟正黑體" panose="020B0604030504040204" pitchFamily="34" charset="-120"/>
                        </a:rPr>
                        <a:t>日</a:t>
                      </a:r>
                      <a:r>
                        <a:rPr lang="en-US" altLang="zh-TW" sz="1200" b="1" u="sng" dirty="0">
                          <a:solidFill>
                            <a:srgbClr val="FF0000"/>
                          </a:solidFill>
                          <a:latin typeface="微軟正黑體" panose="020B0604030504040204" pitchFamily="34" charset="-120"/>
                          <a:ea typeface="微軟正黑體" panose="020B0604030504040204" pitchFamily="34" charset="-120"/>
                        </a:rPr>
                        <a:t>(</a:t>
                      </a:r>
                      <a:r>
                        <a:rPr lang="zh-TW" altLang="en-US" sz="1200" b="1" u="sng" dirty="0">
                          <a:solidFill>
                            <a:srgbClr val="FF0000"/>
                          </a:solidFill>
                          <a:latin typeface="微軟正黑體" panose="020B0604030504040204" pitchFamily="34" charset="-120"/>
                          <a:ea typeface="微軟正黑體" panose="020B0604030504040204" pitchFamily="34" charset="-120"/>
                        </a:rPr>
                        <a:t>含</a:t>
                      </a:r>
                      <a:r>
                        <a:rPr lang="en-US" altLang="zh-TW" sz="1200" b="1" u="sng" dirty="0">
                          <a:solidFill>
                            <a:srgbClr val="FF0000"/>
                          </a:solidFill>
                          <a:latin typeface="微軟正黑體" panose="020B0604030504040204" pitchFamily="34" charset="-120"/>
                          <a:ea typeface="微軟正黑體" panose="020B0604030504040204" pitchFamily="34" charset="-120"/>
                        </a:rPr>
                        <a:t>)</a:t>
                      </a:r>
                      <a:r>
                        <a:rPr lang="zh-TW" altLang="en-US" sz="1200" b="1" u="sng"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取得為限。</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5639">
                <a:tc vMerge="1">
                  <a:txBody>
                    <a:bodyPr/>
                    <a:lstStyle/>
                    <a:p>
                      <a:pPr algn="ctr"/>
                      <a:endParaRPr lang="zh-TW" altLang="en-US" dirty="0"/>
                    </a:p>
                  </a:txBody>
                  <a:tcPr anchor="ct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第四～六名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595639">
                <a:tc v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595639">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國際科技展覽及國際運動會</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595639">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595639">
                <a:tc vMerge="1">
                  <a:txBody>
                    <a:bodyPr/>
                    <a:lstStyle/>
                    <a:p>
                      <a:pPr algn="ctr"/>
                      <a:endParaRPr lang="zh-TW" altLang="en-US" dirty="0"/>
                    </a:p>
                  </a:txBody>
                  <a:tcPr anchor="ctr"/>
                </a:tc>
                <a:tc gridSpan="4">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7</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02910">
                <a:tc rowSpan="2">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服務</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學習</a:t>
                      </a:r>
                      <a:endParaRPr lang="en-US" altLang="zh-TW"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學校服務表現</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分</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dirty="0">
                          <a:solidFill>
                            <a:srgbClr val="0000CC"/>
                          </a:solidFill>
                          <a:latin typeface="微軟正黑體" panose="020B0604030504040204" pitchFamily="34" charset="-120"/>
                          <a:ea typeface="微軟正黑體" panose="020B0604030504040204" pitchFamily="34" charset="-120"/>
                        </a:rPr>
                        <a:t>除副班長、副社長</a:t>
                      </a:r>
                      <a:r>
                        <a:rPr lang="zh-TW" altLang="zh-TW" sz="1200" dirty="0">
                          <a:solidFill>
                            <a:srgbClr val="0000CC"/>
                          </a:solidFill>
                          <a:latin typeface="微軟正黑體" panose="020B0604030504040204" pitchFamily="34" charset="-120"/>
                          <a:ea typeface="微軟正黑體" panose="020B0604030504040204" pitchFamily="34" charset="-120"/>
                        </a:rPr>
                        <a:t>，</a:t>
                      </a:r>
                      <a:r>
                        <a:rPr lang="zh-TW" altLang="zh-TW" sz="1200" b="1" dirty="0">
                          <a:solidFill>
                            <a:srgbClr val="C00000"/>
                          </a:solidFill>
                          <a:latin typeface="微軟正黑體" panose="020B0604030504040204" pitchFamily="34" charset="-120"/>
                          <a:ea typeface="微軟正黑體" panose="020B0604030504040204" pitchFamily="34" charset="-120"/>
                        </a:rPr>
                        <a:t>其餘副級幹部皆不採計</a:t>
                      </a:r>
                      <a:r>
                        <a:rPr lang="zh-TW" altLang="zh-TW" sz="1200" dirty="0">
                          <a:solidFill>
                            <a:srgbClr val="C00000"/>
                          </a:solidFill>
                          <a:latin typeface="微軟正黑體" panose="020B0604030504040204" pitchFamily="34" charset="-120"/>
                          <a:ea typeface="微軟正黑體" panose="020B0604030504040204" pitchFamily="34" charset="-120"/>
                        </a:rPr>
                        <a:t>。</a:t>
                      </a:r>
                      <a:endParaRPr lang="en-US" altLang="zh-TW" sz="1200" dirty="0">
                        <a:solidFill>
                          <a:srgbClr val="C00000"/>
                        </a:solidFill>
                        <a:latin typeface="微軟正黑體" panose="020B0604030504040204" pitchFamily="34" charset="-120"/>
                        <a:ea typeface="微軟正黑體" panose="020B0604030504040204"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a:solidFill>
                            <a:schemeClr val="tx1"/>
                          </a:solidFill>
                          <a:latin typeface="微軟正黑體" panose="020B0604030504040204" pitchFamily="34" charset="-120"/>
                          <a:ea typeface="微軟正黑體" panose="020B0604030504040204" pitchFamily="34" charset="-120"/>
                        </a:rPr>
                        <a:t>採計</a:t>
                      </a:r>
                      <a:r>
                        <a:rPr lang="zh-TW" altLang="en-US" sz="1400" b="1" kern="1200" dirty="0">
                          <a:solidFill>
                            <a:srgbClr val="FF0000"/>
                          </a:solidFill>
                          <a:latin typeface="微軟正黑體" panose="020B0604030504040204" pitchFamily="34" charset="-120"/>
                          <a:ea typeface="微軟正黑體" panose="020B0604030504040204" pitchFamily="34" charset="-120"/>
                        </a:rPr>
                        <a:t>至</a:t>
                      </a:r>
                      <a:r>
                        <a:rPr lang="en-US" altLang="zh-TW" sz="1400" b="1" u="sng" kern="1200" dirty="0">
                          <a:solidFill>
                            <a:srgbClr val="FF0000"/>
                          </a:solidFill>
                          <a:latin typeface="微軟正黑體" panose="020B0604030504040204" pitchFamily="34" charset="-120"/>
                          <a:ea typeface="微軟正黑體" panose="020B0604030504040204" pitchFamily="34" charset="-120"/>
                        </a:rPr>
                        <a:t>112</a:t>
                      </a:r>
                      <a:r>
                        <a:rPr lang="zh-TW" altLang="en-US" sz="1400" b="1" u="sng" kern="1200" dirty="0">
                          <a:solidFill>
                            <a:srgbClr val="FF0000"/>
                          </a:solidFill>
                          <a:latin typeface="微軟正黑體" panose="020B0604030504040204" pitchFamily="34" charset="-120"/>
                          <a:ea typeface="微軟正黑體" panose="020B0604030504040204" pitchFamily="34" charset="-120"/>
                        </a:rPr>
                        <a:t>年</a:t>
                      </a:r>
                      <a:r>
                        <a:rPr lang="en-US" altLang="zh-TW" sz="1400" b="1" u="sng" kern="1200" dirty="0">
                          <a:solidFill>
                            <a:srgbClr val="FF0000"/>
                          </a:solidFill>
                          <a:latin typeface="微軟正黑體" panose="020B0604030504040204" pitchFamily="34" charset="-120"/>
                          <a:ea typeface="微軟正黑體" panose="020B0604030504040204" pitchFamily="34" charset="-120"/>
                        </a:rPr>
                        <a:t>5</a:t>
                      </a:r>
                      <a:r>
                        <a:rPr lang="zh-TW" altLang="en-US" sz="1400" b="1" u="sng" kern="1200" dirty="0">
                          <a:solidFill>
                            <a:srgbClr val="FF0000"/>
                          </a:solidFill>
                          <a:latin typeface="微軟正黑體" panose="020B0604030504040204" pitchFamily="34" charset="-120"/>
                          <a:ea typeface="微軟正黑體" panose="020B0604030504040204" pitchFamily="34" charset="-120"/>
                        </a:rPr>
                        <a:t>月</a:t>
                      </a:r>
                      <a:r>
                        <a:rPr lang="en-US" altLang="zh-TW" sz="1400" b="1" u="sng" kern="1200" dirty="0">
                          <a:solidFill>
                            <a:srgbClr val="FF0000"/>
                          </a:solidFill>
                          <a:latin typeface="微軟正黑體" panose="020B0604030504040204" pitchFamily="34" charset="-120"/>
                          <a:ea typeface="微軟正黑體" panose="020B0604030504040204" pitchFamily="34" charset="-120"/>
                        </a:rPr>
                        <a:t>14</a:t>
                      </a:r>
                      <a:r>
                        <a:rPr lang="zh-TW" altLang="en-US" sz="1400" b="1" u="sng" kern="1200" dirty="0">
                          <a:solidFill>
                            <a:srgbClr val="FF0000"/>
                          </a:solidFill>
                          <a:latin typeface="微軟正黑體" panose="020B0604030504040204" pitchFamily="34" charset="-120"/>
                          <a:ea typeface="微軟正黑體" panose="020B0604030504040204" pitchFamily="34" charset="-120"/>
                        </a:rPr>
                        <a:t>日</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含</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前</a:t>
                      </a:r>
                      <a:r>
                        <a:rPr lang="zh-TW" altLang="en-US" sz="1400" b="1" dirty="0">
                          <a:solidFill>
                            <a:schemeClr val="tx1"/>
                          </a:solidFill>
                          <a:latin typeface="微軟正黑體" panose="020B0604030504040204" pitchFamily="34" charset="-120"/>
                          <a:ea typeface="微軟正黑體" panose="020B0604030504040204" pitchFamily="34" charset="-120"/>
                        </a:rPr>
                        <a:t>取得</a:t>
                      </a:r>
                      <a:r>
                        <a:rPr lang="zh-TW" altLang="en-US" sz="1400" b="1" kern="1200" dirty="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02910">
                <a:tc vMerge="1">
                  <a:txBody>
                    <a:bodyPr/>
                    <a:lstStyle/>
                    <a:p>
                      <a:endParaRPr lang="zh-TW" altLang="en-US" dirty="0"/>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服務學習時數</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rPr>
                        <a:t>參加校內或校外（須服務證明）志工或社區服務，累積滿</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a:solidFill>
                            <a:srgbClr val="FF0000"/>
                          </a:solidFill>
                          <a:latin typeface="微軟正黑體" panose="020B0604030504040204" pitchFamily="34" charset="-120"/>
                          <a:ea typeface="微軟正黑體" panose="020B0604030504040204" pitchFamily="34" charset="-120"/>
                        </a:rPr>
                        <a:t>0.5</a:t>
                      </a:r>
                      <a:r>
                        <a:rPr lang="zh-TW" altLang="en-US" sz="1400" b="1" kern="1200" dirty="0">
                          <a:solidFill>
                            <a:srgbClr val="FF0000"/>
                          </a:solidFill>
                          <a:latin typeface="微軟正黑體" panose="020B0604030504040204" pitchFamily="34" charset="-120"/>
                          <a:ea typeface="微軟正黑體" panose="020B0604030504040204" pitchFamily="34" charset="-120"/>
                        </a:rPr>
                        <a:t>分</a:t>
                      </a:r>
                      <a:endParaRPr lang="en-US" altLang="zh-TW" sz="1400" b="1" kern="1200" dirty="0">
                        <a:solidFill>
                          <a:srgbClr val="FF0000"/>
                        </a:solidFill>
                        <a:latin typeface="微軟正黑體" panose="020B0604030504040204" pitchFamily="34" charset="-120"/>
                        <a:ea typeface="微軟正黑體" panose="020B0604030504040204" pitchFamily="34" charset="-120"/>
                      </a:endParaRPr>
                    </a:p>
                    <a:p>
                      <a:pPr marL="0" algn="l" defTabSz="914400" rtl="0" eaLnBrk="1" latinLnBrk="0" hangingPunct="1"/>
                      <a:r>
                        <a:rPr lang="en-US" altLang="zh-TW" sz="1200" b="1" kern="1200" dirty="0">
                          <a:solidFill>
                            <a:srgbClr val="0000FF"/>
                          </a:solidFill>
                          <a:latin typeface="微軟正黑體" panose="020B0604030504040204" pitchFamily="34" charset="-120"/>
                          <a:ea typeface="微軟正黑體" panose="020B0604030504040204" pitchFamily="34" charset="-120"/>
                          <a:cs typeface="+mn-cs"/>
                        </a:rPr>
                        <a:t>                                                                              (</a:t>
                      </a:r>
                      <a:r>
                        <a:rPr lang="zh-TW" altLang="zh-TW" sz="1200" b="1" dirty="0">
                          <a:solidFill>
                            <a:srgbClr val="0000FF"/>
                          </a:solidFill>
                          <a:latin typeface="微軟正黑體" pitchFamily="34" charset="-120"/>
                          <a:ea typeface="微軟正黑體" pitchFamily="34" charset="-120"/>
                        </a:rPr>
                        <a:t>適用</a:t>
                      </a:r>
                      <a:r>
                        <a:rPr lang="en-US" altLang="zh-TW" sz="1200" b="1" dirty="0">
                          <a:solidFill>
                            <a:srgbClr val="0000FF"/>
                          </a:solidFill>
                          <a:latin typeface="微軟正黑體" pitchFamily="34" charset="-120"/>
                          <a:ea typeface="微軟正黑體" pitchFamily="34" charset="-120"/>
                        </a:rPr>
                        <a:t> 112</a:t>
                      </a:r>
                      <a:r>
                        <a:rPr lang="zh-TW" altLang="en-US" sz="1200" b="1" dirty="0">
                          <a:solidFill>
                            <a:srgbClr val="0000FF"/>
                          </a:solidFill>
                          <a:latin typeface="微軟正黑體" pitchFamily="34" charset="-120"/>
                          <a:ea typeface="微軟正黑體" pitchFamily="34" charset="-120"/>
                        </a:rPr>
                        <a:t>招生</a:t>
                      </a:r>
                      <a:r>
                        <a:rPr lang="zh-TW" altLang="zh-TW" sz="1200" b="1" dirty="0">
                          <a:solidFill>
                            <a:srgbClr val="0000FF"/>
                          </a:solidFill>
                          <a:latin typeface="微軟正黑體" pitchFamily="34" charset="-120"/>
                          <a:ea typeface="微軟正黑體" pitchFamily="34" charset="-120"/>
                        </a:rPr>
                        <a:t>學年</a:t>
                      </a:r>
                      <a:r>
                        <a:rPr lang="zh-TW" altLang="en-US" sz="1200" b="1" dirty="0">
                          <a:solidFill>
                            <a:srgbClr val="0000FF"/>
                          </a:solidFill>
                          <a:latin typeface="微軟正黑體" pitchFamily="34" charset="-120"/>
                          <a:ea typeface="微軟正黑體" pitchFamily="34" charset="-120"/>
                        </a:rPr>
                        <a:t>度</a:t>
                      </a:r>
                      <a:r>
                        <a:rPr lang="en-US" altLang="zh-TW" sz="1200" b="1" dirty="0">
                          <a:solidFill>
                            <a:srgbClr val="0000FF"/>
                          </a:solidFill>
                          <a:latin typeface="微軟正黑體" pitchFamily="34" charset="-120"/>
                          <a:ea typeface="微軟正黑體" pitchFamily="34" charset="-120"/>
                        </a:rPr>
                        <a:t>)</a:t>
                      </a:r>
                      <a:endParaRPr lang="zh-TW" altLang="en-US" sz="1200" b="1" kern="1200" dirty="0">
                        <a:solidFill>
                          <a:srgbClr val="0000FF"/>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3/5</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23</a:t>
            </a:fld>
            <a:endParaRPr lang="zh-TW" altLang="en-US" sz="1500" b="1" dirty="0">
              <a:latin typeface="Arial" panose="020B0604020202020204" pitchFamily="34" charset="0"/>
              <a:cs typeface="Arial" panose="020B0604020202020204" pitchFamily="34" charset="0"/>
            </a:endParaRPr>
          </a:p>
        </p:txBody>
      </p:sp>
      <p:grpSp>
        <p:nvGrpSpPr>
          <p:cNvPr id="12" name="群組 11"/>
          <p:cNvGrpSpPr/>
          <p:nvPr/>
        </p:nvGrpSpPr>
        <p:grpSpPr>
          <a:xfrm>
            <a:off x="0" y="992585"/>
            <a:ext cx="3005959" cy="488825"/>
            <a:chOff x="0" y="992585"/>
            <a:chExt cx="3005959" cy="488825"/>
          </a:xfrm>
        </p:grpSpPr>
        <p:grpSp>
          <p:nvGrpSpPr>
            <p:cNvPr id="13" name="组合 7"/>
            <p:cNvGrpSpPr/>
            <p:nvPr/>
          </p:nvGrpSpPr>
          <p:grpSpPr>
            <a:xfrm>
              <a:off x="0" y="992585"/>
              <a:ext cx="3005959" cy="481870"/>
              <a:chOff x="0" y="194743"/>
              <a:chExt cx="2100111" cy="586202"/>
            </a:xfrm>
          </p:grpSpPr>
          <p:sp>
            <p:nvSpPr>
              <p:cNvPr id="15"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 name="矩形 1"/>
          <p:cNvSpPr/>
          <p:nvPr/>
        </p:nvSpPr>
        <p:spPr>
          <a:xfrm>
            <a:off x="2989844" y="1033347"/>
            <a:ext cx="2089033" cy="461665"/>
          </a:xfrm>
          <a:prstGeom prst="rect">
            <a:avLst/>
          </a:prstGeom>
        </p:spPr>
        <p:txBody>
          <a:bodyPr wrap="none">
            <a:spAutoFit/>
          </a:bodyPr>
          <a:lstStyle/>
          <a:p>
            <a:pPr fontAlgn="auto">
              <a:lnSpc>
                <a:spcPct val="100000"/>
              </a:lnSpc>
              <a:spcAft>
                <a:spcPts val="0"/>
              </a:spcAft>
              <a:defRPr/>
            </a:pP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15</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7918" y="3653400"/>
            <a:ext cx="8472336" cy="597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8" y="1592978"/>
            <a:ext cx="8310403" cy="4922812"/>
          </a:xfrm>
        </p:spPr>
        <p:txBody>
          <a:bodyPr rtlCol="0">
            <a:noAutofit/>
          </a:bodyPr>
          <a:lstStyle/>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技藝優良</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marL="0" indent="0" fontAlgn="auto">
              <a:lnSpc>
                <a:spcPct val="100000"/>
              </a:lnSpc>
              <a:spcBef>
                <a:spcPts val="450"/>
              </a:spcBef>
              <a:spcAft>
                <a:spcPts val="225"/>
              </a:spcAft>
              <a:buNone/>
              <a:defRPr/>
            </a:pPr>
            <a:endParaRPr lang="en-US" altLang="zh-TW" sz="36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弱勢身分</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報名時具</a:t>
            </a:r>
            <a:r>
              <a:rPr lang="zh-TW" altLang="zh-TW" sz="1600" dirty="0">
                <a:solidFill>
                  <a:srgbClr val="C00000"/>
                </a:solidFill>
                <a:latin typeface="微軟正黑體" panose="020B0604030504040204" pitchFamily="34" charset="-120"/>
                <a:ea typeface="微軟正黑體" panose="020B0604030504040204" pitchFamily="34" charset="-120"/>
              </a:rPr>
              <a:t>低收入戶</a:t>
            </a:r>
            <a:r>
              <a:rPr lang="en-US" altLang="zh-TW" sz="1700" b="1" dirty="0">
                <a:solidFill>
                  <a:srgbClr val="C00000"/>
                </a:solidFill>
                <a:latin typeface="微軟正黑體" panose="020B0604030504040204" pitchFamily="34" charset="-120"/>
                <a:ea typeface="微軟正黑體" panose="020B0604030504040204" pitchFamily="34" charset="-120"/>
              </a:rPr>
              <a:t>3</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solidFill>
                  <a:srgbClr val="C00000"/>
                </a:solidFill>
                <a:latin typeface="微軟正黑體" panose="020B0604030504040204" pitchFamily="34" charset="-120"/>
                <a:ea typeface="微軟正黑體" panose="020B0604030504040204" pitchFamily="34" charset="-120"/>
              </a:rPr>
              <a:t>、中低收入戶、直系血親尊親屬支領失業給付</a:t>
            </a:r>
            <a:br>
              <a:rPr lang="en-US" altLang="zh-TW" sz="1600" dirty="0">
                <a:solidFill>
                  <a:srgbClr val="C00000"/>
                </a:solidFill>
                <a:latin typeface="微軟正黑體" panose="020B0604030504040204" pitchFamily="34" charset="-120"/>
                <a:ea typeface="微軟正黑體" panose="020B0604030504040204" pitchFamily="34" charset="-120"/>
              </a:rPr>
            </a:br>
            <a:r>
              <a:rPr lang="zh-TW" altLang="zh-TW" sz="1600" dirty="0">
                <a:solidFill>
                  <a:srgbClr val="C00000"/>
                </a:solidFill>
                <a:latin typeface="微軟正黑體" panose="020B0604030504040204" pitchFamily="34" charset="-120"/>
                <a:ea typeface="微軟正黑體" panose="020B0604030504040204" pitchFamily="34" charset="-120"/>
              </a:rPr>
              <a:t>及特殊境遇家庭子女身分者</a:t>
            </a:r>
            <a:r>
              <a:rPr lang="zh-TW" altLang="en-US" sz="1600" dirty="0">
                <a:solidFill>
                  <a:srgbClr val="C00000"/>
                </a:solidFill>
                <a:latin typeface="微軟正黑體" panose="020B0604030504040204" pitchFamily="34" charset="-120"/>
                <a:ea typeface="微軟正黑體" panose="020B0604030504040204" pitchFamily="34" charset="-120"/>
              </a:rPr>
              <a:t>採計</a:t>
            </a:r>
            <a:r>
              <a:rPr lang="en-US" altLang="zh-TW" sz="1700" b="1" dirty="0">
                <a:solidFill>
                  <a:srgbClr val="C00000"/>
                </a:solidFill>
                <a:latin typeface="微軟正黑體" panose="020B0604030504040204" pitchFamily="34" charset="-120"/>
                <a:ea typeface="微軟正黑體" panose="020B0604030504040204" pitchFamily="34" charset="-120"/>
              </a:rPr>
              <a:t>1.5</a:t>
            </a:r>
            <a:r>
              <a:rPr lang="zh-TW" altLang="zh-TW"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latin typeface="微軟正黑體" panose="020B0604030504040204" pitchFamily="34" charset="-120"/>
                <a:ea typeface="微軟正黑體" panose="020B0604030504040204" pitchFamily="34" charset="-120"/>
              </a:rPr>
              <a:t>，若免試生同時具備</a:t>
            </a:r>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種以上資格者僅得</a:t>
            </a:r>
            <a:r>
              <a:rPr lang="zh-TW" altLang="zh-TW" sz="1600" b="1" dirty="0">
                <a:latin typeface="微軟正黑體" panose="020B0604030504040204" pitchFamily="34" charset="-120"/>
                <a:ea typeface="微軟正黑體" panose="020B0604030504040204" pitchFamily="34" charset="-120"/>
              </a:rPr>
              <a:t>擇一</a:t>
            </a:r>
            <a:r>
              <a:rPr lang="zh-TW" altLang="zh-TW" sz="1600" dirty="0">
                <a:latin typeface="微軟正黑體" panose="020B0604030504040204" pitchFamily="34" charset="-120"/>
                <a:ea typeface="微軟正黑體" panose="020B0604030504040204" pitchFamily="34" charset="-120"/>
              </a:rPr>
              <a:t>計分。</a:t>
            </a:r>
            <a:endParaRPr lang="zh-TW" altLang="zh-TW" sz="1500" dirty="0">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endParaRPr lang="en-US" altLang="zh-TW" sz="10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均衡學習</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21</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採計</a:t>
            </a:r>
            <a:r>
              <a:rPr lang="zh-TW" altLang="zh-TW" sz="1600" dirty="0">
                <a:solidFill>
                  <a:srgbClr val="C00000"/>
                </a:solidFill>
                <a:latin typeface="微軟正黑體" panose="020B0604030504040204" pitchFamily="34" charset="-120"/>
                <a:ea typeface="微軟正黑體" panose="020B0604030504040204" pitchFamily="34" charset="-120"/>
              </a:rPr>
              <a:t>健康與體育</a:t>
            </a:r>
            <a:r>
              <a:rPr lang="zh-TW" altLang="en-US" sz="1600" dirty="0">
                <a:solidFill>
                  <a:srgbClr val="C00000"/>
                </a:solidFill>
                <a:latin typeface="微軟正黑體" panose="020B0604030504040204" pitchFamily="34" charset="-120"/>
                <a:ea typeface="微軟正黑體" panose="020B0604030504040204" pitchFamily="34" charset="-120"/>
              </a:rPr>
              <a:t>、藝術</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或</a:t>
            </a:r>
            <a:r>
              <a:rPr lang="zh-TW" altLang="zh-TW" sz="1600" dirty="0">
                <a:solidFill>
                  <a:srgbClr val="C00000"/>
                </a:solidFill>
                <a:latin typeface="微軟正黑體" panose="020B0604030504040204" pitchFamily="34" charset="-120"/>
                <a:ea typeface="微軟正黑體" panose="020B0604030504040204" pitchFamily="34" charset="-120"/>
              </a:rPr>
              <a:t>藝術與人文</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a:t>
            </a:r>
            <a:r>
              <a:rPr lang="zh-TW" altLang="zh-TW" sz="1600" dirty="0">
                <a:solidFill>
                  <a:srgbClr val="C00000"/>
                </a:solidFill>
                <a:latin typeface="微軟正黑體" panose="020B0604030504040204" pitchFamily="34" charset="-120"/>
                <a:ea typeface="微軟正黑體" panose="020B0604030504040204" pitchFamily="34" charset="-120"/>
              </a:rPr>
              <a:t>綜合活動</a:t>
            </a:r>
            <a:r>
              <a:rPr lang="zh-TW" altLang="en-US" sz="1600" dirty="0">
                <a:solidFill>
                  <a:srgbClr val="C00000"/>
                </a:solidFill>
                <a:latin typeface="微軟正黑體" panose="020B0604030504040204" pitchFamily="34" charset="-120"/>
                <a:ea typeface="微軟正黑體" panose="020B0604030504040204" pitchFamily="34" charset="-120"/>
              </a:rPr>
              <a:t>、科技</a:t>
            </a:r>
            <a:r>
              <a:rPr lang="zh-TW" altLang="en-US" sz="1600" dirty="0">
                <a:latin typeface="微軟正黑體" panose="020B0604030504040204" pitchFamily="34" charset="-120"/>
                <a:ea typeface="微軟正黑體" panose="020B0604030504040204" pitchFamily="34" charset="-120"/>
              </a:rPr>
              <a:t>等</a:t>
            </a:r>
            <a:r>
              <a:rPr lang="zh-TW" altLang="zh-TW" sz="1600" dirty="0">
                <a:latin typeface="微軟正黑體" panose="020B0604030504040204" pitchFamily="34" charset="-120"/>
                <a:ea typeface="微軟正黑體" panose="020B0604030504040204" pitchFamily="34" charset="-120"/>
              </a:rPr>
              <a:t>學習領域</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en-US" sz="1600"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1600" dirty="0">
                <a:solidFill>
                  <a:srgbClr val="C00000"/>
                </a:solidFill>
                <a:latin typeface="微軟正黑體" panose="020B0604030504040204" pitchFamily="34" charset="-120"/>
                <a:ea typeface="微軟正黑體" panose="020B0604030504040204" pitchFamily="34" charset="-120"/>
              </a:rPr>
              <a:t>60</a:t>
            </a:r>
            <a:r>
              <a:rPr lang="zh-TW" altLang="en-US" sz="1600" dirty="0">
                <a:solidFill>
                  <a:srgbClr val="C00000"/>
                </a:solidFill>
                <a:latin typeface="微軟正黑體" panose="020B0604030504040204" pitchFamily="34" charset="-120"/>
                <a:ea typeface="微軟正黑體" panose="020B0604030504040204" pitchFamily="34" charset="-120"/>
              </a:rPr>
              <a:t>分以上得 </a:t>
            </a:r>
            <a:r>
              <a:rPr lang="en-US" altLang="zh-TW" sz="1700" b="1" dirty="0">
                <a:solidFill>
                  <a:srgbClr val="C00000"/>
                </a:solidFill>
                <a:latin typeface="微軟正黑體" panose="020B0604030504040204" pitchFamily="34" charset="-120"/>
                <a:ea typeface="微軟正黑體" panose="020B0604030504040204" pitchFamily="34" charset="-120"/>
              </a:rPr>
              <a:t>7</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資賦優異縮短修業年限學生以其實際就讀學期數進行平均成績計算。</a:t>
            </a:r>
            <a:endParaRPr lang="en-US" altLang="zh-TW" sz="16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zh-TW" altLang="en-US" sz="1600" dirty="0">
              <a:latin typeface="微軟正黑體" panose="020B0604030504040204" pitchFamily="34" charset="-120"/>
              <a:ea typeface="微軟正黑體" panose="020B0604030504040204" pitchFamily="34" charset="-120"/>
            </a:endParaRPr>
          </a:p>
        </p:txBody>
      </p:sp>
      <p:grpSp>
        <p:nvGrpSpPr>
          <p:cNvPr id="57350" name="群組 72"/>
          <p:cNvGrpSpPr>
            <a:grpSpLocks/>
          </p:cNvGrpSpPr>
          <p:nvPr/>
        </p:nvGrpSpPr>
        <p:grpSpPr bwMode="auto">
          <a:xfrm>
            <a:off x="653290" y="2165917"/>
            <a:ext cx="6490097" cy="751952"/>
            <a:chOff x="847725" y="1589764"/>
            <a:chExt cx="8652365" cy="1003077"/>
          </a:xfrm>
        </p:grpSpPr>
        <p:grpSp>
          <p:nvGrpSpPr>
            <p:cNvPr id="57394" name="组合 25"/>
            <p:cNvGrpSpPr>
              <a:grpSpLocks/>
            </p:cNvGrpSpPr>
            <p:nvPr/>
          </p:nvGrpSpPr>
          <p:grpSpPr bwMode="auto">
            <a:xfrm>
              <a:off x="847725" y="1624310"/>
              <a:ext cx="2088001" cy="900000"/>
              <a:chOff x="1019174" y="1624310"/>
              <a:chExt cx="2160001" cy="1154198"/>
            </a:xfrm>
          </p:grpSpPr>
          <p:sp>
            <p:nvSpPr>
              <p:cNvPr id="92" name="圆角矩形 6"/>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3" name="矩形 92"/>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5" name="组合 26"/>
            <p:cNvGrpSpPr>
              <a:grpSpLocks/>
            </p:cNvGrpSpPr>
            <p:nvPr/>
          </p:nvGrpSpPr>
          <p:grpSpPr bwMode="auto">
            <a:xfrm>
              <a:off x="3035845" y="1600711"/>
              <a:ext cx="2088000" cy="900000"/>
              <a:chOff x="1019175" y="1533525"/>
              <a:chExt cx="2486025" cy="1244983"/>
            </a:xfrm>
          </p:grpSpPr>
          <p:sp>
            <p:nvSpPr>
              <p:cNvPr id="90"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1" name="矩形 90"/>
              <p:cNvSpPr/>
              <p:nvPr/>
            </p:nvSpPr>
            <p:spPr>
              <a:xfrm>
                <a:off x="1020086" y="2087416"/>
                <a:ext cx="2485188" cy="663508"/>
              </a:xfrm>
              <a:prstGeom prst="rect">
                <a:avLst/>
              </a:prstGeom>
              <a:solidFill>
                <a:schemeClr val="tx2">
                  <a:lumMod val="60000"/>
                  <a:lumOff val="4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6" name="组合 29"/>
            <p:cNvGrpSpPr>
              <a:grpSpLocks/>
            </p:cNvGrpSpPr>
            <p:nvPr/>
          </p:nvGrpSpPr>
          <p:grpSpPr bwMode="auto">
            <a:xfrm>
              <a:off x="5213577" y="1600711"/>
              <a:ext cx="2088000" cy="900000"/>
              <a:chOff x="1019175" y="1600711"/>
              <a:chExt cx="2486025" cy="1177797"/>
            </a:xfrm>
          </p:grpSpPr>
          <p:sp>
            <p:nvSpPr>
              <p:cNvPr id="88"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9" name="矩形 88"/>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57397" name="组合 32"/>
            <p:cNvGrpSpPr>
              <a:grpSpLocks/>
            </p:cNvGrpSpPr>
            <p:nvPr/>
          </p:nvGrpSpPr>
          <p:grpSpPr bwMode="auto">
            <a:xfrm>
              <a:off x="7412090" y="1600711"/>
              <a:ext cx="2088000" cy="900000"/>
              <a:chOff x="1019175" y="1600711"/>
              <a:chExt cx="2486025" cy="1177797"/>
            </a:xfrm>
          </p:grpSpPr>
          <p:sp>
            <p:nvSpPr>
              <p:cNvPr id="86"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7" name="矩形 86"/>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57398" name="矩形 77"/>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57399" name="矩形 78"/>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57400" name="矩形 79"/>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57401" name="矩形 80"/>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82" name="矩形 81"/>
            <p:cNvSpPr/>
            <p:nvPr/>
          </p:nvSpPr>
          <p:spPr>
            <a:xfrm>
              <a:off x="1303976" y="197699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3" name="矩形 82"/>
            <p:cNvSpPr/>
            <p:nvPr/>
          </p:nvSpPr>
          <p:spPr>
            <a:xfrm>
              <a:off x="3385835" y="1959630"/>
              <a:ext cx="1460019"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4" name="矩形 83"/>
            <p:cNvSpPr/>
            <p:nvPr/>
          </p:nvSpPr>
          <p:spPr>
            <a:xfrm>
              <a:off x="5625199" y="1956351"/>
              <a:ext cx="1336754"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5" name="矩形 84"/>
            <p:cNvSpPr/>
            <p:nvPr/>
          </p:nvSpPr>
          <p:spPr>
            <a:xfrm>
              <a:off x="7824221" y="195671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57353" name="矩形 5"/>
          <p:cNvSpPr>
            <a:spLocks noChangeArrowheads="1"/>
          </p:cNvSpPr>
          <p:nvPr/>
        </p:nvSpPr>
        <p:spPr bwMode="auto">
          <a:xfrm>
            <a:off x="3385628" y="1640346"/>
            <a:ext cx="5334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其成績（以單一學期之百分制擇優採計）應於國中就學期間且至</a:t>
            </a:r>
            <a:r>
              <a:rPr lang="en-US" altLang="zh-TW" sz="1400" b="1" dirty="0">
                <a:latin typeface="微軟正黑體" panose="020B0604030504040204" pitchFamily="34" charset="-120"/>
                <a:ea typeface="微軟正黑體" panose="020B0604030504040204" pitchFamily="34" charset="-120"/>
              </a:rPr>
              <a:t>112</a:t>
            </a:r>
            <a:r>
              <a:rPr lang="zh-TW" altLang="en-US" sz="1400" b="1" dirty="0">
                <a:latin typeface="微軟正黑體" panose="020B0604030504040204" pitchFamily="34" charset="-120"/>
                <a:ea typeface="微軟正黑體" panose="020B0604030504040204" pitchFamily="34" charset="-120"/>
              </a:rPr>
              <a:t>年</a:t>
            </a:r>
            <a:r>
              <a:rPr lang="en-US" altLang="zh-TW" sz="1400" b="1" dirty="0">
                <a:latin typeface="微軟正黑體" panose="020B0604030504040204" pitchFamily="34" charset="-120"/>
                <a:ea typeface="微軟正黑體" panose="020B0604030504040204" pitchFamily="34" charset="-120"/>
              </a:rPr>
              <a:t>5</a:t>
            </a:r>
            <a:r>
              <a:rPr lang="zh-TW" altLang="en-US" sz="1400" b="1" dirty="0">
                <a:latin typeface="微軟正黑體" panose="020B0604030504040204" pitchFamily="34" charset="-120"/>
                <a:ea typeface="微軟正黑體" panose="020B0604030504040204" pitchFamily="34" charset="-120"/>
              </a:rPr>
              <a:t>月</a:t>
            </a:r>
            <a:r>
              <a:rPr lang="en-US" altLang="zh-TW" sz="1400" b="1" dirty="0">
                <a:latin typeface="微軟正黑體" panose="020B0604030504040204" pitchFamily="34" charset="-120"/>
                <a:ea typeface="微軟正黑體" panose="020B0604030504040204" pitchFamily="34" charset="-120"/>
              </a:rPr>
              <a:t>14</a:t>
            </a:r>
            <a:r>
              <a:rPr lang="zh-TW" altLang="en-US" sz="1400" b="1" dirty="0">
                <a:latin typeface="微軟正黑體" panose="020B0604030504040204" pitchFamily="34" charset="-120"/>
                <a:ea typeface="微軟正黑體" panose="020B0604030504040204" pitchFamily="34" charset="-120"/>
              </a:rPr>
              <a:t>日（星期日）（含）前取得為限</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pic>
        <p:nvPicPr>
          <p:cNvPr id="62"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4250" y="5167362"/>
            <a:ext cx="2039564" cy="865629"/>
          </a:xfrm>
          <a:prstGeom prst="rect">
            <a:avLst/>
          </a:prstGeom>
        </p:spPr>
      </p:pic>
      <p:cxnSp>
        <p:nvCxnSpPr>
          <p:cNvPr id="4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Freeform 6">
            <a:extLst>
              <a:ext uri="{FF2B5EF4-FFF2-40B4-BE49-F238E27FC236}">
                <a16:creationId xmlns:a16="http://schemas.microsoft.com/office/drawing/2014/main" id="{71AA52EC-7DB1-4E87-8C0D-FAA1C5227515}"/>
              </a:ext>
            </a:extLst>
          </p:cNvPr>
          <p:cNvSpPr>
            <a:spLocks noEditPoints="1"/>
          </p:cNvSpPr>
          <p:nvPr/>
        </p:nvSpPr>
        <p:spPr bwMode="auto">
          <a:xfrm>
            <a:off x="7501465"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8"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4/5</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24</a:t>
            </a:fld>
            <a:endParaRPr lang="zh-TW" altLang="en-US" sz="1500" b="1" dirty="0">
              <a:latin typeface="Arial" panose="020B0604020202020204" pitchFamily="34" charset="0"/>
              <a:cs typeface="Arial" panose="020B0604020202020204" pitchFamily="34" charset="0"/>
            </a:endParaRPr>
          </a:p>
        </p:txBody>
      </p:sp>
      <p:grpSp>
        <p:nvGrpSpPr>
          <p:cNvPr id="50" name="群組 49"/>
          <p:cNvGrpSpPr/>
          <p:nvPr/>
        </p:nvGrpSpPr>
        <p:grpSpPr>
          <a:xfrm>
            <a:off x="0" y="992585"/>
            <a:ext cx="5820938" cy="488825"/>
            <a:chOff x="0" y="992585"/>
            <a:chExt cx="5820938" cy="488825"/>
          </a:xfrm>
        </p:grpSpPr>
        <p:grpSp>
          <p:nvGrpSpPr>
            <p:cNvPr id="51" name="组合 7"/>
            <p:cNvGrpSpPr/>
            <p:nvPr/>
          </p:nvGrpSpPr>
          <p:grpSpPr>
            <a:xfrm>
              <a:off x="0" y="992585"/>
              <a:ext cx="5820938" cy="481870"/>
              <a:chOff x="0" y="194743"/>
              <a:chExt cx="4066794" cy="586202"/>
            </a:xfrm>
          </p:grpSpPr>
          <p:sp>
            <p:nvSpPr>
              <p:cNvPr id="53" name="圆角矩形 8"/>
              <p:cNvSpPr/>
              <p:nvPr/>
            </p:nvSpPr>
            <p:spPr>
              <a:xfrm>
                <a:off x="173208" y="194743"/>
                <a:ext cx="3893586"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4" name="组合 9"/>
              <p:cNvGrpSpPr/>
              <p:nvPr/>
            </p:nvGrpSpPr>
            <p:grpSpPr>
              <a:xfrm>
                <a:off x="0" y="290669"/>
                <a:ext cx="424561" cy="355906"/>
                <a:chOff x="469900" y="728859"/>
                <a:chExt cx="424561" cy="355906"/>
              </a:xfrm>
            </p:grpSpPr>
            <p:sp>
              <p:nvSpPr>
                <p:cNvPr id="55"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8"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2" name="內容版面配置區 2"/>
            <p:cNvSpPr txBox="1">
              <a:spLocks/>
            </p:cNvSpPr>
            <p:nvPr/>
          </p:nvSpPr>
          <p:spPr>
            <a:xfrm>
              <a:off x="644007" y="1013142"/>
              <a:ext cx="5176930"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技藝優良、弱勢身分、均衡學習</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8653" y="4338880"/>
            <a:ext cx="938018" cy="3396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515952" y="1777749"/>
            <a:ext cx="8093294" cy="3703676"/>
          </a:xfrm>
        </p:spPr>
        <p:txBody>
          <a:bodyPr rtlCol="0">
            <a:noAutofit/>
          </a:bodyPr>
          <a:lstStyle/>
          <a:p>
            <a:pPr fontAlgn="auto">
              <a:lnSpc>
                <a:spcPct val="100000"/>
              </a:lnSpc>
              <a:spcAft>
                <a:spcPts val="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國中教育會考</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32</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900"/>
              </a:spcBef>
              <a:spcAft>
                <a:spcPts val="900"/>
              </a:spcAft>
              <a:buFont typeface="Wingdings" panose="05000000000000000000" pitchFamily="2" charset="2"/>
              <a:buChar char="Ø"/>
              <a:defRPr/>
            </a:pP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18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endParaRPr lang="en-US" altLang="zh-TW" sz="1800" b="1" dirty="0">
              <a:solidFill>
                <a:schemeClr val="accent6">
                  <a:lumMod val="50000"/>
                </a:schemeClr>
              </a:solidFill>
              <a:latin typeface="微軟正黑體" panose="020B0604030504040204" pitchFamily="34" charset="-120"/>
              <a:ea typeface="微軟正黑體" panose="020B0604030504040204" pitchFamily="34" charset="-120"/>
            </a:endParaRPr>
          </a:p>
          <a:p>
            <a:pPr marL="1009625" lvl="5" indent="-201211">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「精熟」科目</a:t>
            </a:r>
            <a:r>
              <a:rPr lang="en-US" altLang="zh-TW"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en-US" altLang="zh-TW" sz="1800" baseline="30000" dirty="0">
                <a:solidFill>
                  <a:srgbClr val="C00000"/>
                </a:solidFill>
              </a:rPr>
              <a:t>++</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6.4</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6</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A</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5</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「基礎」科目</a:t>
            </a:r>
            <a:r>
              <a:rPr lang="en-US" altLang="zh-TW"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4</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en-US" altLang="zh-TW" sz="1800" baseline="30000" dirty="0">
                <a:solidFill>
                  <a:srgbClr val="C00000"/>
                </a:solidFill>
              </a:rPr>
              <a:t>+  </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3</a:t>
            </a:r>
            <a:r>
              <a:rPr lang="zh-TW" altLang="zh-TW" sz="1800" b="1" dirty="0">
                <a:latin typeface="微軟正黑體" panose="020B0604030504040204" pitchFamily="34" charset="-120"/>
                <a:ea typeface="微軟正黑體" panose="020B0604030504040204" pitchFamily="34" charset="-120"/>
              </a:rPr>
              <a:t>分</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rgbClr val="C00000"/>
                </a:solidFill>
                <a:latin typeface="微軟正黑體" panose="020B0604030504040204" pitchFamily="34" charset="-120"/>
                <a:ea typeface="微軟正黑體" panose="020B0604030504040204" pitchFamily="34" charset="-120"/>
              </a:rPr>
              <a:t>B</a:t>
            </a:r>
            <a:r>
              <a:rPr lang="zh-TW" altLang="zh-TW" sz="1800" dirty="0">
                <a:latin typeface="微軟正黑體" panose="020B0604030504040204" pitchFamily="34" charset="-120"/>
                <a:ea typeface="微軟正黑體" panose="020B0604030504040204" pitchFamily="34" charset="-120"/>
              </a:rPr>
              <a:t>每科得</a:t>
            </a:r>
            <a:r>
              <a:rPr lang="en-US" altLang="zh-TW" sz="1800" b="1" dirty="0">
                <a:latin typeface="微軟正黑體" panose="020B0604030504040204" pitchFamily="34" charset="-120"/>
                <a:ea typeface="微軟正黑體" panose="020B0604030504040204" pitchFamily="34" charset="-120"/>
              </a:rPr>
              <a:t>2</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sz="1800" b="1" dirty="0">
                <a:solidFill>
                  <a:srgbClr val="C00000"/>
                </a:solidFill>
                <a:latin typeface="微軟正黑體" panose="020B0604030504040204" pitchFamily="34" charset="-120"/>
                <a:ea typeface="微軟正黑體" panose="020B0604030504040204" pitchFamily="34" charset="-120"/>
              </a:rPr>
              <a:t>C</a:t>
            </a:r>
            <a:r>
              <a:rPr lang="zh-TW" altLang="zh-TW" sz="1800" dirty="0">
                <a:latin typeface="微軟正黑體" panose="020B0604030504040204" pitchFamily="34" charset="-120"/>
                <a:ea typeface="微軟正黑體" panose="020B0604030504040204" pitchFamily="34" charset="-120"/>
              </a:rPr>
              <a:t>「待加強」科目每科得</a:t>
            </a:r>
            <a:r>
              <a:rPr lang="en-US" altLang="zh-TW" sz="1800" b="1" dirty="0">
                <a:latin typeface="微軟正黑體" panose="020B0604030504040204" pitchFamily="34" charset="-120"/>
                <a:ea typeface="微軟正黑體" panose="020B0604030504040204" pitchFamily="34" charset="-120"/>
              </a:rPr>
              <a:t>1</a:t>
            </a:r>
            <a:r>
              <a:rPr lang="zh-TW" altLang="zh-TW" sz="1800" b="1" dirty="0">
                <a:latin typeface="微軟正黑體" panose="020B0604030504040204" pitchFamily="34" charset="-120"/>
                <a:ea typeface="微軟正黑體" panose="020B0604030504040204" pitchFamily="34" charset="-120"/>
              </a:rPr>
              <a:t>分</a:t>
            </a:r>
            <a:endParaRPr lang="en-US" altLang="zh-TW" sz="1800" b="1" dirty="0">
              <a:latin typeface="微軟正黑體" panose="020B0604030504040204" pitchFamily="34" charset="-120"/>
              <a:ea typeface="微軟正黑體" panose="020B0604030504040204" pitchFamily="34" charset="-120"/>
            </a:endParaRPr>
          </a:p>
          <a:p>
            <a:pPr fontAlgn="auto">
              <a:lnSpc>
                <a:spcPct val="100000"/>
              </a:lnSpc>
              <a:spcBef>
                <a:spcPts val="1200"/>
              </a:spcBef>
              <a:spcAft>
                <a:spcPts val="120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若違反國中教育會考試場規則，該各科目依違規情節不予列計等級或扣點，而該科目積分則不予計分或每扣一點扣該科目積分</a:t>
            </a:r>
            <a:r>
              <a:rPr lang="en-US" altLang="zh-TW" sz="1600" dirty="0">
                <a:latin typeface="微軟正黑體" panose="020B0604030504040204" pitchFamily="34" charset="-120"/>
                <a:ea typeface="微軟正黑體" panose="020B0604030504040204" pitchFamily="34" charset="-120"/>
              </a:rPr>
              <a:t>0.15</a:t>
            </a:r>
            <a:r>
              <a:rPr lang="zh-TW" altLang="zh-TW" sz="1600" dirty="0">
                <a:latin typeface="微軟正黑體" panose="020B0604030504040204" pitchFamily="34" charset="-120"/>
                <a:ea typeface="微軟正黑體" panose="020B0604030504040204" pitchFamily="34" charset="-120"/>
              </a:rPr>
              <a:t>分，扣至該科目</a:t>
            </a:r>
            <a:r>
              <a:rPr lang="en-US" altLang="zh-TW" sz="1600" dirty="0">
                <a:latin typeface="微軟正黑體" panose="020B0604030504040204" pitchFamily="34" charset="-120"/>
                <a:ea typeface="微軟正黑體" panose="020B0604030504040204" pitchFamily="34" charset="-120"/>
              </a:rPr>
              <a:t>0</a:t>
            </a:r>
            <a:r>
              <a:rPr lang="zh-TW" altLang="zh-TW" sz="1600" dirty="0">
                <a:latin typeface="微軟正黑體" panose="020B0604030504040204" pitchFamily="34" charset="-120"/>
                <a:ea typeface="微軟正黑體" panose="020B0604030504040204" pitchFamily="34" charset="-120"/>
              </a:rPr>
              <a:t>分為止。</a:t>
            </a:r>
            <a:endParaRPr lang="en-US" altLang="zh-TW" sz="1600" dirty="0">
              <a:latin typeface="微軟正黑體" panose="020B0604030504040204" pitchFamily="34" charset="-120"/>
              <a:ea typeface="微軟正黑體" panose="020B0604030504040204" pitchFamily="34" charset="-120"/>
            </a:endParaRPr>
          </a:p>
          <a:p>
            <a:pPr marL="0" indent="0" fontAlgn="auto">
              <a:lnSpc>
                <a:spcPct val="100000"/>
              </a:lnSpc>
              <a:spcBef>
                <a:spcPts val="0"/>
              </a:spcBef>
              <a:spcAft>
                <a:spcPts val="1200"/>
              </a:spcAft>
              <a:buNone/>
              <a:defRPr/>
            </a:pPr>
            <a:r>
              <a:rPr lang="en-US" altLang="zh-TW"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國中教育會考成績採計以</a:t>
            </a:r>
            <a:r>
              <a:rPr lang="en-US" altLang="zh-TW" sz="1800" dirty="0">
                <a:solidFill>
                  <a:srgbClr val="C00000"/>
                </a:solidFill>
                <a:latin typeface="微軟正黑體" panose="020B0604030504040204" pitchFamily="34" charset="-120"/>
                <a:ea typeface="微軟正黑體" panose="020B0604030504040204" pitchFamily="34" charset="-120"/>
              </a:rPr>
              <a:t> </a:t>
            </a:r>
            <a:r>
              <a:rPr lang="en-US" altLang="zh-TW" sz="1800" b="1" u="sng" dirty="0">
                <a:solidFill>
                  <a:srgbClr val="C00000"/>
                </a:solidFill>
                <a:latin typeface="微軟正黑體" panose="020B0604030504040204" pitchFamily="34" charset="-120"/>
                <a:ea typeface="微軟正黑體" panose="020B0604030504040204" pitchFamily="34" charset="-120"/>
              </a:rPr>
              <a:t>112</a:t>
            </a:r>
            <a:r>
              <a:rPr lang="zh-TW" altLang="zh-TW" sz="1800" b="1" u="sng" dirty="0">
                <a:solidFill>
                  <a:srgbClr val="C00000"/>
                </a:solidFill>
                <a:latin typeface="微軟正黑體" panose="020B0604030504040204" pitchFamily="34" charset="-120"/>
                <a:ea typeface="微軟正黑體" panose="020B0604030504040204" pitchFamily="34" charset="-120"/>
              </a:rPr>
              <a:t>年度</a:t>
            </a:r>
            <a:r>
              <a:rPr lang="en-US" altLang="zh-TW" sz="1800" b="1" dirty="0">
                <a:solidFill>
                  <a:srgbClr val="C00000"/>
                </a:solidFill>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取得之成績為準</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fontAlgn="auto">
              <a:lnSpc>
                <a:spcPct val="100000"/>
              </a:lnSpc>
              <a:spcBef>
                <a:spcPts val="0"/>
              </a:spcBef>
              <a:spcAft>
                <a:spcPts val="450"/>
              </a:spcAft>
              <a:buFont typeface="Wingdings" panose="05000000000000000000" pitchFamily="2" charset="2"/>
              <a:buChar char="l"/>
              <a:defRPr/>
            </a:pPr>
            <a:r>
              <a:rPr lang="zh-TW" altLang="en-US" b="1" dirty="0">
                <a:solidFill>
                  <a:srgbClr val="0033CC"/>
                </a:solidFill>
                <a:latin typeface="微軟正黑體" panose="020B0604030504040204" pitchFamily="34" charset="-120"/>
                <a:ea typeface="微軟正黑體" panose="020B0604030504040204" pitchFamily="34" charset="-120"/>
              </a:rPr>
              <a:t>寫作測驗（上限１分）</a:t>
            </a:r>
            <a:endParaRPr lang="en-US" altLang="zh-TW" b="1" dirty="0">
              <a:solidFill>
                <a:srgbClr val="0033CC"/>
              </a:solidFill>
              <a:latin typeface="微軟正黑體" panose="020B0604030504040204" pitchFamily="34" charset="-120"/>
              <a:ea typeface="微軟正黑體" panose="020B0604030504040204" pitchFamily="34" charset="-120"/>
            </a:endParaRPr>
          </a:p>
        </p:txBody>
      </p:sp>
      <p:pic>
        <p:nvPicPr>
          <p:cNvPr id="59397" name="圖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673" y="2626520"/>
            <a:ext cx="10715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1255709959"/>
              </p:ext>
            </p:extLst>
          </p:nvPr>
        </p:nvGraphicFramePr>
        <p:xfrm>
          <a:off x="923603" y="5319221"/>
          <a:ext cx="6096000" cy="720046"/>
        </p:xfrm>
        <a:graphic>
          <a:graphicData uri="http://schemas.openxmlformats.org/drawingml/2006/table">
            <a:tbl>
              <a:tblPr firstRow="1" bandRow="1">
                <a:tableStyleId>{69012ECD-51FC-41F1-AA8D-1B2483CD663E}</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42878">
                <a:tc>
                  <a:txBody>
                    <a:bodyPr/>
                    <a:lstStyle/>
                    <a:p>
                      <a:pPr algn="ctr"/>
                      <a:r>
                        <a:rPr lang="en-US" altLang="zh-TW" sz="1800" dirty="0">
                          <a:latin typeface="微軟正黑體" panose="020B0604030504040204" pitchFamily="34" charset="-120"/>
                          <a:ea typeface="微軟正黑體" panose="020B0604030504040204" pitchFamily="34" charset="-120"/>
                        </a:rPr>
                        <a:t>6</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0"/>
                  </a:ext>
                </a:extLst>
              </a:tr>
              <a:tr h="377168">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0.8</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0.6</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0.4</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0.2</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1"/>
                  </a:ext>
                </a:extLst>
              </a:tr>
            </a:tbl>
          </a:graphicData>
        </a:graphic>
      </p:graphicFrame>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146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5/5</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0" y="992585"/>
            <a:ext cx="4850780" cy="488825"/>
            <a:chOff x="0" y="992585"/>
            <a:chExt cx="4850780" cy="488825"/>
          </a:xfrm>
        </p:grpSpPr>
        <p:grpSp>
          <p:nvGrpSpPr>
            <p:cNvPr id="13" name="组合 7"/>
            <p:cNvGrpSpPr/>
            <p:nvPr/>
          </p:nvGrpSpPr>
          <p:grpSpPr>
            <a:xfrm>
              <a:off x="0" y="992585"/>
              <a:ext cx="4716966" cy="481870"/>
              <a:chOff x="0" y="194743"/>
              <a:chExt cx="3295505" cy="586202"/>
            </a:xfrm>
          </p:grpSpPr>
          <p:sp>
            <p:nvSpPr>
              <p:cNvPr id="15" name="圆角矩形 8"/>
              <p:cNvSpPr/>
              <p:nvPr/>
            </p:nvSpPr>
            <p:spPr>
              <a:xfrm>
                <a:off x="173208" y="194743"/>
                <a:ext cx="3122297"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14" name="內容版面配置區 2"/>
            <p:cNvSpPr txBox="1">
              <a:spLocks/>
            </p:cNvSpPr>
            <p:nvPr/>
          </p:nvSpPr>
          <p:spPr>
            <a:xfrm>
              <a:off x="644007" y="1013142"/>
              <a:ext cx="4206773"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國中教育會考、寫作測驗</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5"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25</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40183" y="5216262"/>
            <a:ext cx="8937715" cy="1015663"/>
          </a:xfrm>
          <a:prstGeom prst="rect">
            <a:avLst/>
          </a:prstGeom>
          <a:noFill/>
        </p:spPr>
        <p:txBody>
          <a:bodyPr wrap="square">
            <a:spAutoFit/>
          </a:bodyPr>
          <a:lstStyle/>
          <a:p>
            <a:pPr eaLnBrk="1" fontAlgn="auto" hangingPunct="1">
              <a:spcBef>
                <a:spcPts val="600"/>
              </a:spcBef>
              <a:spcAft>
                <a:spcPts val="0"/>
              </a:spcAft>
              <a:defRPr/>
            </a:pP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積分採計</a:t>
            </a:r>
            <a:r>
              <a:rPr lang="zh-TW" altLang="en-US" sz="1600" b="1" dirty="0">
                <a:solidFill>
                  <a:srgbClr val="C00000"/>
                </a:solidFill>
                <a:latin typeface="微軟正黑體" panose="020B0604030504040204" pitchFamily="34" charset="-120"/>
                <a:ea typeface="微軟正黑體" panose="020B0604030504040204" pitchFamily="34" charset="-120"/>
              </a:rPr>
              <a:t>無論是否採計</a:t>
            </a:r>
            <a:r>
              <a:rPr lang="zh-TW" altLang="en-US" sz="1600" b="1" u="sng" dirty="0">
                <a:solidFill>
                  <a:srgbClr val="C00000"/>
                </a:solidFill>
                <a:latin typeface="微軟正黑體" panose="020B0604030504040204" pitchFamily="34" charset="-120"/>
                <a:ea typeface="微軟正黑體" panose="020B0604030504040204" pitchFamily="34" charset="-120"/>
              </a:rPr>
              <a:t>會考成績</a:t>
            </a:r>
            <a:r>
              <a:rPr lang="zh-TW" altLang="en-US" sz="1600" b="1" dirty="0">
                <a:solidFill>
                  <a:srgbClr val="C00000"/>
                </a:solidFill>
                <a:latin typeface="微軟正黑體" panose="020B0604030504040204" pitchFamily="34" charset="-120"/>
                <a:ea typeface="微軟正黑體" panose="020B0604030504040204" pitchFamily="34" charset="-120"/>
              </a:rPr>
              <a:t>，於同分比序項目皆為一致標準，且均</a:t>
            </a:r>
            <a:r>
              <a:rPr lang="zh-TW" altLang="en-US" b="1" u="sng" dirty="0">
                <a:solidFill>
                  <a:srgbClr val="C00000"/>
                </a:solidFill>
                <a:latin typeface="微軟正黑體" panose="020B0604030504040204" pitchFamily="34" charset="-120"/>
                <a:ea typeface="微軟正黑體" panose="020B0604030504040204" pitchFamily="34" charset="-120"/>
              </a:rPr>
              <a:t>包含</a:t>
            </a:r>
            <a:r>
              <a:rPr lang="zh-TW" altLang="en-US" sz="1600" b="1" dirty="0">
                <a:solidFill>
                  <a:srgbClr val="C00000"/>
                </a:solidFill>
                <a:latin typeface="微軟正黑體" panose="020B0604030504040204" pitchFamily="34" charset="-120"/>
                <a:ea typeface="微軟正黑體" panose="020B0604030504040204" pitchFamily="34" charset="-120"/>
              </a:rPr>
              <a:t>會考科目之比序。</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a:solidFill>
                  <a:srgbClr val="C00000"/>
                </a:solidFill>
                <a:latin typeface="微軟正黑體" panose="020B0604030504040204" pitchFamily="34" charset="-120"/>
                <a:ea typeface="微軟正黑體" panose="020B0604030504040204" pitchFamily="34" charset="-120"/>
              </a:rPr>
              <a:t>護理科及國立招生學校之各科組，總積分計算項目須採計國中教育會考成績。</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eaLnBrk="1" fontAlgn="auto" hangingPunct="1">
              <a:spcBef>
                <a:spcPts val="600"/>
              </a:spcBef>
              <a:spcAft>
                <a:spcPts val="0"/>
              </a:spcAft>
              <a:buFont typeface="Wingdings" panose="05000000000000000000" pitchFamily="2" charset="2"/>
              <a:buChar char="Ø"/>
              <a:defRPr/>
            </a:pPr>
            <a:r>
              <a:rPr lang="zh-TW" altLang="en-US" sz="1600" b="1" dirty="0">
                <a:latin typeface="微軟正黑體" panose="020B0604030504040204" pitchFamily="34" charset="-120"/>
                <a:ea typeface="微軟正黑體" panose="020B0604030504040204" pitchFamily="34" charset="-120"/>
              </a:rPr>
              <a:t>非</a:t>
            </a:r>
            <a:r>
              <a:rPr lang="zh-TW" altLang="en-US" sz="1600" b="1" dirty="0">
                <a:solidFill>
                  <a:srgbClr val="C00000"/>
                </a:solidFill>
                <a:latin typeface="微軟正黑體" panose="020B0604030504040204" pitchFamily="34" charset="-120"/>
                <a:ea typeface="微軟正黑體" panose="020B0604030504040204" pitchFamily="34" charset="-120"/>
              </a:rPr>
              <a:t>護理科</a:t>
            </a:r>
            <a:r>
              <a:rPr lang="zh-TW" altLang="en-US" sz="1600" b="1" dirty="0">
                <a:latin typeface="微軟正黑體" panose="020B0604030504040204" pitchFamily="34" charset="-120"/>
                <a:ea typeface="微軟正黑體" panose="020B0604030504040204" pitchFamily="34" charset="-120"/>
              </a:rPr>
              <a:t>之私立招生學校各科組</a:t>
            </a:r>
            <a:r>
              <a:rPr lang="zh-TW" altLang="en-US" sz="1600" dirty="0">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總積分計算項目由</a:t>
            </a:r>
            <a:r>
              <a:rPr lang="zh-TW" altLang="en-US" sz="1600" u="sng" dirty="0">
                <a:solidFill>
                  <a:srgbClr val="C00000"/>
                </a:solidFill>
                <a:latin typeface="微軟正黑體" panose="020B0604030504040204" pitchFamily="34" charset="-120"/>
                <a:ea typeface="微軟正黑體" panose="020B0604030504040204" pitchFamily="34" charset="-120"/>
              </a:rPr>
              <a:t>各校自行決定</a:t>
            </a:r>
            <a:r>
              <a:rPr lang="zh-TW" altLang="en-US" sz="1600" b="1" u="sng" dirty="0">
                <a:solidFill>
                  <a:srgbClr val="C00000"/>
                </a:solidFill>
                <a:latin typeface="微軟正黑體" panose="020B0604030504040204" pitchFamily="34" charset="-120"/>
                <a:ea typeface="微軟正黑體" panose="020B0604030504040204" pitchFamily="34" charset="-120"/>
              </a:rPr>
              <a:t>是否採計</a:t>
            </a:r>
            <a:r>
              <a:rPr lang="zh-TW" altLang="en-US" sz="1600" u="sng" dirty="0">
                <a:solidFill>
                  <a:srgbClr val="C00000"/>
                </a:solidFill>
                <a:latin typeface="微軟正黑體" panose="020B0604030504040204" pitchFamily="34" charset="-120"/>
                <a:ea typeface="微軟正黑體" panose="020B0604030504040204" pitchFamily="34" charset="-120"/>
              </a:rPr>
              <a:t>國中教育會考成績</a:t>
            </a:r>
            <a:r>
              <a:rPr lang="zh-TW" altLang="en-US" sz="1600" dirty="0">
                <a:solidFill>
                  <a:srgbClr val="C00000"/>
                </a:solidFill>
                <a:latin typeface="微軟正黑體" panose="020B0604030504040204" pitchFamily="34" charset="-120"/>
                <a:ea typeface="微軟正黑體" panose="020B0604030504040204" pitchFamily="34" charset="-120"/>
              </a:rPr>
              <a:t>。</a:t>
            </a: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grpSp>
        <p:nvGrpSpPr>
          <p:cNvPr id="192" name="群組 191"/>
          <p:cNvGrpSpPr/>
          <p:nvPr/>
        </p:nvGrpSpPr>
        <p:grpSpPr>
          <a:xfrm>
            <a:off x="1008616" y="1669128"/>
            <a:ext cx="7087996" cy="3397573"/>
            <a:chOff x="148734" y="195486"/>
            <a:chExt cx="8814249" cy="4254708"/>
          </a:xfrm>
        </p:grpSpPr>
        <p:grpSp>
          <p:nvGrpSpPr>
            <p:cNvPr id="193" name="群組 192"/>
            <p:cNvGrpSpPr/>
            <p:nvPr/>
          </p:nvGrpSpPr>
          <p:grpSpPr>
            <a:xfrm>
              <a:off x="148734" y="195486"/>
              <a:ext cx="8814249" cy="1973111"/>
              <a:chOff x="148734" y="195486"/>
              <a:chExt cx="8814249" cy="1973111"/>
            </a:xfrm>
          </p:grpSpPr>
          <p:grpSp>
            <p:nvGrpSpPr>
              <p:cNvPr id="226" name="群組 225"/>
              <p:cNvGrpSpPr/>
              <p:nvPr/>
            </p:nvGrpSpPr>
            <p:grpSpPr>
              <a:xfrm>
                <a:off x="148734" y="195486"/>
                <a:ext cx="8814249" cy="1973111"/>
                <a:chOff x="365997" y="1929900"/>
                <a:chExt cx="7498481" cy="1322460"/>
              </a:xfrm>
            </p:grpSpPr>
            <p:grpSp>
              <p:nvGrpSpPr>
                <p:cNvPr id="232" name="组合 63"/>
                <p:cNvGrpSpPr/>
                <p:nvPr/>
              </p:nvGrpSpPr>
              <p:grpSpPr>
                <a:xfrm>
                  <a:off x="387611" y="1956216"/>
                  <a:ext cx="7471607" cy="1296144"/>
                  <a:chOff x="387611" y="1956216"/>
                  <a:chExt cx="7471607" cy="1296144"/>
                </a:xfrm>
              </p:grpSpPr>
              <p:cxnSp>
                <p:nvCxnSpPr>
                  <p:cNvPr id="256" name="直接连接符 64"/>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65"/>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71"/>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3" name="圆角矩形 74"/>
                <p:cNvSpPr/>
                <p:nvPr/>
              </p:nvSpPr>
              <p:spPr>
                <a:xfrm>
                  <a:off x="387611" y="2485422"/>
                  <a:ext cx="1114686" cy="219282"/>
                </a:xfrm>
                <a:prstGeom prst="roundRect">
                  <a:avLst>
                    <a:gd name="adj" fmla="val 50000"/>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solidFill>
                      <a:schemeClr val="bg1"/>
                    </a:solidFill>
                  </a:endParaRPr>
                </a:p>
              </p:txBody>
            </p:sp>
            <p:sp>
              <p:nvSpPr>
                <p:cNvPr id="234"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5"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6"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7"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8"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05</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39"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06</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0"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07</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41" name="矩形 240"/>
                <p:cNvSpPr/>
                <p:nvPr/>
              </p:nvSpPr>
              <p:spPr>
                <a:xfrm>
                  <a:off x="468305" y="2829900"/>
                  <a:ext cx="902232"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101</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21</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242" name="矩形 241"/>
                <p:cNvSpPr/>
                <p:nvPr/>
              </p:nvSpPr>
              <p:spPr>
                <a:xfrm>
                  <a:off x="1398731" y="2829900"/>
                  <a:ext cx="973145" cy="412569"/>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3" name="矩形 242"/>
                <p:cNvSpPr/>
                <p:nvPr/>
              </p:nvSpPr>
              <p:spPr>
                <a:xfrm>
                  <a:off x="2265702" y="2829900"/>
                  <a:ext cx="1016783" cy="412569"/>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rPr>
                    <a:t>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CN" sz="1300" b="1" dirty="0">
                      <a:solidFill>
                        <a:srgbClr val="002060"/>
                      </a:solidFill>
                      <a:latin typeface="微軟正黑體" panose="020B0604030504040204" pitchFamily="34" charset="-120"/>
                      <a:ea typeface="微軟正黑體" panose="020B0604030504040204" pitchFamily="34" charset="-120"/>
                    </a:rPr>
                    <a:t>2.5</a:t>
                  </a:r>
                  <a:r>
                    <a:rPr lang="zh-TW" altLang="en-US" sz="1300" b="1" dirty="0">
                      <a:solidFill>
                        <a:srgbClr val="002060"/>
                      </a:solidFill>
                      <a:latin typeface="微軟正黑體" panose="020B0604030504040204" pitchFamily="34" charset="-120"/>
                      <a:ea typeface="微軟正黑體" panose="020B0604030504040204" pitchFamily="34" charset="-120"/>
                    </a:rPr>
                    <a:t>、</a:t>
                  </a:r>
                  <a:endParaRPr lang="en-US" altLang="zh-TW" sz="1300" b="1" dirty="0">
                    <a:solidFill>
                      <a:srgbClr val="002060"/>
                    </a:solidFill>
                    <a:latin typeface="微軟正黑體" panose="020B0604030504040204" pitchFamily="34" charset="-120"/>
                    <a:ea typeface="微軟正黑體" panose="020B0604030504040204" pitchFamily="34" charset="-120"/>
                  </a:endParaRPr>
                </a:p>
                <a:p>
                  <a:pPr algn="ctr"/>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1</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en-US" altLang="zh-CN" sz="1300" b="1" dirty="0">
                    <a:solidFill>
                      <a:srgbClr val="002060"/>
                    </a:solidFill>
                    <a:latin typeface="微軟正黑體" panose="020B0604030504040204" pitchFamily="34" charset="-120"/>
                    <a:ea typeface="微軟正黑體" panose="020B0604030504040204" pitchFamily="34" charset="-120"/>
                  </a:endParaRPr>
                </a:p>
              </p:txBody>
            </p:sp>
            <p:sp>
              <p:nvSpPr>
                <p:cNvPr id="244" name="矩形 243"/>
                <p:cNvSpPr/>
                <p:nvPr/>
              </p:nvSpPr>
              <p:spPr>
                <a:xfrm>
                  <a:off x="3280306" y="2829900"/>
                  <a:ext cx="798589"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26</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21</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245" name="矩形 244"/>
                <p:cNvSpPr/>
                <p:nvPr/>
              </p:nvSpPr>
              <p:spPr>
                <a:xfrm>
                  <a:off x="4078266" y="2829900"/>
                  <a:ext cx="1012754" cy="245410"/>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246" name="矩形 245"/>
                <p:cNvSpPr/>
                <p:nvPr/>
              </p:nvSpPr>
              <p:spPr>
                <a:xfrm>
                  <a:off x="5146574" y="2829900"/>
                  <a:ext cx="687153" cy="245410"/>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247" name="矩形 246"/>
                <p:cNvSpPr/>
                <p:nvPr/>
              </p:nvSpPr>
              <p:spPr>
                <a:xfrm>
                  <a:off x="6060746" y="2829900"/>
                  <a:ext cx="694947"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33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248" name="矩形 247"/>
                <p:cNvSpPr/>
                <p:nvPr/>
              </p:nvSpPr>
              <p:spPr>
                <a:xfrm>
                  <a:off x="7013131" y="2829900"/>
                  <a:ext cx="687153" cy="245410"/>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p>
              </p:txBody>
            </p:sp>
            <p:cxnSp>
              <p:nvCxnSpPr>
                <p:cNvPr id="249" name="直接连接符 104"/>
                <p:cNvCxnSpPr/>
                <p:nvPr/>
              </p:nvCxnSpPr>
              <p:spPr>
                <a:xfrm>
                  <a:off x="387611" y="2816458"/>
                  <a:ext cx="0" cy="28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0" name="群組 249"/>
                <p:cNvGrpSpPr/>
                <p:nvPr/>
              </p:nvGrpSpPr>
              <p:grpSpPr>
                <a:xfrm>
                  <a:off x="788374" y="2486824"/>
                  <a:ext cx="263369" cy="203319"/>
                  <a:chOff x="716996" y="2379483"/>
                  <a:chExt cx="433248" cy="346035"/>
                </a:xfrm>
              </p:grpSpPr>
              <p:sp>
                <p:nvSpPr>
                  <p:cNvPr id="254" name="Freeform 72"/>
                  <p:cNvSpPr>
                    <a:spLocks noEditPoints="1"/>
                  </p:cNvSpPr>
                  <p:nvPr/>
                </p:nvSpPr>
                <p:spPr bwMode="auto">
                  <a:xfrm>
                    <a:off x="716996" y="2379483"/>
                    <a:ext cx="433248" cy="34603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sp>
                <p:nvSpPr>
                  <p:cNvPr id="255" name="Freeform 73"/>
                  <p:cNvSpPr>
                    <a:spLocks noEditPoints="1"/>
                  </p:cNvSpPr>
                  <p:nvPr/>
                </p:nvSpPr>
                <p:spPr bwMode="auto">
                  <a:xfrm>
                    <a:off x="804203" y="2655186"/>
                    <a:ext cx="46420" cy="46420"/>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grpSp>
            <p:sp>
              <p:nvSpPr>
                <p:cNvPr id="251" name="矩形 250"/>
                <p:cNvSpPr/>
                <p:nvPr/>
              </p:nvSpPr>
              <p:spPr>
                <a:xfrm>
                  <a:off x="365997" y="1929900"/>
                  <a:ext cx="1082240"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超額比序</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總積分</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2" name="矩形 251"/>
                <p:cNvSpPr/>
                <p:nvPr/>
              </p:nvSpPr>
              <p:spPr>
                <a:xfrm>
                  <a:off x="1516577" y="1939773"/>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均衡</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53" name="矩形 252"/>
                <p:cNvSpPr/>
                <p:nvPr/>
              </p:nvSpPr>
              <p:spPr>
                <a:xfrm>
                  <a:off x="2431795" y="1929900"/>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技藝</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優良</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227" name="矩形 226"/>
              <p:cNvSpPr/>
              <p:nvPr/>
            </p:nvSpPr>
            <p:spPr>
              <a:xfrm>
                <a:off x="3504514" y="195486"/>
                <a:ext cx="1015663"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志願序</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28" name="矩形 227"/>
              <p:cNvSpPr/>
              <p:nvPr/>
            </p:nvSpPr>
            <p:spPr>
              <a:xfrm>
                <a:off x="4706563"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弱勢</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身分</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229" name="矩形 228"/>
              <p:cNvSpPr/>
              <p:nvPr/>
            </p:nvSpPr>
            <p:spPr>
              <a:xfrm>
                <a:off x="5493148" y="195486"/>
                <a:ext cx="1332517" cy="732301"/>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多元學習</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表現</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0" name="矩形 229"/>
              <p:cNvSpPr/>
              <p:nvPr/>
            </p:nvSpPr>
            <p:spPr>
              <a:xfrm>
                <a:off x="6916867" y="250671"/>
                <a:ext cx="739953" cy="693760"/>
              </a:xfrm>
              <a:prstGeom prst="rect">
                <a:avLst/>
              </a:prstGeom>
            </p:spPr>
            <p:txBody>
              <a:bodyPr wrap="none">
                <a:spAutoFit/>
              </a:bodyPr>
              <a:lstStyle/>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會考</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lnSpc>
                    <a:spcPts val="1200"/>
                  </a:lnSpc>
                </a:pPr>
                <a:r>
                  <a:rPr lang="en-US" altLang="zh-CN" sz="1600" b="1" dirty="0">
                    <a:solidFill>
                      <a:srgbClr val="002060"/>
                    </a:solidFill>
                    <a:latin typeface="微軟正黑體" panose="020B0604030504040204" pitchFamily="34" charset="-120"/>
                    <a:ea typeface="微軟正黑體" panose="020B0604030504040204" pitchFamily="34" charset="-120"/>
                  </a:rPr>
                  <a:t>+</a:t>
                </a:r>
              </a:p>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31" name="矩形 230"/>
              <p:cNvSpPr/>
              <p:nvPr/>
            </p:nvSpPr>
            <p:spPr>
              <a:xfrm>
                <a:off x="7945316"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服務</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nvGrpSpPr>
            <p:cNvPr id="194" name="群組 193"/>
            <p:cNvGrpSpPr/>
            <p:nvPr/>
          </p:nvGrpSpPr>
          <p:grpSpPr>
            <a:xfrm>
              <a:off x="683568" y="2211710"/>
              <a:ext cx="7732799" cy="2238484"/>
              <a:chOff x="990195" y="2454029"/>
              <a:chExt cx="7732799" cy="2238484"/>
            </a:xfrm>
          </p:grpSpPr>
          <p:grpSp>
            <p:nvGrpSpPr>
              <p:cNvPr id="195" name="群組 194"/>
              <p:cNvGrpSpPr/>
              <p:nvPr/>
            </p:nvGrpSpPr>
            <p:grpSpPr>
              <a:xfrm>
                <a:off x="990195" y="2454031"/>
                <a:ext cx="7732799" cy="2238482"/>
                <a:chOff x="1286009" y="1929900"/>
                <a:chExt cx="6578469" cy="1500322"/>
              </a:xfrm>
            </p:grpSpPr>
            <p:grpSp>
              <p:nvGrpSpPr>
                <p:cNvPr id="201" name="组合 63"/>
                <p:cNvGrpSpPr/>
                <p:nvPr/>
              </p:nvGrpSpPr>
              <p:grpSpPr>
                <a:xfrm>
                  <a:off x="1286009" y="1956214"/>
                  <a:ext cx="6573209" cy="1389929"/>
                  <a:chOff x="1286009" y="1956214"/>
                  <a:chExt cx="6573209" cy="1389929"/>
                </a:xfrm>
              </p:grpSpPr>
              <p:cxnSp>
                <p:nvCxnSpPr>
                  <p:cNvPr id="218" name="直接连接符 65"/>
                  <p:cNvCxnSpPr/>
                  <p:nvPr/>
                </p:nvCxnSpPr>
                <p:spPr>
                  <a:xfrm>
                    <a:off x="1286009"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66"/>
                  <p:cNvCxnSpPr/>
                  <p:nvPr/>
                </p:nvCxnSpPr>
                <p:spPr>
                  <a:xfrm>
                    <a:off x="2301930"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67"/>
                  <p:cNvCxnSpPr/>
                  <p:nvPr/>
                </p:nvCxnSpPr>
                <p:spPr>
                  <a:xfrm>
                    <a:off x="3209752"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68"/>
                  <p:cNvCxnSpPr/>
                  <p:nvPr/>
                </p:nvCxnSpPr>
                <p:spPr>
                  <a:xfrm>
                    <a:off x="4110995"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69"/>
                  <p:cNvCxnSpPr/>
                  <p:nvPr/>
                </p:nvCxnSpPr>
                <p:spPr>
                  <a:xfrm>
                    <a:off x="5926639" y="1956214"/>
                    <a:ext cx="0" cy="13899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70"/>
                  <p:cNvCxnSpPr/>
                  <p:nvPr/>
                </p:nvCxnSpPr>
                <p:spPr>
                  <a:xfrm>
                    <a:off x="6854196" y="1956215"/>
                    <a:ext cx="0" cy="13899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71"/>
                  <p:cNvCxnSpPr/>
                  <p:nvPr/>
                </p:nvCxnSpPr>
                <p:spPr>
                  <a:xfrm>
                    <a:off x="7859218"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73"/>
                  <p:cNvCxnSpPr/>
                  <p:nvPr/>
                </p:nvCxnSpPr>
                <p:spPr>
                  <a:xfrm>
                    <a:off x="5031975"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2" name="圆角矩形 75"/>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08</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3" name="圆角矩形 76"/>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09</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4" name="圆角矩形 77"/>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10</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5" name="圆角矩形 78"/>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6" name="圆角矩形 79"/>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7" name="圆角矩形 80"/>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8" name="圆角矩形 81"/>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209" name="矩形 208"/>
                <p:cNvSpPr/>
                <p:nvPr/>
              </p:nvSpPr>
              <p:spPr>
                <a:xfrm>
                  <a:off x="1293718" y="2732742"/>
                  <a:ext cx="1044058" cy="577596"/>
                </a:xfrm>
                <a:prstGeom prst="rect">
                  <a:avLst/>
                </a:prstGeom>
              </p:spPr>
              <p:txBody>
                <a:bodyPr wrap="none">
                  <a:spAutoFit/>
                </a:bodyPr>
                <a:lstStyle/>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0" name="矩形 209"/>
                <p:cNvSpPr/>
                <p:nvPr/>
              </p:nvSpPr>
              <p:spPr>
                <a:xfrm>
                  <a:off x="2315203" y="2732742"/>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11" name="矩形 210"/>
                <p:cNvSpPr/>
                <p:nvPr/>
              </p:nvSpPr>
              <p:spPr>
                <a:xfrm>
                  <a:off x="3194525"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12" name="矩形 211"/>
                <p:cNvSpPr/>
                <p:nvPr/>
              </p:nvSpPr>
              <p:spPr>
                <a:xfrm>
                  <a:off x="4137655"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13" name="矩形 212"/>
                <p:cNvSpPr/>
                <p:nvPr/>
              </p:nvSpPr>
              <p:spPr>
                <a:xfrm>
                  <a:off x="5008971"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14" name="矩形 213"/>
                <p:cNvSpPr/>
                <p:nvPr/>
              </p:nvSpPr>
              <p:spPr>
                <a:xfrm>
                  <a:off x="5923141"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15" name="矩形 214"/>
                <p:cNvSpPr/>
                <p:nvPr/>
              </p:nvSpPr>
              <p:spPr>
                <a:xfrm>
                  <a:off x="6930881" y="2732743"/>
                  <a:ext cx="851651" cy="542484"/>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6</a:t>
                  </a:r>
                  <a:r>
                    <a:rPr lang="en-US" altLang="zh-TW" sz="1200" b="1" dirty="0">
                      <a:solidFill>
                        <a:srgbClr val="002060"/>
                      </a:solidFill>
                      <a:latin typeface="微軟正黑體" panose="020B0604030504040204" pitchFamily="34" charset="-120"/>
                      <a:ea typeface="微軟正黑體" panose="020B0604030504040204" pitchFamily="34" charset="-120"/>
                    </a:rPr>
                    <a:t>&gt;5&gt;4&gt;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3&gt;2&gt;1&gt;</a:t>
                  </a:r>
                </a:p>
                <a:p>
                  <a:pPr algn="ct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216" name="矩形 215"/>
                <p:cNvSpPr/>
                <p:nvPr/>
              </p:nvSpPr>
              <p:spPr>
                <a:xfrm>
                  <a:off x="1489041" y="1939773"/>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競賽</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17" name="矩形 216"/>
                <p:cNvSpPr/>
                <p:nvPr/>
              </p:nvSpPr>
              <p:spPr>
                <a:xfrm>
                  <a:off x="2431794" y="1929900"/>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國文</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196" name="矩形 195"/>
              <p:cNvSpPr/>
              <p:nvPr/>
            </p:nvSpPr>
            <p:spPr>
              <a:xfrm>
                <a:off x="3392763"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數學</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7" name="矩形 196"/>
              <p:cNvSpPr/>
              <p:nvPr/>
            </p:nvSpPr>
            <p:spPr>
              <a:xfrm>
                <a:off x="4466572"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英語</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198" name="矩形 197"/>
              <p:cNvSpPr/>
              <p:nvPr/>
            </p:nvSpPr>
            <p:spPr>
              <a:xfrm>
                <a:off x="5324830" y="2454029"/>
                <a:ext cx="1229901" cy="430887"/>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自然</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99" name="矩形 198"/>
              <p:cNvSpPr/>
              <p:nvPr/>
            </p:nvSpPr>
            <p:spPr>
              <a:xfrm>
                <a:off x="6579898"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社會</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200" name="矩形 199"/>
              <p:cNvSpPr/>
              <p:nvPr/>
            </p:nvSpPr>
            <p:spPr>
              <a:xfrm>
                <a:off x="7705327" y="2454029"/>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測驗</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cxnSp>
        <p:nvCxnSpPr>
          <p:cNvPr id="7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Freeform 6">
            <a:extLst>
              <a:ext uri="{FF2B5EF4-FFF2-40B4-BE49-F238E27FC236}">
                <a16:creationId xmlns:a16="http://schemas.microsoft.com/office/drawing/2014/main" id="{71AA52EC-7DB1-4E87-8C0D-FAA1C5227515}"/>
              </a:ext>
            </a:extLst>
          </p:cNvPr>
          <p:cNvSpPr>
            <a:spLocks noEditPoints="1"/>
          </p:cNvSpPr>
          <p:nvPr/>
        </p:nvSpPr>
        <p:spPr bwMode="auto">
          <a:xfrm>
            <a:off x="7488130"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81" name="標題 1"/>
          <p:cNvSpPr txBox="1">
            <a:spLocks/>
          </p:cNvSpPr>
          <p:nvPr/>
        </p:nvSpPr>
        <p:spPr bwMode="auto">
          <a:xfrm>
            <a:off x="250752" y="361293"/>
            <a:ext cx="800088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2800" b="1" dirty="0">
                <a:solidFill>
                  <a:srgbClr val="002060"/>
                </a:solidFill>
                <a:latin typeface="微軟正黑體" panose="020B0604030504040204" pitchFamily="34" charset="-120"/>
                <a:ea typeface="微軟正黑體" panose="020B0604030504040204" pitchFamily="34" charset="-120"/>
              </a:rPr>
              <a:t>柒、分發順位比序原則 </a:t>
            </a:r>
            <a:r>
              <a:rPr lang="en-US" altLang="zh-TW" sz="2800" b="1" dirty="0">
                <a:solidFill>
                  <a:srgbClr val="002060"/>
                </a:solidFill>
                <a:latin typeface="微軟正黑體" panose="020B0604030504040204" pitchFamily="34" charset="-120"/>
                <a:ea typeface="微軟正黑體" panose="020B0604030504040204" pitchFamily="34" charset="-120"/>
              </a:rPr>
              <a:t>- </a:t>
            </a:r>
            <a:r>
              <a:rPr lang="zh-TW" altLang="en-US" sz="2300" b="1" dirty="0">
                <a:solidFill>
                  <a:srgbClr val="002060"/>
                </a:solidFill>
                <a:latin typeface="微軟正黑體" panose="020B0604030504040204" pitchFamily="34" charset="-120"/>
                <a:ea typeface="微軟正黑體" panose="020B0604030504040204" pitchFamily="34" charset="-120"/>
              </a:rPr>
              <a:t>同分比序項目順序（</a:t>
            </a:r>
            <a:r>
              <a:rPr lang="en-US" altLang="zh-TW" sz="2300" b="1" dirty="0">
                <a:solidFill>
                  <a:srgbClr val="002060"/>
                </a:solidFill>
                <a:latin typeface="微軟正黑體" panose="020B0604030504040204" pitchFamily="34" charset="-120"/>
                <a:ea typeface="微軟正黑體" panose="020B0604030504040204" pitchFamily="34" charset="-120"/>
              </a:rPr>
              <a:t>1/4</a:t>
            </a:r>
            <a:r>
              <a:rPr lang="zh-TW" altLang="en-US" sz="2300" b="1" dirty="0">
                <a:solidFill>
                  <a:srgbClr val="002060"/>
                </a:solidFill>
                <a:latin typeface="微軟正黑體" panose="020B0604030504040204" pitchFamily="34" charset="-120"/>
                <a:ea typeface="微軟正黑體" panose="020B0604030504040204" pitchFamily="34" charset="-120"/>
              </a:rPr>
              <a:t>）</a:t>
            </a:r>
            <a:endParaRPr lang="zh-TW" altLang="en-US" sz="2300" dirty="0">
              <a:solidFill>
                <a:srgbClr val="00206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301401" y="916120"/>
            <a:ext cx="8502427" cy="646331"/>
          </a:xfrm>
          <a:prstGeom prst="rect">
            <a:avLst/>
          </a:prstGeom>
          <a:noFill/>
        </p:spPr>
        <p:txBody>
          <a:bodyPr wrap="square" rtlCol="0">
            <a:spAutoFit/>
          </a:bodyPr>
          <a:lstStyle/>
          <a:p>
            <a:r>
              <a:rPr lang="zh-TW" altLang="en-US" dirty="0">
                <a:solidFill>
                  <a:srgbClr val="0000CC"/>
                </a:solidFill>
                <a:latin typeface="微軟正黑體" panose="020B0604030504040204" pitchFamily="34" charset="-120"/>
                <a:ea typeface="微軟正黑體" panose="020B0604030504040204" pitchFamily="34" charset="-120"/>
              </a:rPr>
              <a:t>分發順位排定原則及同分比序順序，其中總績分為超額比序總績分，</a:t>
            </a:r>
            <a:r>
              <a:rPr lang="zh-TW" altLang="en-US" dirty="0">
                <a:solidFill>
                  <a:srgbClr val="FF0000"/>
                </a:solidFill>
                <a:latin typeface="微軟正黑體" panose="020B0604030504040204" pitchFamily="34" charset="-120"/>
                <a:ea typeface="微軟正黑體" panose="020B0604030504040204" pitchFamily="34" charset="-120"/>
              </a:rPr>
              <a:t>同分比序相同者，分發順位相同</a:t>
            </a:r>
            <a:r>
              <a:rPr lang="zh-TW" altLang="en-US" dirty="0">
                <a:solidFill>
                  <a:srgbClr val="0000CC"/>
                </a:solidFill>
                <a:latin typeface="微軟正黑體" panose="020B0604030504040204" pitchFamily="34" charset="-120"/>
                <a:ea typeface="微軟正黑體" panose="020B0604030504040204" pitchFamily="34" charset="-120"/>
              </a:rPr>
              <a:t>。</a:t>
            </a:r>
            <a:endParaRPr lang="en-US" altLang="zh-TW" dirty="0">
              <a:solidFill>
                <a:srgbClr val="0000CC"/>
              </a:solidFill>
              <a:latin typeface="微軟正黑體" panose="020B0604030504040204" pitchFamily="34" charset="-120"/>
              <a:ea typeface="微軟正黑體" panose="020B0604030504040204" pitchFamily="34" charset="-120"/>
            </a:endParaRPr>
          </a:p>
        </p:txBody>
      </p:sp>
      <p:sp>
        <p:nvSpPr>
          <p:cNvPr id="82"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26</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文字方塊 4"/>
          <p:cNvSpPr txBox="1">
            <a:spLocks noChangeArrowheads="1"/>
          </p:cNvSpPr>
          <p:nvPr/>
        </p:nvSpPr>
        <p:spPr bwMode="auto">
          <a:xfrm>
            <a:off x="298339" y="957731"/>
            <a:ext cx="7450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00CC"/>
                </a:solidFill>
                <a:latin typeface="微軟正黑體" panose="020B0604030504040204" pitchFamily="34" charset="-120"/>
                <a:ea typeface="微軟正黑體" panose="020B0604030504040204" pitchFamily="34" charset="-120"/>
              </a:rPr>
              <a:t>（範例）</a:t>
            </a:r>
            <a:r>
              <a:rPr lang="zh-TW" altLang="zh-TW" sz="2000" b="1" dirty="0">
                <a:solidFill>
                  <a:srgbClr val="0000CC"/>
                </a:solidFill>
                <a:latin typeface="微軟正黑體" panose="020B0604030504040204" pitchFamily="34" charset="-120"/>
                <a:ea typeface="微軟正黑體" panose="020B0604030504040204" pitchFamily="34" charset="-120"/>
              </a:rPr>
              <a:t>信義國民中學</a:t>
            </a:r>
            <a:r>
              <a:rPr lang="en-US" altLang="zh-TW" sz="2000" b="1" dirty="0">
                <a:solidFill>
                  <a:srgbClr val="0000CC"/>
                </a:solidFill>
                <a:latin typeface="微軟正黑體" panose="020B0604030504040204" pitchFamily="34" charset="-120"/>
                <a:ea typeface="微軟正黑體" panose="020B0604030504040204" pitchFamily="34" charset="-120"/>
              </a:rPr>
              <a:t>  </a:t>
            </a:r>
            <a:r>
              <a:rPr lang="zh-TW" altLang="zh-TW" sz="2000" b="1" dirty="0">
                <a:solidFill>
                  <a:srgbClr val="0000CC"/>
                </a:solidFill>
                <a:latin typeface="微軟正黑體" panose="020B0604030504040204" pitchFamily="34" charset="-120"/>
                <a:ea typeface="微軟正黑體" panose="020B0604030504040204" pitchFamily="34" charset="-120"/>
              </a:rPr>
              <a:t>陳同學</a:t>
            </a:r>
            <a:r>
              <a:rPr lang="zh-TW" altLang="zh-TW" sz="2800" b="1" u="sng"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0000CC"/>
                </a:solidFill>
                <a:latin typeface="微軟正黑體" panose="020B0604030504040204" pitchFamily="34" charset="-120"/>
                <a:ea typeface="微軟正黑體" panose="020B0604030504040204" pitchFamily="34" charset="-120"/>
              </a:rPr>
              <a:t>免試入學報名之積分證明單</a:t>
            </a:r>
            <a:endParaRPr lang="zh-TW" altLang="en-US" sz="2000" b="1" dirty="0">
              <a:solidFill>
                <a:srgbClr val="0000CC"/>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00261856"/>
              </p:ext>
            </p:extLst>
          </p:nvPr>
        </p:nvGraphicFramePr>
        <p:xfrm>
          <a:off x="1720638" y="2049861"/>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2022</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27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61498" name="文字方塊 17"/>
          <p:cNvSpPr txBox="1">
            <a:spLocks noChangeArrowheads="1"/>
          </p:cNvSpPr>
          <p:nvPr/>
        </p:nvSpPr>
        <p:spPr bwMode="auto">
          <a:xfrm>
            <a:off x="1294161" y="1621544"/>
            <a:ext cx="5804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學年度五專入學專用優先免試入學超額比序項目積分證明單</a:t>
            </a:r>
          </a:p>
        </p:txBody>
      </p:sp>
      <p:grpSp>
        <p:nvGrpSpPr>
          <p:cNvPr id="4" name="群組 3"/>
          <p:cNvGrpSpPr/>
          <p:nvPr/>
        </p:nvGrpSpPr>
        <p:grpSpPr>
          <a:xfrm>
            <a:off x="1758493" y="5974440"/>
            <a:ext cx="2819069" cy="1071176"/>
            <a:chOff x="4251325" y="5770084"/>
            <a:chExt cx="3758758" cy="1428235"/>
          </a:xfrm>
        </p:grpSpPr>
        <p:sp>
          <p:nvSpPr>
            <p:cNvPr id="61500" name="文字方塊 16"/>
            <p:cNvSpPr txBox="1">
              <a:spLocks noChangeArrowheads="1"/>
            </p:cNvSpPr>
            <p:nvPr/>
          </p:nvSpPr>
          <p:spPr bwMode="auto">
            <a:xfrm>
              <a:off x="4251325" y="6210376"/>
              <a:ext cx="168251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050" dirty="0">
                  <a:latin typeface="標楷體" panose="03000509000000000000" pitchFamily="65" charset="-120"/>
                  <a:ea typeface="標楷體" panose="03000509000000000000" pitchFamily="65" charset="-120"/>
                </a:rPr>
                <a:t>就讀國中學校戳章</a:t>
              </a:r>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642" y="5770084"/>
              <a:ext cx="2793441" cy="1428235"/>
            </a:xfrm>
            <a:prstGeom prst="rect">
              <a:avLst/>
            </a:prstGeom>
          </p:spPr>
        </p:pic>
      </p:grpSp>
      <p:cxnSp>
        <p:nvCxnSpPr>
          <p:cNvPr id="1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501466"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2/4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27</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16183" y="6248142"/>
            <a:ext cx="8228730" cy="487826"/>
          </a:xfrm>
          <a:prstGeom prst="roundRect">
            <a:avLst/>
          </a:prstGeom>
          <a:solidFill>
            <a:schemeClr val="accent6">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1</a:t>
            </a:r>
            <a:r>
              <a:rPr lang="zh-TW" altLang="zh-TW" sz="1300" b="1" dirty="0">
                <a:solidFill>
                  <a:schemeClr val="tx1"/>
                </a:solidFill>
                <a:latin typeface="微軟正黑體" panose="020B0604030504040204" pitchFamily="34" charset="-120"/>
                <a:ea typeface="微軟正黑體" panose="020B0604030504040204" pitchFamily="34" charset="-120"/>
              </a:rPr>
              <a:t>：志願序積分</a:t>
            </a:r>
            <a:r>
              <a:rPr lang="zh-TW" altLang="en-US" sz="1300" b="1" dirty="0">
                <a:solidFill>
                  <a:schemeClr val="tx1"/>
                </a:solidFill>
                <a:latin typeface="微軟正黑體" panose="020B0604030504040204" pitchFamily="34" charset="-120"/>
                <a:ea typeface="微軟正黑體" panose="020B0604030504040204" pitchFamily="34" charset="-120"/>
              </a:rPr>
              <a:t>係</a:t>
            </a:r>
            <a:r>
              <a:rPr lang="zh-TW" altLang="zh-TW" sz="1300" b="1" dirty="0">
                <a:solidFill>
                  <a:schemeClr val="tx1"/>
                </a:solidFill>
                <a:latin typeface="微軟正黑體" panose="020B0604030504040204" pitchFamily="34" charset="-120"/>
                <a:ea typeface="微軟正黑體" panose="020B0604030504040204" pitchFamily="34" charset="-120"/>
              </a:rPr>
              <a:t>以級別方式計算，並於免試生完成選填登記志願後，納入超額比序總積分之主項目採計。</a:t>
            </a:r>
          </a:p>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2</a:t>
            </a:r>
            <a:r>
              <a:rPr lang="zh-TW" altLang="zh-TW" sz="1300" b="1" dirty="0">
                <a:solidFill>
                  <a:schemeClr val="tx1"/>
                </a:solidFill>
                <a:latin typeface="微軟正黑體" panose="020B0604030504040204" pitchFamily="34" charset="-120"/>
                <a:ea typeface="微軟正黑體" panose="020B0604030504040204" pitchFamily="34" charset="-120"/>
              </a:rPr>
              <a:t>：陳同學</a:t>
            </a:r>
            <a:r>
              <a:rPr lang="zh-TW" altLang="zh-TW" sz="1300" b="1" dirty="0">
                <a:solidFill>
                  <a:srgbClr val="0000CC"/>
                </a:solidFill>
                <a:latin typeface="微軟正黑體" panose="020B0604030504040204" pitchFamily="34" charset="-120"/>
                <a:ea typeface="微軟正黑體" panose="020B0604030504040204" pitchFamily="34" charset="-120"/>
              </a:rPr>
              <a:t>未持有原住民文化及語言能力證明</a:t>
            </a:r>
            <a:r>
              <a:rPr lang="zh-TW" altLang="zh-TW" sz="1300" b="1" dirty="0">
                <a:solidFill>
                  <a:schemeClr val="tx1"/>
                </a:solidFill>
                <a:latin typeface="微軟正黑體" panose="020B0604030504040204" pitchFamily="34" charset="-120"/>
                <a:ea typeface="微軟正黑體" panose="020B0604030504040204" pitchFamily="34" charset="-120"/>
              </a:rPr>
              <a:t>，</a:t>
            </a:r>
            <a:r>
              <a:rPr lang="zh-TW" altLang="zh-TW" sz="1300" b="1" dirty="0">
                <a:solidFill>
                  <a:srgbClr val="FF0000"/>
                </a:solidFill>
                <a:latin typeface="微軟正黑體" panose="020B0604030504040204" pitchFamily="34" charset="-120"/>
                <a:ea typeface="微軟正黑體" panose="020B0604030504040204" pitchFamily="34" charset="-120"/>
              </a:rPr>
              <a:t>加分</a:t>
            </a:r>
            <a:r>
              <a:rPr lang="zh-TW" altLang="zh-TW" sz="1300" b="1" dirty="0">
                <a:solidFill>
                  <a:schemeClr val="tx1"/>
                </a:solidFill>
                <a:latin typeface="微軟正黑體" panose="020B0604030504040204" pitchFamily="34" charset="-120"/>
                <a:ea typeface="微軟正黑體" panose="020B0604030504040204" pitchFamily="34" charset="-120"/>
              </a:rPr>
              <a:t>比率以</a:t>
            </a:r>
            <a:r>
              <a:rPr lang="en-US" altLang="zh-TW" sz="1300" b="1" dirty="0">
                <a:solidFill>
                  <a:srgbClr val="FF0000"/>
                </a:solidFill>
                <a:latin typeface="微軟正黑體" panose="020B0604030504040204" pitchFamily="34" charset="-120"/>
                <a:ea typeface="微軟正黑體" panose="020B0604030504040204" pitchFamily="34" charset="-120"/>
              </a:rPr>
              <a:t>10%</a:t>
            </a:r>
            <a:r>
              <a:rPr lang="zh-TW" altLang="zh-TW" sz="1300" b="1" dirty="0">
                <a:solidFill>
                  <a:schemeClr val="tx1"/>
                </a:solidFill>
                <a:latin typeface="微軟正黑體" panose="020B0604030504040204" pitchFamily="34" charset="-120"/>
                <a:ea typeface="微軟正黑體" panose="020B0604030504040204" pitchFamily="34" charset="-120"/>
              </a:rPr>
              <a:t>計算。</a:t>
            </a:r>
            <a:endParaRPr lang="zh-TW" altLang="en-US" sz="1300" b="1"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298338" y="864719"/>
            <a:ext cx="4595606" cy="707886"/>
          </a:xfrm>
          <a:prstGeom prst="rect">
            <a:avLst/>
          </a:prstGeom>
        </p:spPr>
        <p:txBody>
          <a:bodyPr wrap="square">
            <a:spAutoFit/>
          </a:bodyPr>
          <a:lstStyle/>
          <a:p>
            <a:pPr eaLnBrk="1" fontAlgn="auto" hangingPunct="1">
              <a:spcBef>
                <a:spcPts val="0"/>
              </a:spcBef>
              <a:spcAft>
                <a:spcPts val="0"/>
              </a:spcAft>
              <a:defRPr/>
            </a:pPr>
            <a:r>
              <a:rPr lang="zh-TW" altLang="en-US" sz="2000" b="1" dirty="0">
                <a:solidFill>
                  <a:srgbClr val="C00000"/>
                </a:solidFill>
                <a:latin typeface="微軟正黑體" pitchFamily="34" charset="-120"/>
                <a:ea typeface="微軟正黑體" pitchFamily="34" charset="-120"/>
              </a:rPr>
              <a:t>免試生超額比序總積分計算範例</a:t>
            </a:r>
            <a:endParaRPr lang="en-US" altLang="zh-TW" sz="2000" b="1" dirty="0">
              <a:solidFill>
                <a:srgbClr val="C00000"/>
              </a:solidFill>
              <a:latin typeface="微軟正黑體" pitchFamily="34" charset="-120"/>
              <a:ea typeface="微軟正黑體" pitchFamily="34" charset="-120"/>
            </a:endParaRPr>
          </a:p>
          <a:p>
            <a:pPr eaLnBrk="1" fontAlgn="auto" hangingPunct="1">
              <a:spcBef>
                <a:spcPts val="0"/>
              </a:spcBef>
              <a:spcAft>
                <a:spcPts val="0"/>
              </a:spcAft>
              <a:defRPr/>
            </a:pPr>
            <a:r>
              <a:rPr lang="zh-TW" altLang="zh-TW" sz="2000" b="1" dirty="0">
                <a:solidFill>
                  <a:schemeClr val="accent6">
                    <a:lumMod val="75000"/>
                  </a:schemeClr>
                </a:solidFill>
                <a:latin typeface="微軟正黑體" pitchFamily="34" charset="-120"/>
                <a:ea typeface="微軟正黑體" pitchFamily="34" charset="-120"/>
              </a:rPr>
              <a:t>陳同學</a:t>
            </a:r>
            <a:r>
              <a:rPr lang="zh-TW" altLang="zh-TW" sz="2000" b="1" u="sng" dirty="0">
                <a:solidFill>
                  <a:schemeClr val="accent6">
                    <a:lumMod val="75000"/>
                  </a:schemeClr>
                </a:solidFill>
                <a:latin typeface="微軟正黑體" pitchFamily="34" charset="-120"/>
                <a:ea typeface="微軟正黑體" pitchFamily="34" charset="-120"/>
              </a:rPr>
              <a:t>國中教育會考成績</a:t>
            </a:r>
            <a:r>
              <a:rPr lang="zh-TW" altLang="zh-TW" sz="2000" b="1" dirty="0">
                <a:solidFill>
                  <a:schemeClr val="accent6">
                    <a:lumMod val="75000"/>
                  </a:schemeClr>
                </a:solidFill>
                <a:latin typeface="微軟正黑體" pitchFamily="34" charset="-120"/>
                <a:ea typeface="微軟正黑體" pitchFamily="34" charset="-120"/>
              </a:rPr>
              <a:t>與採計積分表</a:t>
            </a:r>
            <a:endParaRPr lang="zh-TW" altLang="en-US" sz="2000" b="1" dirty="0">
              <a:solidFill>
                <a:schemeClr val="accent6">
                  <a:lumMod val="75000"/>
                </a:schemeClr>
              </a:solidFill>
              <a:latin typeface="微軟正黑體" pitchFamily="34" charset="-120"/>
              <a:ea typeface="微軟正黑體" pitchFamily="34" charset="-120"/>
            </a:endParaRPr>
          </a:p>
        </p:txBody>
      </p:sp>
      <p:sp>
        <p:nvSpPr>
          <p:cNvPr id="15" name="矩形 14"/>
          <p:cNvSpPr/>
          <p:nvPr/>
        </p:nvSpPr>
        <p:spPr bwMode="auto">
          <a:xfrm>
            <a:off x="298338" y="3507683"/>
            <a:ext cx="8401659" cy="369332"/>
          </a:xfrm>
          <a:prstGeom prst="rect">
            <a:avLst/>
          </a:prstGeom>
        </p:spPr>
        <p:txBody>
          <a:bodyPr wrap="none">
            <a:spAutoFit/>
          </a:bodyPr>
          <a:lstStyle/>
          <a:p>
            <a:pPr eaLnBrk="1" fontAlgn="auto" hangingPunct="1">
              <a:spcBef>
                <a:spcPts val="0"/>
              </a:spcBef>
              <a:spcAft>
                <a:spcPts val="0"/>
              </a:spcAft>
              <a:defRPr/>
            </a:pPr>
            <a:r>
              <a:rPr lang="zh-TW" altLang="en-US" b="1" dirty="0">
                <a:solidFill>
                  <a:schemeClr val="accent6">
                    <a:lumMod val="75000"/>
                  </a:schemeClr>
                </a:solidFill>
                <a:latin typeface="微軟正黑體" pitchFamily="34" charset="-120"/>
                <a:ea typeface="微軟正黑體" pitchFamily="34" charset="-120"/>
              </a:rPr>
              <a:t>陳同學以第</a:t>
            </a:r>
            <a:r>
              <a:rPr lang="en-US" altLang="zh-TW" b="1" dirty="0">
                <a:solidFill>
                  <a:schemeClr val="accent6">
                    <a:lumMod val="75000"/>
                  </a:schemeClr>
                </a:solidFill>
                <a:latin typeface="微軟正黑體" pitchFamily="34" charset="-120"/>
                <a:ea typeface="微軟正黑體" pitchFamily="34" charset="-120"/>
              </a:rPr>
              <a:t>2</a:t>
            </a:r>
            <a:r>
              <a:rPr lang="zh-TW" altLang="en-US" b="1" dirty="0">
                <a:solidFill>
                  <a:schemeClr val="accent6">
                    <a:lumMod val="75000"/>
                  </a:schemeClr>
                </a:solidFill>
                <a:latin typeface="微軟正黑體" pitchFamily="34" charset="-120"/>
                <a:ea typeface="微軟正黑體" pitchFamily="34" charset="-120"/>
              </a:rPr>
              <a:t>志願選填登記○○科技大學○○科（組）之</a:t>
            </a:r>
            <a:r>
              <a:rPr lang="zh-TW" altLang="en-US" b="1" u="sng" dirty="0">
                <a:solidFill>
                  <a:schemeClr val="accent6">
                    <a:lumMod val="75000"/>
                  </a:schemeClr>
                </a:solidFill>
                <a:latin typeface="微軟正黑體" pitchFamily="34" charset="-120"/>
                <a:ea typeface="微軟正黑體" pitchFamily="34" charset="-120"/>
              </a:rPr>
              <a:t>超額比序項目積分採計表</a:t>
            </a:r>
          </a:p>
        </p:txBody>
      </p:sp>
      <p:sp>
        <p:nvSpPr>
          <p:cNvPr id="22" name="矩形 21"/>
          <p:cNvSpPr/>
          <p:nvPr/>
        </p:nvSpPr>
        <p:spPr bwMode="auto">
          <a:xfrm>
            <a:off x="1286308" y="2701160"/>
            <a:ext cx="6102461" cy="5465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6" name="群組 5"/>
          <p:cNvGrpSpPr/>
          <p:nvPr/>
        </p:nvGrpSpPr>
        <p:grpSpPr>
          <a:xfrm>
            <a:off x="250752" y="5192681"/>
            <a:ext cx="8272054" cy="932147"/>
            <a:chOff x="250752" y="5192681"/>
            <a:chExt cx="8272054" cy="932147"/>
          </a:xfrm>
        </p:grpSpPr>
        <p:sp>
          <p:nvSpPr>
            <p:cNvPr id="16" name="矩形 15"/>
            <p:cNvSpPr/>
            <p:nvPr/>
          </p:nvSpPr>
          <p:spPr bwMode="auto">
            <a:xfrm>
              <a:off x="250752" y="5629252"/>
              <a:ext cx="8272054" cy="495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17" name="矩形 16"/>
            <p:cNvSpPr/>
            <p:nvPr/>
          </p:nvSpPr>
          <p:spPr>
            <a:xfrm>
              <a:off x="255994" y="5192681"/>
              <a:ext cx="8266812" cy="3945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50146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3/4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862067516"/>
              </p:ext>
            </p:extLst>
          </p:nvPr>
        </p:nvGraphicFramePr>
        <p:xfrm>
          <a:off x="1286309" y="1606004"/>
          <a:ext cx="6096002" cy="1630680"/>
        </p:xfrm>
        <a:graphic>
          <a:graphicData uri="http://schemas.openxmlformats.org/drawingml/2006/table">
            <a:tbl>
              <a:tblPr firstRow="1" bandRow="1">
                <a:tableStyleId>{D27102A9-8310-4765-A935-A1911B00CA55}</a:tableStyleId>
              </a:tblPr>
              <a:tblGrid>
                <a:gridCol w="1131068">
                  <a:extLst>
                    <a:ext uri="{9D8B030D-6E8A-4147-A177-3AD203B41FA5}">
                      <a16:colId xmlns:a16="http://schemas.microsoft.com/office/drawing/2014/main" val="3533527737"/>
                    </a:ext>
                  </a:extLst>
                </a:gridCol>
                <a:gridCol w="827489">
                  <a:extLst>
                    <a:ext uri="{9D8B030D-6E8A-4147-A177-3AD203B41FA5}">
                      <a16:colId xmlns:a16="http://schemas.microsoft.com/office/drawing/2014/main" val="2979835095"/>
                    </a:ext>
                  </a:extLst>
                </a:gridCol>
                <a:gridCol w="827489">
                  <a:extLst>
                    <a:ext uri="{9D8B030D-6E8A-4147-A177-3AD203B41FA5}">
                      <a16:colId xmlns:a16="http://schemas.microsoft.com/office/drawing/2014/main" val="2271207029"/>
                    </a:ext>
                  </a:extLst>
                </a:gridCol>
                <a:gridCol w="827489">
                  <a:extLst>
                    <a:ext uri="{9D8B030D-6E8A-4147-A177-3AD203B41FA5}">
                      <a16:colId xmlns:a16="http://schemas.microsoft.com/office/drawing/2014/main" val="3550894035"/>
                    </a:ext>
                  </a:extLst>
                </a:gridCol>
                <a:gridCol w="827489">
                  <a:extLst>
                    <a:ext uri="{9D8B030D-6E8A-4147-A177-3AD203B41FA5}">
                      <a16:colId xmlns:a16="http://schemas.microsoft.com/office/drawing/2014/main" val="3101752897"/>
                    </a:ext>
                  </a:extLst>
                </a:gridCol>
                <a:gridCol w="827489">
                  <a:extLst>
                    <a:ext uri="{9D8B030D-6E8A-4147-A177-3AD203B41FA5}">
                      <a16:colId xmlns:a16="http://schemas.microsoft.com/office/drawing/2014/main" val="678496905"/>
                    </a:ext>
                  </a:extLst>
                </a:gridCol>
                <a:gridCol w="827489">
                  <a:extLst>
                    <a:ext uri="{9D8B030D-6E8A-4147-A177-3AD203B41FA5}">
                      <a16:colId xmlns:a16="http://schemas.microsoft.com/office/drawing/2014/main" val="2761485684"/>
                    </a:ext>
                  </a:extLst>
                </a:gridCol>
              </a:tblGrid>
              <a:tr h="370840">
                <a:tc>
                  <a:txBody>
                    <a:bodyPr/>
                    <a:lstStyle/>
                    <a:p>
                      <a:pPr algn="ctr"/>
                      <a:r>
                        <a:rPr lang="zh-TW" altLang="en-US" sz="1600" dirty="0"/>
                        <a:t>科目名稱</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國文</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數學</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英語</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自然</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社會</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寫作</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76073960"/>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級分</a:t>
                      </a: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標示</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4</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556516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違紀扣點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770462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採計積分</a:t>
                      </a:r>
                      <a:br>
                        <a:rPr lang="en-US" altLang="zh-TW" sz="1400" b="0" dirty="0">
                          <a:solidFill>
                            <a:schemeClr val="tx1"/>
                          </a:solidFill>
                          <a:latin typeface="微軟正黑體" panose="020B0604030504040204" pitchFamily="34" charset="-120"/>
                          <a:ea typeface="微軟正黑體" panose="020B0604030504040204" pitchFamily="34" charset="-120"/>
                        </a:rPr>
                      </a:b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扣點後積分</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2</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5</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98056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603644280"/>
              </p:ext>
            </p:extLst>
          </p:nvPr>
        </p:nvGraphicFramePr>
        <p:xfrm>
          <a:off x="287147" y="3904168"/>
          <a:ext cx="8235660" cy="2199640"/>
        </p:xfrm>
        <a:graphic>
          <a:graphicData uri="http://schemas.openxmlformats.org/drawingml/2006/table">
            <a:tbl>
              <a:tblPr firstRow="1" bandRow="1">
                <a:tableStyleId>{D27102A9-8310-4765-A935-A1911B00CA55}</a:tableStyleId>
              </a:tblPr>
              <a:tblGrid>
                <a:gridCol w="983518">
                  <a:extLst>
                    <a:ext uri="{9D8B030D-6E8A-4147-A177-3AD203B41FA5}">
                      <a16:colId xmlns:a16="http://schemas.microsoft.com/office/drawing/2014/main" val="284243871"/>
                    </a:ext>
                  </a:extLst>
                </a:gridCol>
                <a:gridCol w="641131">
                  <a:extLst>
                    <a:ext uri="{9D8B030D-6E8A-4147-A177-3AD203B41FA5}">
                      <a16:colId xmlns:a16="http://schemas.microsoft.com/office/drawing/2014/main" val="93567448"/>
                    </a:ext>
                  </a:extLst>
                </a:gridCol>
                <a:gridCol w="557049">
                  <a:extLst>
                    <a:ext uri="{9D8B030D-6E8A-4147-A177-3AD203B41FA5}">
                      <a16:colId xmlns:a16="http://schemas.microsoft.com/office/drawing/2014/main" val="3922342771"/>
                    </a:ext>
                  </a:extLst>
                </a:gridCol>
                <a:gridCol w="557049">
                  <a:extLst>
                    <a:ext uri="{9D8B030D-6E8A-4147-A177-3AD203B41FA5}">
                      <a16:colId xmlns:a16="http://schemas.microsoft.com/office/drawing/2014/main" val="228450105"/>
                    </a:ext>
                  </a:extLst>
                </a:gridCol>
                <a:gridCol w="585076">
                  <a:extLst>
                    <a:ext uri="{9D8B030D-6E8A-4147-A177-3AD203B41FA5}">
                      <a16:colId xmlns:a16="http://schemas.microsoft.com/office/drawing/2014/main" val="1856099014"/>
                    </a:ext>
                  </a:extLst>
                </a:gridCol>
                <a:gridCol w="585076">
                  <a:extLst>
                    <a:ext uri="{9D8B030D-6E8A-4147-A177-3AD203B41FA5}">
                      <a16:colId xmlns:a16="http://schemas.microsoft.com/office/drawing/2014/main" val="2007307133"/>
                    </a:ext>
                  </a:extLst>
                </a:gridCol>
                <a:gridCol w="585076">
                  <a:extLst>
                    <a:ext uri="{9D8B030D-6E8A-4147-A177-3AD203B41FA5}">
                      <a16:colId xmlns:a16="http://schemas.microsoft.com/office/drawing/2014/main" val="132044695"/>
                    </a:ext>
                  </a:extLst>
                </a:gridCol>
                <a:gridCol w="520262">
                  <a:extLst>
                    <a:ext uri="{9D8B030D-6E8A-4147-A177-3AD203B41FA5}">
                      <a16:colId xmlns:a16="http://schemas.microsoft.com/office/drawing/2014/main" val="253677508"/>
                    </a:ext>
                  </a:extLst>
                </a:gridCol>
                <a:gridCol w="520262">
                  <a:extLst>
                    <a:ext uri="{9D8B030D-6E8A-4147-A177-3AD203B41FA5}">
                      <a16:colId xmlns:a16="http://schemas.microsoft.com/office/drawing/2014/main" val="2394203821"/>
                    </a:ext>
                  </a:extLst>
                </a:gridCol>
                <a:gridCol w="520262">
                  <a:extLst>
                    <a:ext uri="{9D8B030D-6E8A-4147-A177-3AD203B41FA5}">
                      <a16:colId xmlns:a16="http://schemas.microsoft.com/office/drawing/2014/main" val="2238934309"/>
                    </a:ext>
                  </a:extLst>
                </a:gridCol>
                <a:gridCol w="520262">
                  <a:extLst>
                    <a:ext uri="{9D8B030D-6E8A-4147-A177-3AD203B41FA5}">
                      <a16:colId xmlns:a16="http://schemas.microsoft.com/office/drawing/2014/main" val="2706450470"/>
                    </a:ext>
                  </a:extLst>
                </a:gridCol>
                <a:gridCol w="520262">
                  <a:extLst>
                    <a:ext uri="{9D8B030D-6E8A-4147-A177-3AD203B41FA5}">
                      <a16:colId xmlns:a16="http://schemas.microsoft.com/office/drawing/2014/main" val="2040232837"/>
                    </a:ext>
                  </a:extLst>
                </a:gridCol>
                <a:gridCol w="520262">
                  <a:extLst>
                    <a:ext uri="{9D8B030D-6E8A-4147-A177-3AD203B41FA5}">
                      <a16:colId xmlns:a16="http://schemas.microsoft.com/office/drawing/2014/main" val="2270235163"/>
                    </a:ext>
                  </a:extLst>
                </a:gridCol>
                <a:gridCol w="620113">
                  <a:extLst>
                    <a:ext uri="{9D8B030D-6E8A-4147-A177-3AD203B41FA5}">
                      <a16:colId xmlns:a16="http://schemas.microsoft.com/office/drawing/2014/main" val="351779646"/>
                    </a:ext>
                  </a:extLst>
                </a:gridCol>
              </a:tblGrid>
              <a:tr h="370840">
                <a:tc>
                  <a:txBody>
                    <a:bodyPr/>
                    <a:lstStyle/>
                    <a:p>
                      <a:r>
                        <a:rPr lang="zh-TW" altLang="en-US" sz="1200" dirty="0">
                          <a:solidFill>
                            <a:schemeClr val="tx1"/>
                          </a:solidFill>
                          <a:latin typeface="微軟正黑體" panose="020B0604030504040204" pitchFamily="34" charset="-120"/>
                          <a:ea typeface="微軟正黑體" panose="020B0604030504040204" pitchFamily="34" charset="-120"/>
                        </a:rPr>
                        <a:t>主項目名稱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志願序</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多元學習表現</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技藝優良</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弱勢身分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均衡學習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國中教育會考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3">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超額比序總積分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19395414"/>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競賽</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服務學習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國文</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數學</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英語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自然</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社會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寫作測驗</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2413842"/>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0.6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7232545"/>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一般生</a:t>
                      </a:r>
                      <a:br>
                        <a:rPr lang="en-US" altLang="zh-TW" sz="1200" b="1" dirty="0">
                          <a:solidFill>
                            <a:schemeClr val="tx1"/>
                          </a:solidFill>
                          <a:latin typeface="微軟正黑體" panose="020B0604030504040204" pitchFamily="34" charset="-120"/>
                          <a:ea typeface="微軟正黑體" panose="020B0604030504040204" pitchFamily="34" charset="-120"/>
                        </a:rPr>
                      </a:br>
                      <a:r>
                        <a:rPr lang="zh-TW" altLang="en-US" sz="1200" b="1" dirty="0">
                          <a:solidFill>
                            <a:schemeClr val="tx1"/>
                          </a:solidFill>
                          <a:latin typeface="微軟正黑體" panose="020B0604030504040204" pitchFamily="34" charset="-120"/>
                          <a:ea typeface="微軟正黑體" panose="020B0604030504040204" pitchFamily="34" charset="-120"/>
                        </a:rPr>
                        <a:t>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19.6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87.1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19585420"/>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特種身分生主項目積分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28.60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16.50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2.75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3.30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23.10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21.56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95.81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2)</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1611905"/>
                  </a:ext>
                </a:extLst>
              </a:tr>
            </a:tbl>
          </a:graphicData>
        </a:graphic>
      </p:graphicFrame>
      <p:sp>
        <p:nvSpPr>
          <p:cNvPr id="21"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28</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98339" y="969511"/>
            <a:ext cx="8537189" cy="432197"/>
          </a:xfrm>
          <a:prstGeom prst="rect">
            <a:avLst/>
          </a:prstGeom>
        </p:spPr>
        <p:txBody>
          <a:bodyPr anchor="ctr"/>
          <a:lstStyle/>
          <a:p>
            <a:pPr eaLnBrk="1" fontAlgn="auto" hangingPunct="1">
              <a:spcBef>
                <a:spcPts val="450"/>
              </a:spcBef>
              <a:spcAft>
                <a:spcPts val="450"/>
              </a:spcAft>
              <a:defRPr/>
            </a:pPr>
            <a:r>
              <a:rPr lang="zh-TW" altLang="en-US" b="1" dirty="0">
                <a:solidFill>
                  <a:schemeClr val="accent6">
                    <a:lumMod val="75000"/>
                  </a:schemeClr>
                </a:solidFill>
                <a:latin typeface="微軟正黑體" pitchFamily="34" charset="-120"/>
                <a:ea typeface="微軟正黑體" pitchFamily="34" charset="-120"/>
              </a:rPr>
              <a:t>陳同學選填登記○○科技大學○○科（組）之一般生</a:t>
            </a:r>
            <a:r>
              <a:rPr lang="zh-TW" altLang="en-US" b="1" dirty="0">
                <a:solidFill>
                  <a:srgbClr val="FF0000"/>
                </a:solidFill>
                <a:latin typeface="微軟正黑體" pitchFamily="34" charset="-120"/>
                <a:ea typeface="微軟正黑體" pitchFamily="34" charset="-120"/>
              </a:rPr>
              <a:t>同分比序項目積分順序採計表</a:t>
            </a:r>
            <a:endParaRPr lang="zh-TW" altLang="en-US" sz="1600" b="1" dirty="0">
              <a:solidFill>
                <a:srgbClr val="FF0000"/>
              </a:solidFill>
              <a:latin typeface="微軟正黑體" pitchFamily="34" charset="-120"/>
              <a:ea typeface="微軟正黑體" pitchFamily="34" charset="-120"/>
            </a:endParaRPr>
          </a:p>
        </p:txBody>
      </p:sp>
      <p:sp>
        <p:nvSpPr>
          <p:cNvPr id="14" name="標題 1"/>
          <p:cNvSpPr txBox="1">
            <a:spLocks/>
          </p:cNvSpPr>
          <p:nvPr/>
        </p:nvSpPr>
        <p:spPr>
          <a:xfrm>
            <a:off x="298339" y="3665499"/>
            <a:ext cx="8893249" cy="432197"/>
          </a:xfrm>
          <a:prstGeom prst="rect">
            <a:avLst/>
          </a:prstGeom>
        </p:spPr>
        <p:txBody>
          <a:bodyPr anchor="ctr"/>
          <a:lstStyle/>
          <a:p>
            <a:pPr eaLnBrk="1" fontAlgn="auto" hangingPunct="1">
              <a:spcBef>
                <a:spcPts val="450"/>
              </a:spcBef>
              <a:spcAft>
                <a:spcPts val="450"/>
              </a:spcAft>
              <a:defRPr/>
            </a:pPr>
            <a:r>
              <a:rPr lang="zh-TW" altLang="en-US" sz="1750" b="1" dirty="0">
                <a:solidFill>
                  <a:schemeClr val="accent6">
                    <a:lumMod val="75000"/>
                  </a:schemeClr>
                </a:solidFill>
                <a:latin typeface="微軟正黑體" pitchFamily="34" charset="-120"/>
                <a:ea typeface="微軟正黑體" pitchFamily="34" charset="-120"/>
              </a:rPr>
              <a:t>陳同學選填登記○○科技大學○○科（組）特種身分生之</a:t>
            </a:r>
            <a:r>
              <a:rPr lang="zh-TW" altLang="en-US" sz="1750" b="1" dirty="0">
                <a:solidFill>
                  <a:srgbClr val="FF0000"/>
                </a:solidFill>
                <a:latin typeface="微軟正黑體" pitchFamily="34" charset="-120"/>
                <a:ea typeface="微軟正黑體" pitchFamily="34" charset="-120"/>
              </a:rPr>
              <a:t>同分比序項目積分順序採計表</a:t>
            </a:r>
          </a:p>
        </p:txBody>
      </p:sp>
      <p:graphicFrame>
        <p:nvGraphicFramePr>
          <p:cNvPr id="3" name="表格 2"/>
          <p:cNvGraphicFramePr>
            <a:graphicFrameLocks noGrp="1"/>
          </p:cNvGraphicFramePr>
          <p:nvPr>
            <p:extLst>
              <p:ext uri="{D42A27DB-BD31-4B8C-83A1-F6EECF244321}">
                <p14:modId xmlns:p14="http://schemas.microsoft.com/office/powerpoint/2010/main" val="255836679"/>
              </p:ext>
            </p:extLst>
          </p:nvPr>
        </p:nvGraphicFramePr>
        <p:xfrm>
          <a:off x="915896" y="1498226"/>
          <a:ext cx="7302073" cy="1939863"/>
        </p:xfrm>
        <a:graphic>
          <a:graphicData uri="http://schemas.openxmlformats.org/drawingml/2006/table">
            <a:tbl>
              <a:tblPr>
                <a:tableStyleId>{D27102A9-8310-4765-A935-A1911B00CA55}</a:tableStyleId>
              </a:tblPr>
              <a:tblGrid>
                <a:gridCol w="807609">
                  <a:extLst>
                    <a:ext uri="{9D8B030D-6E8A-4147-A177-3AD203B41FA5}">
                      <a16:colId xmlns:a16="http://schemas.microsoft.com/office/drawing/2014/main" val="20000"/>
                    </a:ext>
                  </a:extLst>
                </a:gridCol>
                <a:gridCol w="457202">
                  <a:extLst>
                    <a:ext uri="{9D8B030D-6E8A-4147-A177-3AD203B41FA5}">
                      <a16:colId xmlns:a16="http://schemas.microsoft.com/office/drawing/2014/main" val="20001"/>
                    </a:ext>
                  </a:extLst>
                </a:gridCol>
                <a:gridCol w="457202">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gridCol w="457202">
                  <a:extLst>
                    <a:ext uri="{9D8B030D-6E8A-4147-A177-3AD203B41FA5}">
                      <a16:colId xmlns:a16="http://schemas.microsoft.com/office/drawing/2014/main" val="20004"/>
                    </a:ext>
                  </a:extLst>
                </a:gridCol>
                <a:gridCol w="457202">
                  <a:extLst>
                    <a:ext uri="{9D8B030D-6E8A-4147-A177-3AD203B41FA5}">
                      <a16:colId xmlns:a16="http://schemas.microsoft.com/office/drawing/2014/main" val="20005"/>
                    </a:ext>
                  </a:extLst>
                </a:gridCol>
                <a:gridCol w="457202">
                  <a:extLst>
                    <a:ext uri="{9D8B030D-6E8A-4147-A177-3AD203B41FA5}">
                      <a16:colId xmlns:a16="http://schemas.microsoft.com/office/drawing/2014/main" val="20006"/>
                    </a:ext>
                  </a:extLst>
                </a:gridCol>
                <a:gridCol w="457202">
                  <a:extLst>
                    <a:ext uri="{9D8B030D-6E8A-4147-A177-3AD203B41FA5}">
                      <a16:colId xmlns:a16="http://schemas.microsoft.com/office/drawing/2014/main" val="20007"/>
                    </a:ext>
                  </a:extLst>
                </a:gridCol>
                <a:gridCol w="457202">
                  <a:extLst>
                    <a:ext uri="{9D8B030D-6E8A-4147-A177-3AD203B41FA5}">
                      <a16:colId xmlns:a16="http://schemas.microsoft.com/office/drawing/2014/main" val="20008"/>
                    </a:ext>
                  </a:extLst>
                </a:gridCol>
                <a:gridCol w="457202">
                  <a:extLst>
                    <a:ext uri="{9D8B030D-6E8A-4147-A177-3AD203B41FA5}">
                      <a16:colId xmlns:a16="http://schemas.microsoft.com/office/drawing/2014/main" val="20009"/>
                    </a:ext>
                  </a:extLst>
                </a:gridCol>
                <a:gridCol w="457202">
                  <a:extLst>
                    <a:ext uri="{9D8B030D-6E8A-4147-A177-3AD203B41FA5}">
                      <a16:colId xmlns:a16="http://schemas.microsoft.com/office/drawing/2014/main" val="20010"/>
                    </a:ext>
                  </a:extLst>
                </a:gridCol>
                <a:gridCol w="457202">
                  <a:extLst>
                    <a:ext uri="{9D8B030D-6E8A-4147-A177-3AD203B41FA5}">
                      <a16:colId xmlns:a16="http://schemas.microsoft.com/office/drawing/2014/main" val="20011"/>
                    </a:ext>
                  </a:extLst>
                </a:gridCol>
                <a:gridCol w="457202">
                  <a:extLst>
                    <a:ext uri="{9D8B030D-6E8A-4147-A177-3AD203B41FA5}">
                      <a16:colId xmlns:a16="http://schemas.microsoft.com/office/drawing/2014/main" val="20012"/>
                    </a:ext>
                  </a:extLst>
                </a:gridCol>
                <a:gridCol w="457202">
                  <a:extLst>
                    <a:ext uri="{9D8B030D-6E8A-4147-A177-3AD203B41FA5}">
                      <a16:colId xmlns:a16="http://schemas.microsoft.com/office/drawing/2014/main" val="20013"/>
                    </a:ext>
                  </a:extLst>
                </a:gridCol>
                <a:gridCol w="550838">
                  <a:extLst>
                    <a:ext uri="{9D8B030D-6E8A-4147-A177-3AD203B41FA5}">
                      <a16:colId xmlns:a16="http://schemas.microsoft.com/office/drawing/2014/main" val="20014"/>
                    </a:ext>
                  </a:extLst>
                </a:gridCol>
              </a:tblGrid>
              <a:tr h="31415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8987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同分比序項目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72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endParaRPr>
                    </a:p>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5276">
                <a:tc rowSpan="2">
                  <a:txBody>
                    <a:bodyPr/>
                    <a:lstStyle/>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比序積分</a:t>
                      </a:r>
                      <a:endParaRPr lang="zh-TW" sz="1400" kern="100" dirty="0">
                        <a:effectLst/>
                        <a:latin typeface="微軟正黑體" panose="020B0604030504040204" pitchFamily="34" charset="-120"/>
                        <a:ea typeface="微軟正黑體" panose="020B0604030504040204" pitchFamily="34" charset="-120"/>
                      </a:endParaRPr>
                    </a:p>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與級分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一般生同分比序項目積分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0553">
                <a:tc vMerge="1">
                  <a:txBody>
                    <a:bodyPr/>
                    <a:lstStyle/>
                    <a:p>
                      <a:endParaRPr lang="zh-TW" altLang="en-US"/>
                    </a:p>
                  </a:txBody>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21</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3</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19.6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7</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400" b="1" kern="0" dirty="0">
                          <a:effectLst/>
                          <a:latin typeface="微軟正黑體" panose="020B0604030504040204" pitchFamily="34" charset="-120"/>
                          <a:ea typeface="微軟正黑體" panose="020B0604030504040204" pitchFamily="34" charset="-120"/>
                        </a:rPr>
                        <a:t>4</a:t>
                      </a:r>
                      <a:r>
                        <a:rPr lang="zh-TW" sz="1400" b="1" kern="0" dirty="0">
                          <a:effectLst/>
                          <a:latin typeface="微軟正黑體" panose="020B0604030504040204" pitchFamily="34" charset="-120"/>
                          <a:ea typeface="微軟正黑體" panose="020B0604030504040204" pitchFamily="34" charset="-120"/>
                        </a:rPr>
                        <a:t>級分</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矩形 12"/>
          <p:cNvSpPr/>
          <p:nvPr/>
        </p:nvSpPr>
        <p:spPr>
          <a:xfrm>
            <a:off x="891269" y="2676689"/>
            <a:ext cx="7326700" cy="761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62686247"/>
              </p:ext>
            </p:extLst>
          </p:nvPr>
        </p:nvGraphicFramePr>
        <p:xfrm>
          <a:off x="805417" y="4199648"/>
          <a:ext cx="7523030" cy="2246916"/>
        </p:xfrm>
        <a:graphic>
          <a:graphicData uri="http://schemas.openxmlformats.org/drawingml/2006/table">
            <a:tbl>
              <a:tblPr>
                <a:tableStyleId>{D27102A9-8310-4765-A935-A1911B00CA55}</a:tableStyleId>
              </a:tblPr>
              <a:tblGrid>
                <a:gridCol w="830541">
                  <a:extLst>
                    <a:ext uri="{9D8B030D-6E8A-4147-A177-3AD203B41FA5}">
                      <a16:colId xmlns:a16="http://schemas.microsoft.com/office/drawing/2014/main" val="20000"/>
                    </a:ext>
                  </a:extLst>
                </a:gridCol>
                <a:gridCol w="478812">
                  <a:extLst>
                    <a:ext uri="{9D8B030D-6E8A-4147-A177-3AD203B41FA5}">
                      <a16:colId xmlns:a16="http://schemas.microsoft.com/office/drawing/2014/main" val="20001"/>
                    </a:ext>
                  </a:extLst>
                </a:gridCol>
                <a:gridCol w="478812">
                  <a:extLst>
                    <a:ext uri="{9D8B030D-6E8A-4147-A177-3AD203B41FA5}">
                      <a16:colId xmlns:a16="http://schemas.microsoft.com/office/drawing/2014/main" val="20002"/>
                    </a:ext>
                  </a:extLst>
                </a:gridCol>
                <a:gridCol w="478812">
                  <a:extLst>
                    <a:ext uri="{9D8B030D-6E8A-4147-A177-3AD203B41FA5}">
                      <a16:colId xmlns:a16="http://schemas.microsoft.com/office/drawing/2014/main" val="20003"/>
                    </a:ext>
                  </a:extLst>
                </a:gridCol>
                <a:gridCol w="478812">
                  <a:extLst>
                    <a:ext uri="{9D8B030D-6E8A-4147-A177-3AD203B41FA5}">
                      <a16:colId xmlns:a16="http://schemas.microsoft.com/office/drawing/2014/main" val="20004"/>
                    </a:ext>
                  </a:extLst>
                </a:gridCol>
                <a:gridCol w="478812">
                  <a:extLst>
                    <a:ext uri="{9D8B030D-6E8A-4147-A177-3AD203B41FA5}">
                      <a16:colId xmlns:a16="http://schemas.microsoft.com/office/drawing/2014/main" val="20005"/>
                    </a:ext>
                  </a:extLst>
                </a:gridCol>
                <a:gridCol w="478812">
                  <a:extLst>
                    <a:ext uri="{9D8B030D-6E8A-4147-A177-3AD203B41FA5}">
                      <a16:colId xmlns:a16="http://schemas.microsoft.com/office/drawing/2014/main" val="20006"/>
                    </a:ext>
                  </a:extLst>
                </a:gridCol>
                <a:gridCol w="478812">
                  <a:extLst>
                    <a:ext uri="{9D8B030D-6E8A-4147-A177-3AD203B41FA5}">
                      <a16:colId xmlns:a16="http://schemas.microsoft.com/office/drawing/2014/main" val="20007"/>
                    </a:ext>
                  </a:extLst>
                </a:gridCol>
                <a:gridCol w="478812">
                  <a:extLst>
                    <a:ext uri="{9D8B030D-6E8A-4147-A177-3AD203B41FA5}">
                      <a16:colId xmlns:a16="http://schemas.microsoft.com/office/drawing/2014/main" val="20008"/>
                    </a:ext>
                  </a:extLst>
                </a:gridCol>
                <a:gridCol w="478812">
                  <a:extLst>
                    <a:ext uri="{9D8B030D-6E8A-4147-A177-3AD203B41FA5}">
                      <a16:colId xmlns:a16="http://schemas.microsoft.com/office/drawing/2014/main" val="20009"/>
                    </a:ext>
                  </a:extLst>
                </a:gridCol>
                <a:gridCol w="478812">
                  <a:extLst>
                    <a:ext uri="{9D8B030D-6E8A-4147-A177-3AD203B41FA5}">
                      <a16:colId xmlns:a16="http://schemas.microsoft.com/office/drawing/2014/main" val="20010"/>
                    </a:ext>
                  </a:extLst>
                </a:gridCol>
                <a:gridCol w="478812">
                  <a:extLst>
                    <a:ext uri="{9D8B030D-6E8A-4147-A177-3AD203B41FA5}">
                      <a16:colId xmlns:a16="http://schemas.microsoft.com/office/drawing/2014/main" val="20011"/>
                    </a:ext>
                  </a:extLst>
                </a:gridCol>
                <a:gridCol w="478812">
                  <a:extLst>
                    <a:ext uri="{9D8B030D-6E8A-4147-A177-3AD203B41FA5}">
                      <a16:colId xmlns:a16="http://schemas.microsoft.com/office/drawing/2014/main" val="20012"/>
                    </a:ext>
                  </a:extLst>
                </a:gridCol>
                <a:gridCol w="478812">
                  <a:extLst>
                    <a:ext uri="{9D8B030D-6E8A-4147-A177-3AD203B41FA5}">
                      <a16:colId xmlns:a16="http://schemas.microsoft.com/office/drawing/2014/main" val="20013"/>
                    </a:ext>
                  </a:extLst>
                </a:gridCol>
                <a:gridCol w="467933">
                  <a:extLst>
                    <a:ext uri="{9D8B030D-6E8A-4147-A177-3AD203B41FA5}">
                      <a16:colId xmlns:a16="http://schemas.microsoft.com/office/drawing/2014/main" val="20014"/>
                    </a:ext>
                  </a:extLst>
                </a:gridCol>
              </a:tblGrid>
              <a:tr h="286563">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14099">
                <a:tc>
                  <a:txBody>
                    <a:bodyPr/>
                    <a:lstStyle/>
                    <a:p>
                      <a:pPr algn="ctr">
                        <a:spcAft>
                          <a:spcPts val="0"/>
                        </a:spcAft>
                      </a:pPr>
                      <a:r>
                        <a:rPr lang="zh-TW" sz="1400" kern="0" spc="-30">
                          <a:effectLst/>
                          <a:latin typeface="微軟正黑體" panose="020B0604030504040204" pitchFamily="34" charset="-120"/>
                          <a:ea typeface="微軟正黑體" panose="020B0604030504040204" pitchFamily="34" charset="-120"/>
                        </a:rPr>
                        <a:t>同分比序項目</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36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en-US" altLang="zh-TW" sz="1400" kern="100" dirty="0">
                        <a:effectLst/>
                        <a:latin typeface="微軟正黑體" panose="020B0604030504040204" pitchFamily="34" charset="-120"/>
                        <a:ea typeface="微軟正黑體" panose="020B0604030504040204" pitchFamily="34" charset="-120"/>
                      </a:endParaRPr>
                    </a:p>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86563">
                <a:tc rowSpan="2">
                  <a:txBody>
                    <a:bodyPr/>
                    <a:lstStyle/>
                    <a:p>
                      <a:pPr marL="17780" algn="ctr">
                        <a:spcAft>
                          <a:spcPts val="0"/>
                        </a:spcAft>
                      </a:pPr>
                      <a:r>
                        <a:rPr lang="zh-TW" sz="1400" kern="0" dirty="0">
                          <a:effectLst/>
                          <a:latin typeface="微軟正黑體" panose="020B0604030504040204" pitchFamily="34" charset="-120"/>
                          <a:ea typeface="微軟正黑體" panose="020B0604030504040204" pitchFamily="34" charset="-120"/>
                        </a:rPr>
                        <a:t>特種身分生加分</a:t>
                      </a:r>
                      <a:endParaRPr lang="zh-TW" sz="1400" kern="100" dirty="0">
                        <a:effectLst/>
                        <a:latin typeface="微軟正黑體" panose="020B0604030504040204" pitchFamily="34" charset="-120"/>
                        <a:ea typeface="微軟正黑體" panose="020B0604030504040204" pitchFamily="34" charset="-120"/>
                      </a:endParaRPr>
                    </a:p>
                    <a:p>
                      <a:pPr indent="-62230" algn="ctr">
                        <a:spcAft>
                          <a:spcPts val="0"/>
                        </a:spcAft>
                      </a:pPr>
                      <a:r>
                        <a:rPr lang="zh-TW" sz="1400" kern="0" spc="-60" dirty="0">
                          <a:effectLst/>
                          <a:latin typeface="微軟正黑體" panose="020B0604030504040204" pitchFamily="34" charset="-120"/>
                          <a:ea typeface="微軟正黑體" panose="020B0604030504040204" pitchFamily="34" charset="-120"/>
                        </a:rPr>
                        <a:t>（加</a:t>
                      </a:r>
                      <a:r>
                        <a:rPr lang="en-US" sz="1400" kern="0" spc="-60" dirty="0">
                          <a:effectLst/>
                          <a:latin typeface="微軟正黑體" panose="020B0604030504040204" pitchFamily="34" charset="-120"/>
                          <a:ea typeface="微軟正黑體" panose="020B0604030504040204" pitchFamily="34" charset="-120"/>
                        </a:rPr>
                        <a:t>10%</a:t>
                      </a:r>
                      <a:r>
                        <a:rPr lang="zh-TW" sz="1400" kern="0" spc="-6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特種身分生同分比序項目積分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3128">
                <a:tc vMerge="1">
                  <a:txBody>
                    <a:bodyPr/>
                    <a:lstStyle/>
                    <a:p>
                      <a:endParaRPr lang="zh-TW" altLang="en-US"/>
                    </a:p>
                  </a:txBody>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23.1</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2.75</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28.6</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3.3</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21.56</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7.7</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300" b="1" kern="0" dirty="0">
                          <a:effectLst/>
                          <a:latin typeface="微軟正黑體" panose="020B0604030504040204" pitchFamily="34" charset="-120"/>
                          <a:ea typeface="微軟正黑體" panose="020B0604030504040204" pitchFamily="34" charset="-120"/>
                        </a:rPr>
                        <a:t>4</a:t>
                      </a:r>
                      <a:r>
                        <a:rPr lang="zh-TW" sz="1300" b="1" kern="0" dirty="0">
                          <a:effectLst/>
                          <a:latin typeface="微軟正黑體" panose="020B0604030504040204" pitchFamily="34" charset="-120"/>
                          <a:ea typeface="微軟正黑體" panose="020B0604030504040204" pitchFamily="34" charset="-120"/>
                        </a:rPr>
                        <a:t>級分</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86563">
                <a:tc gridSpan="15">
                  <a:txBody>
                    <a:bodyPr/>
                    <a:lstStyle/>
                    <a:p>
                      <a:pPr marL="43180" algn="just">
                        <a:spcAft>
                          <a:spcPts val="0"/>
                        </a:spcAft>
                      </a:pPr>
                      <a:r>
                        <a:rPr lang="zh-TW" sz="1400" kern="0" dirty="0">
                          <a:effectLst/>
                          <a:latin typeface="微軟正黑體" panose="020B0604030504040204" pitchFamily="34" charset="-120"/>
                          <a:ea typeface="微軟正黑體" panose="020B0604030504040204" pitchFamily="34" charset="-120"/>
                        </a:rPr>
                        <a:t>註：陳同學未持有原住民文化及語言能力證明，加分比率以</a:t>
                      </a:r>
                      <a:r>
                        <a:rPr lang="en-US" sz="1400" kern="0" dirty="0">
                          <a:effectLst/>
                          <a:latin typeface="微軟正黑體" panose="020B0604030504040204" pitchFamily="34" charset="-120"/>
                          <a:ea typeface="微軟正黑體" panose="020B0604030504040204" pitchFamily="34" charset="-120"/>
                        </a:rPr>
                        <a:t>10%</a:t>
                      </a:r>
                      <a:r>
                        <a:rPr lang="zh-TW" sz="1400" kern="0" dirty="0">
                          <a:effectLst/>
                          <a:latin typeface="微軟正黑體" panose="020B0604030504040204" pitchFamily="34" charset="-120"/>
                          <a:ea typeface="微軟正黑體" panose="020B0604030504040204" pitchFamily="34" charset="-120"/>
                        </a:rPr>
                        <a:t>計算。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9" name="矩形 18"/>
          <p:cNvSpPr/>
          <p:nvPr/>
        </p:nvSpPr>
        <p:spPr>
          <a:xfrm>
            <a:off x="780790" y="5266714"/>
            <a:ext cx="7547657" cy="87033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495297"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4/4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29</a:t>
            </a:fld>
            <a:endParaRPr lang="zh-TW" altLang="en-US" sz="1500"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298340" y="79740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37880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a:t>
            </a:fld>
            <a:endParaRPr lang="zh-TW" altLang="en-US" sz="1500" b="1" dirty="0">
              <a:latin typeface="Arial" panose="020B0604020202020204" pitchFamily="34" charset="0"/>
              <a:cs typeface="Arial" panose="020B0604020202020204" pitchFamily="34" charset="0"/>
            </a:endParaRPr>
          </a:p>
        </p:txBody>
      </p:sp>
      <p:sp>
        <p:nvSpPr>
          <p:cNvPr id="22" name="標題 1"/>
          <p:cNvSpPr txBox="1">
            <a:spLocks/>
          </p:cNvSpPr>
          <p:nvPr/>
        </p:nvSpPr>
        <p:spPr bwMode="auto">
          <a:xfrm>
            <a:off x="250752" y="361293"/>
            <a:ext cx="5589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a:t>
            </a:r>
            <a:r>
              <a:rPr lang="en-US" altLang="zh-TW" sz="3000" b="1" dirty="0">
                <a:solidFill>
                  <a:srgbClr val="C00000"/>
                </a:solidFill>
                <a:latin typeface="微軟正黑體" panose="020B0604030504040204" pitchFamily="34" charset="-120"/>
                <a:ea typeface="微軟正黑體" panose="020B0604030504040204" pitchFamily="34" charset="-120"/>
              </a:rPr>
              <a:t>112</a:t>
            </a:r>
            <a:r>
              <a:rPr lang="zh-TW" altLang="en-US" sz="3000" b="1" dirty="0">
                <a:solidFill>
                  <a:srgbClr val="C00000"/>
                </a:solidFill>
                <a:latin typeface="微軟正黑體" panose="020B0604030504040204" pitchFamily="34" charset="-120"/>
                <a:ea typeface="微軟正黑體" panose="020B0604030504040204" pitchFamily="34" charset="-120"/>
              </a:rPr>
              <a:t>學年度重大變革事項</a:t>
            </a:r>
            <a:endParaRPr lang="zh-TW" altLang="en-US" sz="3000" dirty="0">
              <a:solidFill>
                <a:srgbClr val="C00000"/>
              </a:solidFill>
              <a:latin typeface="微軟正黑體" panose="020B0604030504040204" pitchFamily="34" charset="-120"/>
              <a:ea typeface="微軟正黑體" panose="020B0604030504040204" pitchFamily="34" charset="-120"/>
            </a:endParaRPr>
          </a:p>
        </p:txBody>
      </p:sp>
      <p:sp>
        <p:nvSpPr>
          <p:cNvPr id="25" name="梯形 24"/>
          <p:cNvSpPr/>
          <p:nvPr/>
        </p:nvSpPr>
        <p:spPr>
          <a:xfrm flipH="1">
            <a:off x="298339" y="1044332"/>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0" name="组合 196"/>
          <p:cNvGrpSpPr/>
          <p:nvPr/>
        </p:nvGrpSpPr>
        <p:grpSpPr>
          <a:xfrm rot="16200000">
            <a:off x="446193" y="1145633"/>
            <a:ext cx="216000" cy="288000"/>
            <a:chOff x="5695240" y="977137"/>
            <a:chExt cx="625516" cy="1096651"/>
          </a:xfrm>
          <a:scene3d>
            <a:camera prst="orthographicFront">
              <a:rot lat="20944032" lon="19239453" rev="161931"/>
            </a:camera>
            <a:lightRig rig="threePt" dir="t"/>
          </a:scene3d>
        </p:grpSpPr>
        <p:sp>
          <p:nvSpPr>
            <p:cNvPr id="31"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任意多边形 198"/>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 name="文字方塊 2"/>
          <p:cNvSpPr txBox="1"/>
          <p:nvPr/>
        </p:nvSpPr>
        <p:spPr>
          <a:xfrm>
            <a:off x="689508" y="1069735"/>
            <a:ext cx="3395481"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多元學習表現</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服務學習</a:t>
            </a:r>
            <a:endParaRPr lang="en-US" altLang="zh-TW" sz="2400" b="1" dirty="0">
              <a:solidFill>
                <a:schemeClr val="accent5">
                  <a:lumMod val="75000"/>
                </a:schemeClr>
              </a:solidFill>
              <a:latin typeface="微軟正黑體" pitchFamily="34" charset="-120"/>
              <a:ea typeface="微軟正黑體" pitchFamily="34" charset="-120"/>
            </a:endParaRPr>
          </a:p>
        </p:txBody>
      </p:sp>
      <p:sp>
        <p:nvSpPr>
          <p:cNvPr id="33" name="梯形 32"/>
          <p:cNvSpPr/>
          <p:nvPr/>
        </p:nvSpPr>
        <p:spPr>
          <a:xfrm flipH="1">
            <a:off x="287096" y="3463312"/>
            <a:ext cx="3786649"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文字方塊 33"/>
          <p:cNvSpPr txBox="1"/>
          <p:nvPr/>
        </p:nvSpPr>
        <p:spPr>
          <a:xfrm>
            <a:off x="730670" y="3465940"/>
            <a:ext cx="1415772"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技藝優良</a:t>
            </a:r>
            <a:endParaRPr lang="en-US" altLang="zh-TW" sz="2400" b="1" dirty="0">
              <a:solidFill>
                <a:schemeClr val="accent5">
                  <a:lumMod val="75000"/>
                </a:schemeClr>
              </a:solidFill>
              <a:latin typeface="微軟正黑體" pitchFamily="34" charset="-120"/>
              <a:ea typeface="微軟正黑體" pitchFamily="34" charset="-120"/>
            </a:endParaRPr>
          </a:p>
        </p:txBody>
      </p:sp>
      <p:sp>
        <p:nvSpPr>
          <p:cNvPr id="35" name="文字方塊 34"/>
          <p:cNvSpPr txBox="1"/>
          <p:nvPr/>
        </p:nvSpPr>
        <p:spPr>
          <a:xfrm>
            <a:off x="298339" y="1577663"/>
            <a:ext cx="8075824" cy="707886"/>
          </a:xfrm>
          <a:prstGeom prst="rect">
            <a:avLst/>
          </a:prstGeom>
          <a:noFill/>
        </p:spPr>
        <p:txBody>
          <a:bodyPr wrap="square" rtlCol="0">
            <a:spAutoFit/>
          </a:bodyPr>
          <a:lstStyle/>
          <a:p>
            <a:r>
              <a:rPr lang="zh-TW" altLang="zh-TW" sz="2000" b="1" dirty="0">
                <a:solidFill>
                  <a:schemeClr val="accent5">
                    <a:lumMod val="75000"/>
                  </a:schemeClr>
                </a:solidFill>
                <a:latin typeface="微軟正黑體" pitchFamily="34" charset="-120"/>
                <a:ea typeface="微軟正黑體" pitchFamily="34" charset="-120"/>
              </a:rPr>
              <a:t>因應全國實施疫情警戒期間，影響學生參加校內服務學習課程及活動，或於校外參加志工服務或社區服務。</a:t>
            </a:r>
            <a:r>
              <a:rPr lang="zh-TW" altLang="en-US" sz="2000" b="1" dirty="0">
                <a:solidFill>
                  <a:srgbClr val="C00000"/>
                </a:solidFill>
                <a:latin typeface="微軟正黑體" pitchFamily="34" charset="-120"/>
                <a:ea typeface="微軟正黑體" pitchFamily="34" charset="-120"/>
              </a:rPr>
              <a:t>調整</a:t>
            </a:r>
          </a:p>
        </p:txBody>
      </p:sp>
      <p:sp>
        <p:nvSpPr>
          <p:cNvPr id="36" name="文字方塊 35"/>
          <p:cNvSpPr txBox="1"/>
          <p:nvPr/>
        </p:nvSpPr>
        <p:spPr>
          <a:xfrm>
            <a:off x="686339" y="2311349"/>
            <a:ext cx="7140096" cy="461665"/>
          </a:xfrm>
          <a:prstGeom prst="rect">
            <a:avLst/>
          </a:prstGeom>
          <a:noFill/>
        </p:spPr>
        <p:txBody>
          <a:bodyPr wrap="none" rtlCol="0">
            <a:spAutoFit/>
          </a:bodyPr>
          <a:lstStyle/>
          <a:p>
            <a:r>
              <a:rPr lang="zh-TW" altLang="zh-TW" sz="2400" b="1" dirty="0">
                <a:solidFill>
                  <a:schemeClr val="accent5">
                    <a:lumMod val="75000"/>
                  </a:schemeClr>
                </a:solidFill>
                <a:latin typeface="微軟正黑體" pitchFamily="34" charset="-120"/>
                <a:ea typeface="微軟正黑體" pitchFamily="34" charset="-120"/>
              </a:rPr>
              <a:t>服務時數</a:t>
            </a:r>
            <a:r>
              <a:rPr lang="zh-TW" altLang="zh-TW" sz="2400" b="1" dirty="0">
                <a:solidFill>
                  <a:srgbClr val="C00000"/>
                </a:solidFill>
                <a:latin typeface="微軟正黑體" pitchFamily="34" charset="-120"/>
                <a:ea typeface="微軟正黑體" pitchFamily="34" charset="-120"/>
              </a:rPr>
              <a:t>每</a:t>
            </a:r>
            <a:r>
              <a:rPr lang="zh-TW" altLang="en-US" sz="2400" b="1" dirty="0">
                <a:solidFill>
                  <a:srgbClr val="C00000"/>
                </a:solidFill>
                <a:latin typeface="微軟正黑體" pitchFamily="34" charset="-120"/>
                <a:ea typeface="微軟正黑體" pitchFamily="34" charset="-120"/>
              </a:rPr>
              <a:t>滿</a:t>
            </a:r>
            <a:r>
              <a:rPr lang="en-US" altLang="zh-TW" sz="2400" b="1" dirty="0">
                <a:solidFill>
                  <a:srgbClr val="C00000"/>
                </a:solidFill>
                <a:latin typeface="微軟正黑體" pitchFamily="34" charset="-120"/>
                <a:ea typeface="微軟正黑體" pitchFamily="34" charset="-120"/>
              </a:rPr>
              <a:t> 1</a:t>
            </a:r>
            <a:r>
              <a:rPr lang="zh-TW" altLang="zh-TW" sz="2400" b="1" dirty="0">
                <a:solidFill>
                  <a:srgbClr val="C00000"/>
                </a:solidFill>
                <a:latin typeface="微軟正黑體" pitchFamily="34" charset="-120"/>
                <a:ea typeface="微軟正黑體" pitchFamily="34" charset="-120"/>
              </a:rPr>
              <a:t>小時得</a:t>
            </a:r>
            <a:r>
              <a:rPr lang="en-US" altLang="zh-TW" sz="2400" b="1" dirty="0">
                <a:solidFill>
                  <a:srgbClr val="C00000"/>
                </a:solidFill>
                <a:latin typeface="微軟正黑體" pitchFamily="34" charset="-120"/>
                <a:ea typeface="微軟正黑體" pitchFamily="34" charset="-120"/>
              </a:rPr>
              <a:t> 0.5</a:t>
            </a:r>
            <a:r>
              <a:rPr lang="zh-TW" altLang="zh-TW" sz="2400" b="1" dirty="0">
                <a:solidFill>
                  <a:srgbClr val="C00000"/>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a:t>
            </a:r>
            <a:r>
              <a:rPr lang="zh-TW" altLang="zh-TW" sz="2000" b="1" dirty="0">
                <a:solidFill>
                  <a:schemeClr val="accent5">
                    <a:lumMod val="75000"/>
                  </a:schemeClr>
                </a:solidFill>
                <a:latin typeface="微軟正黑體" pitchFamily="34" charset="-120"/>
                <a:ea typeface="微軟正黑體" pitchFamily="34" charset="-120"/>
              </a:rPr>
              <a:t>積分上限</a:t>
            </a:r>
            <a:r>
              <a:rPr lang="en-US" altLang="zh-TW" sz="2000" b="1" dirty="0">
                <a:solidFill>
                  <a:schemeClr val="accent5">
                    <a:lumMod val="75000"/>
                  </a:schemeClr>
                </a:solidFill>
                <a:latin typeface="微軟正黑體" pitchFamily="34" charset="-120"/>
                <a:ea typeface="微軟正黑體" pitchFamily="34" charset="-120"/>
              </a:rPr>
              <a:t>15</a:t>
            </a:r>
            <a:r>
              <a:rPr lang="zh-TW" altLang="zh-TW" sz="2000" b="1" dirty="0">
                <a:solidFill>
                  <a:schemeClr val="accent5">
                    <a:lumMod val="75000"/>
                  </a:schemeClr>
                </a:solidFill>
                <a:latin typeface="微軟正黑體" pitchFamily="34" charset="-120"/>
                <a:ea typeface="微軟正黑體" pitchFamily="34" charset="-120"/>
              </a:rPr>
              <a:t>分，計</a:t>
            </a:r>
            <a:r>
              <a:rPr lang="en-US" altLang="zh-TW" sz="2000" b="1" dirty="0">
                <a:solidFill>
                  <a:schemeClr val="accent5">
                    <a:lumMod val="75000"/>
                  </a:schemeClr>
                </a:solidFill>
                <a:latin typeface="微軟正黑體" pitchFamily="34" charset="-120"/>
                <a:ea typeface="微軟正黑體" pitchFamily="34" charset="-120"/>
              </a:rPr>
              <a:t>30</a:t>
            </a:r>
            <a:r>
              <a:rPr lang="zh-TW" altLang="zh-TW" sz="2000" b="1" dirty="0">
                <a:solidFill>
                  <a:schemeClr val="accent5">
                    <a:lumMod val="75000"/>
                  </a:schemeClr>
                </a:solidFill>
                <a:latin typeface="微軟正黑體" pitchFamily="34" charset="-120"/>
                <a:ea typeface="微軟正黑體" pitchFamily="34" charset="-120"/>
              </a:rPr>
              <a:t>小時</a:t>
            </a:r>
            <a:r>
              <a:rPr lang="en-US" altLang="zh-TW" sz="2000" b="1" dirty="0">
                <a:solidFill>
                  <a:schemeClr val="accent5">
                    <a:lumMod val="75000"/>
                  </a:schemeClr>
                </a:solidFill>
                <a:latin typeface="微軟正黑體" pitchFamily="34" charset="-120"/>
                <a:ea typeface="微軟正黑體" pitchFamily="34" charset="-120"/>
              </a:rPr>
              <a:t>)</a:t>
            </a:r>
            <a:endParaRPr lang="zh-TW" altLang="en-US" sz="2000" b="1" dirty="0">
              <a:solidFill>
                <a:schemeClr val="accent5">
                  <a:lumMod val="75000"/>
                </a:schemeClr>
              </a:solidFill>
              <a:latin typeface="微軟正黑體" pitchFamily="34" charset="-120"/>
              <a:ea typeface="微軟正黑體" pitchFamily="34" charset="-120"/>
            </a:endParaRPr>
          </a:p>
        </p:txBody>
      </p:sp>
      <p:grpSp>
        <p:nvGrpSpPr>
          <p:cNvPr id="39" name="组合 7"/>
          <p:cNvGrpSpPr/>
          <p:nvPr/>
        </p:nvGrpSpPr>
        <p:grpSpPr>
          <a:xfrm>
            <a:off x="583351" y="2810277"/>
            <a:ext cx="5992427" cy="468086"/>
            <a:chOff x="0" y="194743"/>
            <a:chExt cx="5917931" cy="569433"/>
          </a:xfrm>
        </p:grpSpPr>
        <p:sp>
          <p:nvSpPr>
            <p:cNvPr id="40" name="圆角矩形 8"/>
            <p:cNvSpPr/>
            <p:nvPr/>
          </p:nvSpPr>
          <p:spPr>
            <a:xfrm>
              <a:off x="173208" y="194743"/>
              <a:ext cx="5744723" cy="569433"/>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1" name="组合 9"/>
            <p:cNvGrpSpPr/>
            <p:nvPr/>
          </p:nvGrpSpPr>
          <p:grpSpPr>
            <a:xfrm>
              <a:off x="0" y="290669"/>
              <a:ext cx="424561" cy="355906"/>
              <a:chOff x="469900" y="728859"/>
              <a:chExt cx="424561" cy="355906"/>
            </a:xfrm>
          </p:grpSpPr>
          <p:sp>
            <p:nvSpPr>
              <p:cNvPr id="4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50" name="标题占位符 1"/>
          <p:cNvSpPr>
            <a:spLocks noGrp="1"/>
          </p:cNvSpPr>
          <p:nvPr>
            <p:ph type="title"/>
          </p:nvPr>
        </p:nvSpPr>
        <p:spPr>
          <a:xfrm>
            <a:off x="999664" y="2821505"/>
            <a:ext cx="5525314" cy="456858"/>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TW" altLang="zh-TW" sz="2000" b="1" dirty="0">
                <a:solidFill>
                  <a:srgbClr val="C00000"/>
                </a:solidFill>
                <a:latin typeface="微軟正黑體" pitchFamily="34" charset="-120"/>
                <a:ea typeface="微軟正黑體" pitchFamily="34" charset="-120"/>
              </a:rPr>
              <a:t>僅適用參加</a:t>
            </a:r>
            <a:r>
              <a:rPr lang="en-US" altLang="zh-TW" sz="2000" b="1" dirty="0">
                <a:solidFill>
                  <a:srgbClr val="C00000"/>
                </a:solidFill>
                <a:latin typeface="微軟正黑體" pitchFamily="34" charset="-120"/>
                <a:ea typeface="微軟正黑體" pitchFamily="34" charset="-120"/>
              </a:rPr>
              <a:t>112</a:t>
            </a:r>
            <a:r>
              <a:rPr lang="zh-TW" altLang="en-US" sz="2000" b="1" dirty="0">
                <a:solidFill>
                  <a:srgbClr val="C00000"/>
                </a:solidFill>
                <a:latin typeface="微軟正黑體" pitchFamily="34" charset="-120"/>
                <a:ea typeface="微軟正黑體" pitchFamily="34" charset="-120"/>
              </a:rPr>
              <a:t>招生</a:t>
            </a:r>
            <a:r>
              <a:rPr lang="zh-TW" altLang="zh-TW" sz="2000" b="1" dirty="0">
                <a:solidFill>
                  <a:srgbClr val="C00000"/>
                </a:solidFill>
                <a:latin typeface="微軟正黑體" pitchFamily="34" charset="-120"/>
                <a:ea typeface="微軟正黑體" pitchFamily="34" charset="-120"/>
              </a:rPr>
              <a:t>學年</a:t>
            </a:r>
            <a:r>
              <a:rPr lang="zh-TW" altLang="en-US" sz="2000" b="1" dirty="0">
                <a:solidFill>
                  <a:srgbClr val="C00000"/>
                </a:solidFill>
                <a:latin typeface="微軟正黑體" pitchFamily="34" charset="-120"/>
                <a:ea typeface="微軟正黑體" pitchFamily="34" charset="-120"/>
              </a:rPr>
              <a:t>度</a:t>
            </a:r>
            <a:r>
              <a:rPr lang="zh-TW" altLang="zh-TW" sz="2000" b="1" dirty="0">
                <a:solidFill>
                  <a:srgbClr val="C00000"/>
                </a:solidFill>
                <a:latin typeface="微軟正黑體" pitchFamily="34" charset="-120"/>
                <a:ea typeface="微軟正黑體" pitchFamily="34" charset="-120"/>
              </a:rPr>
              <a:t>服務學習積分採計</a:t>
            </a:r>
            <a:endParaRPr lang="zh-TW" altLang="en-US" sz="2000" b="1" dirty="0">
              <a:solidFill>
                <a:srgbClr val="C00000"/>
              </a:solidFill>
              <a:latin typeface="微軟正黑體" pitchFamily="34" charset="-120"/>
              <a:ea typeface="微軟正黑體" pitchFamily="34" charset="-120"/>
            </a:endParaRPr>
          </a:p>
        </p:txBody>
      </p:sp>
      <p:sp>
        <p:nvSpPr>
          <p:cNvPr id="51" name="文字方塊 50"/>
          <p:cNvSpPr txBox="1"/>
          <p:nvPr/>
        </p:nvSpPr>
        <p:spPr>
          <a:xfrm>
            <a:off x="454525" y="3987342"/>
            <a:ext cx="852870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accent5">
                    <a:lumMod val="75000"/>
                  </a:schemeClr>
                </a:solidFill>
                <a:latin typeface="微軟正黑體" pitchFamily="34" charset="-120"/>
                <a:ea typeface="微軟正黑體" pitchFamily="34" charset="-120"/>
              </a:rPr>
              <a:t>採計技藝教育課程成績，</a:t>
            </a:r>
            <a:r>
              <a:rPr lang="zh-TW" altLang="en-US" sz="2000" b="1" dirty="0">
                <a:solidFill>
                  <a:srgbClr val="C00000"/>
                </a:solidFill>
                <a:latin typeface="微軟正黑體" pitchFamily="34" charset="-120"/>
                <a:ea typeface="微軟正黑體" pitchFamily="34" charset="-120"/>
                <a:cs typeface="+mj-cs"/>
              </a:rPr>
              <a:t>以單一學期之百分制成績擇優採計</a:t>
            </a:r>
            <a:r>
              <a:rPr lang="zh-TW" altLang="en-US" sz="2000" b="1" dirty="0">
                <a:solidFill>
                  <a:schemeClr val="accent5">
                    <a:lumMod val="75000"/>
                  </a:schemeClr>
                </a:solidFill>
                <a:latin typeface="微軟正黑體" pitchFamily="34" charset="-120"/>
                <a:ea typeface="微軟正黑體" pitchFamily="34" charset="-120"/>
                <a:cs typeface="+mj-cs"/>
              </a:rPr>
              <a:t>。</a:t>
            </a:r>
            <a:endParaRPr lang="en-US" altLang="zh-TW" sz="2000" b="1" dirty="0">
              <a:solidFill>
                <a:schemeClr val="accent5">
                  <a:lumMod val="75000"/>
                </a:schemeClr>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b="1" dirty="0">
              <a:solidFill>
                <a:schemeClr val="accent5">
                  <a:lumMod val="75000"/>
                </a:schemeClr>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accent5">
                    <a:lumMod val="75000"/>
                  </a:schemeClr>
                </a:solidFill>
                <a:latin typeface="微軟正黑體" pitchFamily="34" charset="-120"/>
                <a:ea typeface="微軟正黑體" pitchFamily="34" charset="-120"/>
              </a:rPr>
              <a:t>90</a:t>
            </a:r>
            <a:r>
              <a:rPr lang="zh-TW" altLang="en-US" sz="2000" b="1" dirty="0">
                <a:solidFill>
                  <a:schemeClr val="accent5">
                    <a:lumMod val="75000"/>
                  </a:schemeClr>
                </a:solidFill>
                <a:latin typeface="微軟正黑體" pitchFamily="34" charset="-120"/>
                <a:ea typeface="微軟正黑體" pitchFamily="34" charset="-120"/>
              </a:rPr>
              <a:t>分以上：</a:t>
            </a:r>
            <a:r>
              <a:rPr lang="en-US" altLang="zh-TW" sz="2000" b="1" dirty="0">
                <a:solidFill>
                  <a:schemeClr val="accent5">
                    <a:lumMod val="75000"/>
                  </a:schemeClr>
                </a:solidFill>
                <a:latin typeface="微軟正黑體" pitchFamily="34" charset="-120"/>
                <a:ea typeface="微軟正黑體" pitchFamily="34" charset="-120"/>
              </a:rPr>
              <a:t>3</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80</a:t>
            </a:r>
            <a:r>
              <a:rPr lang="zh-TW" altLang="en-US" sz="2000" b="1" dirty="0">
                <a:solidFill>
                  <a:schemeClr val="accent5">
                    <a:lumMod val="75000"/>
                  </a:schemeClr>
                </a:solidFill>
                <a:latin typeface="微軟正黑體" pitchFamily="34" charset="-120"/>
                <a:ea typeface="微軟正黑體" pitchFamily="34" charset="-120"/>
              </a:rPr>
              <a:t>分以上未滿</a:t>
            </a:r>
            <a:r>
              <a:rPr lang="en-US" altLang="zh-TW" sz="2000" b="1" dirty="0">
                <a:solidFill>
                  <a:schemeClr val="accent5">
                    <a:lumMod val="75000"/>
                  </a:schemeClr>
                </a:solidFill>
                <a:latin typeface="微軟正黑體" pitchFamily="34" charset="-120"/>
                <a:ea typeface="微軟正黑體" pitchFamily="34" charset="-120"/>
              </a:rPr>
              <a:t>90</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2.5</a:t>
            </a:r>
            <a:r>
              <a:rPr lang="zh-TW" altLang="en-US" sz="2000" b="1" dirty="0">
                <a:solidFill>
                  <a:schemeClr val="accent5">
                    <a:lumMod val="75000"/>
                  </a:schemeClr>
                </a:solidFill>
                <a:latin typeface="微軟正黑體" pitchFamily="34" charset="-120"/>
                <a:ea typeface="微軟正黑體" pitchFamily="34" charset="-120"/>
              </a:rPr>
              <a:t>分、</a:t>
            </a:r>
            <a:endParaRPr lang="en-US" altLang="zh-TW" sz="2000" b="1" dirty="0">
              <a:solidFill>
                <a:schemeClr val="accent5">
                  <a:lumMod val="75000"/>
                </a:schemeClr>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accent5">
                    <a:lumMod val="75000"/>
                  </a:schemeClr>
                </a:solidFill>
                <a:latin typeface="微軟正黑體" pitchFamily="34" charset="-120"/>
                <a:ea typeface="微軟正黑體" pitchFamily="34" charset="-120"/>
              </a:rPr>
              <a:t>70</a:t>
            </a:r>
            <a:r>
              <a:rPr lang="zh-TW" altLang="en-US" sz="2000" b="1" dirty="0">
                <a:solidFill>
                  <a:schemeClr val="accent5">
                    <a:lumMod val="75000"/>
                  </a:schemeClr>
                </a:solidFill>
                <a:latin typeface="微軟正黑體" pitchFamily="34" charset="-120"/>
                <a:ea typeface="微軟正黑體" pitchFamily="34" charset="-120"/>
              </a:rPr>
              <a:t>分以上未滿</a:t>
            </a:r>
            <a:r>
              <a:rPr lang="en-US" altLang="zh-TW" sz="2000" b="1" dirty="0">
                <a:solidFill>
                  <a:schemeClr val="accent5">
                    <a:lumMod val="75000"/>
                  </a:schemeClr>
                </a:solidFill>
                <a:latin typeface="微軟正黑體" pitchFamily="34" charset="-120"/>
                <a:ea typeface="微軟正黑體" pitchFamily="34" charset="-120"/>
              </a:rPr>
              <a:t>80</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1.5</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60</a:t>
            </a:r>
            <a:r>
              <a:rPr lang="zh-TW" altLang="en-US" sz="2000" b="1" dirty="0">
                <a:solidFill>
                  <a:schemeClr val="accent5">
                    <a:lumMod val="75000"/>
                  </a:schemeClr>
                </a:solidFill>
                <a:latin typeface="微軟正黑體" pitchFamily="34" charset="-120"/>
                <a:ea typeface="微軟正黑體" pitchFamily="34" charset="-120"/>
              </a:rPr>
              <a:t>分以上未滿</a:t>
            </a:r>
            <a:r>
              <a:rPr lang="en-US" altLang="zh-TW" sz="2000" b="1" dirty="0">
                <a:solidFill>
                  <a:schemeClr val="accent5">
                    <a:lumMod val="75000"/>
                  </a:schemeClr>
                </a:solidFill>
                <a:latin typeface="微軟正黑體" pitchFamily="34" charset="-120"/>
                <a:ea typeface="微軟正黑體" pitchFamily="34" charset="-120"/>
              </a:rPr>
              <a:t>70</a:t>
            </a:r>
            <a:r>
              <a:rPr lang="zh-TW" altLang="en-US" sz="2000" b="1" dirty="0">
                <a:solidFill>
                  <a:schemeClr val="accent5">
                    <a:lumMod val="75000"/>
                  </a:schemeClr>
                </a:solidFill>
                <a:latin typeface="微軟正黑體" pitchFamily="34" charset="-120"/>
                <a:ea typeface="微軟正黑體" pitchFamily="34" charset="-120"/>
              </a:rPr>
              <a:t>分：</a:t>
            </a:r>
            <a:r>
              <a:rPr lang="en-US" altLang="zh-TW" sz="2000" b="1" dirty="0">
                <a:solidFill>
                  <a:schemeClr val="accent5">
                    <a:lumMod val="75000"/>
                  </a:schemeClr>
                </a:solidFill>
                <a:latin typeface="微軟正黑體" pitchFamily="34" charset="-120"/>
                <a:ea typeface="微軟正黑體" pitchFamily="34" charset="-120"/>
              </a:rPr>
              <a:t>1</a:t>
            </a:r>
            <a:r>
              <a:rPr lang="zh-TW" altLang="en-US" sz="2000" b="1" dirty="0">
                <a:solidFill>
                  <a:schemeClr val="accent5">
                    <a:lumMod val="75000"/>
                  </a:schemeClr>
                </a:solidFill>
                <a:latin typeface="微軟正黑體" pitchFamily="34" charset="-120"/>
                <a:ea typeface="微軟正黑體" pitchFamily="34" charset="-120"/>
              </a:rPr>
              <a:t>分</a:t>
            </a:r>
            <a:br>
              <a:rPr lang="en-US" altLang="zh-TW" sz="2000" b="1" dirty="0">
                <a:solidFill>
                  <a:schemeClr val="accent5">
                    <a:lumMod val="75000"/>
                  </a:schemeClr>
                </a:solidFill>
                <a:latin typeface="微軟正黑體" pitchFamily="34" charset="-120"/>
                <a:ea typeface="微軟正黑體" pitchFamily="34" charset="-120"/>
              </a:rPr>
            </a:br>
            <a:endParaRPr lang="zh-TW" altLang="en-US" sz="2000" b="1" dirty="0">
              <a:solidFill>
                <a:schemeClr val="accent5">
                  <a:lumMod val="75000"/>
                </a:schemeClr>
              </a:solidFill>
              <a:latin typeface="微軟正黑體" pitchFamily="34" charset="-120"/>
              <a:ea typeface="微軟正黑體" pitchFamily="34" charset="-120"/>
            </a:endParaRPr>
          </a:p>
        </p:txBody>
      </p:sp>
      <p:grpSp>
        <p:nvGrpSpPr>
          <p:cNvPr id="52" name="组合 403"/>
          <p:cNvGrpSpPr/>
          <p:nvPr/>
        </p:nvGrpSpPr>
        <p:grpSpPr>
          <a:xfrm rot="16200000">
            <a:off x="177209" y="4070955"/>
            <a:ext cx="216000" cy="216000"/>
            <a:chOff x="2387600" y="2311381"/>
            <a:chExt cx="1219603" cy="1219603"/>
          </a:xfrm>
        </p:grpSpPr>
        <p:sp>
          <p:nvSpPr>
            <p:cNvPr id="53" name="泪滴形 404"/>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405"/>
            <p:cNvSpPr/>
            <p:nvPr/>
          </p:nvSpPr>
          <p:spPr>
            <a:xfrm>
              <a:off x="2565783" y="2489564"/>
              <a:ext cx="863236" cy="863236"/>
            </a:xfrm>
            <a:prstGeom prst="ellipse">
              <a:avLst/>
            </a:prstGeom>
            <a:solidFill>
              <a:srgbClr val="01ACBE"/>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5" name="组合 403"/>
          <p:cNvGrpSpPr/>
          <p:nvPr/>
        </p:nvGrpSpPr>
        <p:grpSpPr>
          <a:xfrm rot="16200000">
            <a:off x="194193" y="4689576"/>
            <a:ext cx="216000" cy="216000"/>
            <a:chOff x="2387600" y="2311381"/>
            <a:chExt cx="1219603" cy="1219603"/>
          </a:xfrm>
        </p:grpSpPr>
        <p:sp>
          <p:nvSpPr>
            <p:cNvPr id="56" name="泪滴形 404"/>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椭圆 405"/>
            <p:cNvSpPr/>
            <p:nvPr/>
          </p:nvSpPr>
          <p:spPr>
            <a:xfrm>
              <a:off x="2565783" y="2489564"/>
              <a:ext cx="863236" cy="863236"/>
            </a:xfrm>
            <a:prstGeom prst="ellipse">
              <a:avLst/>
            </a:prstGeom>
            <a:solidFill>
              <a:srgbClr val="01ACBE"/>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8" name="组合 7"/>
          <p:cNvGrpSpPr/>
          <p:nvPr/>
        </p:nvGrpSpPr>
        <p:grpSpPr>
          <a:xfrm>
            <a:off x="523064" y="5616953"/>
            <a:ext cx="7662704" cy="456801"/>
            <a:chOff x="0" y="194742"/>
            <a:chExt cx="8297308" cy="1001973"/>
          </a:xfrm>
        </p:grpSpPr>
        <p:sp>
          <p:nvSpPr>
            <p:cNvPr id="59" name="圆角矩形 8"/>
            <p:cNvSpPr/>
            <p:nvPr/>
          </p:nvSpPr>
          <p:spPr>
            <a:xfrm>
              <a:off x="173208" y="194742"/>
              <a:ext cx="8124100" cy="1001973"/>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60" name="组合 9"/>
            <p:cNvGrpSpPr/>
            <p:nvPr/>
          </p:nvGrpSpPr>
          <p:grpSpPr>
            <a:xfrm>
              <a:off x="0" y="290669"/>
              <a:ext cx="424561" cy="355906"/>
              <a:chOff x="469900" y="728859"/>
              <a:chExt cx="424561" cy="355906"/>
            </a:xfrm>
          </p:grpSpPr>
          <p:sp>
            <p:nvSpPr>
              <p:cNvPr id="6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圆角矩形 17"/>
              <p:cNvSpPr/>
              <p:nvPr/>
            </p:nvSpPr>
            <p:spPr>
              <a:xfrm rot="16200000">
                <a:off x="636543" y="604991"/>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6" name="內容版面配置區 2"/>
          <p:cNvSpPr>
            <a:spLocks noGrp="1"/>
          </p:cNvSpPr>
          <p:nvPr>
            <p:ph idx="1"/>
          </p:nvPr>
        </p:nvSpPr>
        <p:spPr>
          <a:xfrm>
            <a:off x="958232" y="5627865"/>
            <a:ext cx="7078421" cy="432729"/>
          </a:xfrm>
        </p:spPr>
        <p:txBody>
          <a:bodyPr rtlCol="0">
            <a:noAutofit/>
          </a:bodyPr>
          <a:lstStyle/>
          <a:p>
            <a:pPr marL="0" indent="0" fontAlgn="auto">
              <a:lnSpc>
                <a:spcPct val="100000"/>
              </a:lnSpc>
              <a:spcBef>
                <a:spcPts val="0"/>
              </a:spcBef>
              <a:buNone/>
              <a:defRPr/>
            </a:pPr>
            <a:r>
              <a:rPr lang="zh-TW" altLang="en-US" sz="2400" b="1" dirty="0">
                <a:solidFill>
                  <a:schemeClr val="accent5">
                    <a:lumMod val="75000"/>
                  </a:schemeClr>
                </a:solidFill>
                <a:latin typeface="微軟正黑體" pitchFamily="34" charset="-120"/>
                <a:ea typeface="微軟正黑體" pitchFamily="34" charset="-120"/>
              </a:rPr>
              <a:t>其成績應於國中就學期間且至</a:t>
            </a:r>
            <a:r>
              <a:rPr lang="en-US" altLang="zh-TW" sz="2400" b="1" dirty="0">
                <a:solidFill>
                  <a:srgbClr val="C00000"/>
                </a:solidFill>
                <a:latin typeface="微軟正黑體" pitchFamily="34" charset="-120"/>
                <a:ea typeface="微軟正黑體" pitchFamily="34" charset="-120"/>
                <a:cs typeface="+mj-cs"/>
              </a:rPr>
              <a:t>112.5.14(</a:t>
            </a:r>
            <a:r>
              <a:rPr lang="zh-TW" altLang="en-US" sz="2400" b="1" dirty="0">
                <a:solidFill>
                  <a:srgbClr val="C00000"/>
                </a:solidFill>
                <a:latin typeface="微軟正黑體" pitchFamily="34" charset="-120"/>
                <a:ea typeface="微軟正黑體" pitchFamily="34" charset="-120"/>
                <a:cs typeface="+mj-cs"/>
              </a:rPr>
              <a:t>含</a:t>
            </a:r>
            <a:r>
              <a:rPr lang="en-US" altLang="zh-TW" sz="2400" b="1" dirty="0">
                <a:solidFill>
                  <a:srgbClr val="C00000"/>
                </a:solidFill>
                <a:latin typeface="微軟正黑體" pitchFamily="34" charset="-120"/>
                <a:ea typeface="微軟正黑體" pitchFamily="34" charset="-120"/>
                <a:cs typeface="+mj-cs"/>
              </a:rPr>
              <a:t>)</a:t>
            </a:r>
            <a:r>
              <a:rPr lang="zh-TW" altLang="en-US" sz="2400" b="1" dirty="0">
                <a:solidFill>
                  <a:srgbClr val="C00000"/>
                </a:solidFill>
                <a:latin typeface="微軟正黑體" pitchFamily="34" charset="-120"/>
                <a:ea typeface="微軟正黑體" pitchFamily="34" charset="-120"/>
                <a:cs typeface="+mj-cs"/>
              </a:rPr>
              <a:t>前</a:t>
            </a:r>
            <a:r>
              <a:rPr lang="zh-TW" altLang="en-US" sz="2400" b="1" dirty="0">
                <a:solidFill>
                  <a:schemeClr val="accent5">
                    <a:lumMod val="75000"/>
                  </a:schemeClr>
                </a:solidFill>
                <a:latin typeface="微軟正黑體" pitchFamily="34" charset="-120"/>
                <a:ea typeface="微軟正黑體" pitchFamily="34" charset="-120"/>
              </a:rPr>
              <a:t>為限。</a:t>
            </a:r>
            <a:endParaRPr lang="en-US" altLang="zh-TW" sz="2400" b="1" dirty="0">
              <a:solidFill>
                <a:schemeClr val="accent5">
                  <a:lumMod val="75000"/>
                </a:schemeClr>
              </a:solidFill>
              <a:latin typeface="微軟正黑體" pitchFamily="34" charset="-120"/>
              <a:ea typeface="微軟正黑體" pitchFamily="34" charset="-120"/>
            </a:endParaRPr>
          </a:p>
        </p:txBody>
      </p:sp>
      <p:grpSp>
        <p:nvGrpSpPr>
          <p:cNvPr id="69" name="组合 196"/>
          <p:cNvGrpSpPr/>
          <p:nvPr/>
        </p:nvGrpSpPr>
        <p:grpSpPr>
          <a:xfrm rot="16200000">
            <a:off x="471005" y="3559219"/>
            <a:ext cx="216000" cy="288000"/>
            <a:chOff x="5695240" y="977137"/>
            <a:chExt cx="625516" cy="1096651"/>
          </a:xfrm>
          <a:solidFill>
            <a:srgbClr val="01ACBE"/>
          </a:solidFill>
          <a:scene3d>
            <a:camera prst="orthographicFront">
              <a:rot lat="20944032" lon="19239453" rev="161931"/>
            </a:camera>
            <a:lightRig rig="threePt" dir="t"/>
          </a:scene3d>
        </p:grpSpPr>
        <p:sp>
          <p:nvSpPr>
            <p:cNvPr id="70"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1" name="任意多边形 198"/>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Tree>
    <p:extLst>
      <p:ext uri="{BB962C8B-B14F-4D97-AF65-F5344CB8AC3E}">
        <p14:creationId xmlns:p14="http://schemas.microsoft.com/office/powerpoint/2010/main" val="2192496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6"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30</a:t>
            </a:fld>
            <a:endParaRPr lang="zh-TW" altLang="en-US" sz="1500" b="1" dirty="0">
              <a:latin typeface="Arial" panose="020B0604020202020204" pitchFamily="34" charset="0"/>
              <a:cs typeface="Arial" panose="020B0604020202020204" pitchFamily="34" charset="0"/>
            </a:endParaRPr>
          </a:p>
        </p:txBody>
      </p:sp>
      <p:sp>
        <p:nvSpPr>
          <p:cNvPr id="21" name="Rectangle 3"/>
          <p:cNvSpPr/>
          <p:nvPr/>
        </p:nvSpPr>
        <p:spPr>
          <a:xfrm rot="16200000">
            <a:off x="4761674" y="4733197"/>
            <a:ext cx="523219" cy="970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1" name="Rectangle 3"/>
          <p:cNvSpPr/>
          <p:nvPr/>
        </p:nvSpPr>
        <p:spPr>
          <a:xfrm rot="16200000">
            <a:off x="4310390" y="-3382910"/>
            <a:ext cx="523219" cy="9144003"/>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2" name="文字方塊 11"/>
          <p:cNvSpPr txBox="1"/>
          <p:nvPr/>
        </p:nvSpPr>
        <p:spPr>
          <a:xfrm>
            <a:off x="535534" y="953475"/>
            <a:ext cx="8267007" cy="492443"/>
          </a:xfrm>
          <a:prstGeom prst="rect">
            <a:avLst/>
          </a:prstGeom>
          <a:noFill/>
        </p:spPr>
        <p:txBody>
          <a:bodyPr wrap="none" rtlCol="0">
            <a:spAutoFit/>
          </a:bodyPr>
          <a:lstStyle/>
          <a:p>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600" dirty="0"/>
          </a:p>
        </p:txBody>
      </p:sp>
      <p:sp>
        <p:nvSpPr>
          <p:cNvPr id="17" name="內容版面配置區 2"/>
          <p:cNvSpPr txBox="1">
            <a:spLocks/>
          </p:cNvSpPr>
          <p:nvPr/>
        </p:nvSpPr>
        <p:spPr>
          <a:xfrm>
            <a:off x="260176" y="1574877"/>
            <a:ext cx="8639748" cy="2931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本招生一律</a:t>
            </a:r>
            <a:r>
              <a:rPr lang="zh-TW" altLang="en-US" sz="2400" b="1" dirty="0">
                <a:solidFill>
                  <a:srgbClr val="C00000"/>
                </a:solidFill>
                <a:latin typeface="微軟正黑體" panose="020B0604030504040204" pitchFamily="34" charset="-120"/>
                <a:ea typeface="微軟正黑體" panose="020B0604030504040204" pitchFamily="34" charset="-120"/>
              </a:rPr>
              <a:t>採網路選填登記志願</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b="1" dirty="0">
                <a:solidFill>
                  <a:srgbClr val="C00000"/>
                </a:solidFill>
                <a:latin typeface="微軟正黑體" panose="020B0604030504040204" pitchFamily="34" charset="-120"/>
                <a:ea typeface="微軟正黑體" panose="020B0604030504040204" pitchFamily="34" charset="-120"/>
              </a:rPr>
              <a:t>全國一區</a:t>
            </a:r>
            <a:r>
              <a:rPr lang="zh-TW" altLang="en-US" sz="2400" dirty="0">
                <a:solidFill>
                  <a:srgbClr val="2F5597"/>
                </a:solidFill>
                <a:latin typeface="微軟正黑體" panose="020B0604030504040204" pitchFamily="34" charset="-120"/>
                <a:ea typeface="微軟正黑體" panose="020B0604030504040204" pitchFamily="34" charset="-120"/>
              </a:rPr>
              <a:t>，免試生可就招生學校各科（組）選填登記志願，</a:t>
            </a:r>
            <a:br>
              <a:rPr lang="en-US" altLang="zh-TW" sz="2400" dirty="0">
                <a:solidFill>
                  <a:srgbClr val="2F5597"/>
                </a:solidFill>
                <a:latin typeface="微軟正黑體" panose="020B0604030504040204" pitchFamily="34" charset="-120"/>
                <a:ea typeface="微軟正黑體" panose="020B0604030504040204" pitchFamily="34" charset="-120"/>
              </a:rPr>
            </a:br>
            <a:r>
              <a:rPr lang="en-US" altLang="zh-TW" sz="2400" dirty="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最多以</a:t>
            </a:r>
            <a:r>
              <a:rPr lang="en-US" altLang="zh-TW" sz="2400" b="1" dirty="0">
                <a:solidFill>
                  <a:srgbClr val="C00000"/>
                </a:solidFill>
                <a:latin typeface="微軟正黑體" panose="020B0604030504040204" pitchFamily="34" charset="-120"/>
                <a:ea typeface="微軟正黑體" panose="020B0604030504040204" pitchFamily="34" charset="-120"/>
              </a:rPr>
              <a:t>30</a:t>
            </a:r>
            <a:r>
              <a:rPr lang="zh-TW" altLang="en-US" sz="2400" b="1" dirty="0">
                <a:solidFill>
                  <a:srgbClr val="C00000"/>
                </a:solidFill>
                <a:latin typeface="微軟正黑體" panose="020B0604030504040204" pitchFamily="34" charset="-120"/>
                <a:ea typeface="微軟正黑體" panose="020B0604030504040204" pitchFamily="34" charset="-120"/>
              </a:rPr>
              <a:t>個為限</a:t>
            </a:r>
            <a:r>
              <a:rPr lang="zh-TW" altLang="en-US" sz="2400" dirty="0">
                <a:solidFill>
                  <a:srgbClr val="2F5597"/>
                </a:solidFill>
                <a:latin typeface="微軟正黑體" panose="020B0604030504040204" pitchFamily="34" charset="-120"/>
                <a:ea typeface="微軟正黑體" panose="020B0604030504040204" pitchFamily="34" charset="-120"/>
              </a:rPr>
              <a:t>。</a:t>
            </a:r>
            <a:endParaRPr lang="en-US" altLang="zh-TW" sz="2400" dirty="0">
              <a:solidFill>
                <a:srgbClr val="2F5597"/>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免試生於網路選填登記志願規定期間內，至本委員會網站網</a:t>
            </a:r>
            <a:br>
              <a:rPr lang="en-US" altLang="zh-TW" sz="2400" dirty="0">
                <a:solidFill>
                  <a:srgbClr val="2F5597"/>
                </a:solidFill>
                <a:latin typeface="微軟正黑體" panose="020B0604030504040204" pitchFamily="34" charset="-120"/>
                <a:ea typeface="微軟正黑體" panose="020B0604030504040204" pitchFamily="34" charset="-120"/>
              </a:rPr>
            </a:br>
            <a:r>
              <a:rPr lang="en-US" altLang="zh-TW" sz="2400" dirty="0">
                <a:solidFill>
                  <a:srgbClr val="2F5597"/>
                </a:solidFill>
                <a:latin typeface="微軟正黑體" panose="020B0604030504040204" pitchFamily="34" charset="-120"/>
                <a:ea typeface="微軟正黑體" panose="020B0604030504040204" pitchFamily="34" charset="-120"/>
              </a:rPr>
              <a:t>   </a:t>
            </a:r>
            <a:r>
              <a:rPr lang="zh-TW" altLang="en-US" sz="2400" dirty="0">
                <a:solidFill>
                  <a:srgbClr val="2F5597"/>
                </a:solidFill>
                <a:latin typeface="微軟正黑體" panose="020B0604030504040204" pitchFamily="34" charset="-120"/>
                <a:ea typeface="微軟正黑體" panose="020B0604030504040204" pitchFamily="34" charset="-120"/>
              </a:rPr>
              <a:t>路選填登記志願系統，輸入「</a:t>
            </a:r>
            <a:r>
              <a:rPr lang="zh-TW" altLang="en-US" sz="2400" b="1" dirty="0">
                <a:solidFill>
                  <a:srgbClr val="C00000"/>
                </a:solidFill>
                <a:latin typeface="微軟正黑體" panose="020B0604030504040204" pitchFamily="34" charset="-120"/>
                <a:ea typeface="微軟正黑體" panose="020B0604030504040204" pitchFamily="34" charset="-120"/>
              </a:rPr>
              <a:t>身分證統一編號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居留證號或入</a:t>
            </a:r>
            <a:br>
              <a:rPr lang="en-US" altLang="zh-TW" sz="2400" b="1" dirty="0">
                <a:solidFill>
                  <a:srgbClr val="C00000"/>
                </a:solidFill>
                <a:latin typeface="微軟正黑體" panose="020B0604030504040204" pitchFamily="34" charset="-120"/>
                <a:ea typeface="微軟正黑體" panose="020B0604030504040204" pitchFamily="34" charset="-120"/>
              </a:rPr>
            </a:br>
            <a:r>
              <a:rPr lang="en-US" altLang="zh-TW" sz="2400" b="1" dirty="0">
                <a:solidFill>
                  <a:srgbClr val="C00000"/>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出境許可證統一證號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出生年月日</a:t>
            </a:r>
            <a:r>
              <a:rPr lang="zh-TW" altLang="en-US" sz="2400" dirty="0">
                <a:solidFill>
                  <a:srgbClr val="2F5597"/>
                </a:solidFill>
                <a:latin typeface="微軟正黑體" panose="020B0604030504040204" pitchFamily="34" charset="-120"/>
                <a:ea typeface="微軟正黑體" panose="020B0604030504040204" pitchFamily="34" charset="-120"/>
              </a:rPr>
              <a:t>」及自行設定之「</a:t>
            </a:r>
            <a:r>
              <a:rPr lang="zh-TW" altLang="en-US" sz="2400" b="1" dirty="0">
                <a:solidFill>
                  <a:srgbClr val="C00000"/>
                </a:solidFill>
                <a:latin typeface="微軟正黑體" panose="020B0604030504040204" pitchFamily="34" charset="-120"/>
                <a:ea typeface="微軟正黑體" panose="020B0604030504040204" pitchFamily="34" charset="-120"/>
              </a:rPr>
              <a:t>通</a:t>
            </a:r>
            <a:br>
              <a:rPr lang="en-US" altLang="zh-TW" sz="2400" b="1" dirty="0">
                <a:solidFill>
                  <a:srgbClr val="C00000"/>
                </a:solidFill>
                <a:latin typeface="微軟正黑體" panose="020B0604030504040204" pitchFamily="34" charset="-120"/>
                <a:ea typeface="微軟正黑體" panose="020B0604030504040204" pitchFamily="34" charset="-120"/>
              </a:rPr>
            </a:br>
            <a:r>
              <a:rPr lang="en-US" altLang="zh-TW" sz="2400" b="1" dirty="0">
                <a:solidFill>
                  <a:srgbClr val="C00000"/>
                </a:solidFill>
                <a:latin typeface="微軟正黑體" panose="020B0604030504040204" pitchFamily="34" charset="-120"/>
                <a:ea typeface="微軟正黑體" panose="020B0604030504040204" pitchFamily="34" charset="-120"/>
              </a:rPr>
              <a:t>   </a:t>
            </a:r>
            <a:r>
              <a:rPr lang="zh-TW" altLang="en-US" sz="2400" b="1" dirty="0">
                <a:solidFill>
                  <a:srgbClr val="C00000"/>
                </a:solidFill>
                <a:latin typeface="微軟正黑體" panose="020B0604030504040204" pitchFamily="34" charset="-120"/>
                <a:ea typeface="微軟正黑體" panose="020B0604030504040204" pitchFamily="34" charset="-120"/>
              </a:rPr>
              <a:t>行碼</a:t>
            </a:r>
            <a:r>
              <a:rPr lang="zh-TW" altLang="en-US" sz="2400" dirty="0">
                <a:solidFill>
                  <a:srgbClr val="2F5597"/>
                </a:solidFill>
                <a:latin typeface="微軟正黑體" panose="020B0604030504040204" pitchFamily="34" charset="-120"/>
                <a:ea typeface="微軟正黑體" panose="020B0604030504040204" pitchFamily="34" charset="-120"/>
              </a:rPr>
              <a:t>」後，即可登入系統進行選填登記志願。</a:t>
            </a:r>
            <a:endParaRPr lang="en-US" altLang="zh-TW" sz="2400" dirty="0">
              <a:solidFill>
                <a:srgbClr val="2F5597"/>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92064" y="5522476"/>
            <a:ext cx="7802136" cy="1107996"/>
          </a:xfrm>
          <a:prstGeom prst="rect">
            <a:avLst/>
          </a:prstGeom>
          <a:noFill/>
        </p:spPr>
        <p:txBody>
          <a:bodyPr wrap="none" rtlCol="0">
            <a:spAutoFit/>
          </a:bodyPr>
          <a:lstStyle/>
          <a:p>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b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免試生事先熟悉操作介面流程或試填志願順序</a:t>
            </a:r>
            <a:br>
              <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200" b="1" dirty="0">
                <a:latin typeface="微軟正黑體" panose="020B0604030504040204" pitchFamily="34" charset="-120"/>
                <a:ea typeface="微軟正黑體" panose="020B0604030504040204" pitchFamily="34" charset="-120"/>
              </a:rPr>
              <a:t>練習版系統</a:t>
            </a:r>
            <a:r>
              <a:rPr lang="zh-TW" altLang="zh-TW" sz="2200" b="1" dirty="0">
                <a:solidFill>
                  <a:srgbClr val="C00000"/>
                </a:solidFill>
                <a:latin typeface="微軟正黑體" panose="020B0604030504040204" pitchFamily="34" charset="-120"/>
                <a:ea typeface="微軟正黑體" panose="020B0604030504040204" pitchFamily="34" charset="-120"/>
              </a:rPr>
              <a:t>不儲存</a:t>
            </a:r>
            <a:r>
              <a:rPr lang="zh-TW" altLang="zh-TW" sz="2200" b="1" dirty="0">
                <a:latin typeface="微軟正黑體" panose="020B0604030504040204" pitchFamily="34" charset="-120"/>
                <a:ea typeface="微軟正黑體" panose="020B0604030504040204" pitchFamily="34" charset="-120"/>
              </a:rPr>
              <a:t>免試生修改後之通行碼，亦</a:t>
            </a:r>
            <a:r>
              <a:rPr lang="zh-TW" altLang="zh-TW" sz="2200" b="1" dirty="0">
                <a:solidFill>
                  <a:srgbClr val="C00000"/>
                </a:solidFill>
                <a:latin typeface="微軟正黑體" panose="020B0604030504040204" pitchFamily="34" charset="-120"/>
                <a:ea typeface="微軟正黑體" panose="020B0604030504040204" pitchFamily="34" charset="-120"/>
              </a:rPr>
              <a:t>不延用</a:t>
            </a:r>
            <a:r>
              <a:rPr lang="zh-TW" altLang="zh-TW" sz="2200" b="1" dirty="0">
                <a:latin typeface="微軟正黑體" panose="020B0604030504040204" pitchFamily="34" charset="-120"/>
                <a:ea typeface="微軟正黑體" panose="020B0604030504040204" pitchFamily="34" charset="-120"/>
              </a:rPr>
              <a:t>至正式版</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p:cNvSpPr/>
          <p:nvPr/>
        </p:nvSpPr>
        <p:spPr>
          <a:xfrm>
            <a:off x="792064" y="5018294"/>
            <a:ext cx="4801314" cy="461665"/>
          </a:xfrm>
          <a:prstGeom prst="rect">
            <a:avLst/>
          </a:prstGeom>
        </p:spPr>
        <p:txBody>
          <a:bodyPr wrap="none">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提供網路選填登記志願系統</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altLang="en-US" sz="2400" dirty="0">
              <a:solidFill>
                <a:srgbClr val="C00000"/>
              </a:solidFill>
            </a:endParaRPr>
          </a:p>
        </p:txBody>
      </p:sp>
      <p:grpSp>
        <p:nvGrpSpPr>
          <p:cNvPr id="4" name="群組 3"/>
          <p:cNvGrpSpPr/>
          <p:nvPr/>
        </p:nvGrpSpPr>
        <p:grpSpPr>
          <a:xfrm>
            <a:off x="6746130" y="4364994"/>
            <a:ext cx="1587110" cy="1094148"/>
            <a:chOff x="6746130" y="4364994"/>
            <a:chExt cx="1587110" cy="1094148"/>
          </a:xfrm>
        </p:grpSpPr>
        <p:grpSp>
          <p:nvGrpSpPr>
            <p:cNvPr id="23" name="组合 2"/>
            <p:cNvGrpSpPr>
              <a:grpSpLocks noChangeAspect="1"/>
            </p:cNvGrpSpPr>
            <p:nvPr/>
          </p:nvGrpSpPr>
          <p:grpSpPr>
            <a:xfrm>
              <a:off x="6746130" y="4364994"/>
              <a:ext cx="1332313" cy="846230"/>
              <a:chOff x="5173662" y="745331"/>
              <a:chExt cx="1679575" cy="1066800"/>
            </a:xfrm>
          </p:grpSpPr>
          <p:sp>
            <p:nvSpPr>
              <p:cNvPr id="24" name="Freeform 16"/>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5"/>
            <p:cNvGrpSpPr/>
            <p:nvPr/>
          </p:nvGrpSpPr>
          <p:grpSpPr>
            <a:xfrm rot="5923317">
              <a:off x="7763070" y="4888971"/>
              <a:ext cx="470284" cy="670057"/>
              <a:chOff x="3173412" y="596106"/>
              <a:chExt cx="960438" cy="1368425"/>
            </a:xfrm>
          </p:grpSpPr>
          <p:sp>
            <p:nvSpPr>
              <p:cNvPr id="29" name="Freeform 9"/>
              <p:cNvSpPr>
                <a:spLocks/>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0"/>
              <p:cNvSpPr>
                <a:spLocks/>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
              <p:cNvSpPr>
                <a:spLocks/>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
              <p:cNvSpPr>
                <a:spLocks/>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
              <p:cNvSpPr>
                <a:spLocks/>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
              <p:cNvSpPr>
                <a:spLocks/>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5"/>
              <p:cNvSpPr>
                <a:spLocks/>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6" name="Group 91"/>
          <p:cNvGrpSpPr>
            <a:grpSpLocks/>
          </p:cNvGrpSpPr>
          <p:nvPr/>
        </p:nvGrpSpPr>
        <p:grpSpPr bwMode="auto">
          <a:xfrm flipH="1">
            <a:off x="37391" y="4532909"/>
            <a:ext cx="848581" cy="766818"/>
            <a:chOff x="4230687" y="1485901"/>
            <a:chExt cx="1895475" cy="1773237"/>
          </a:xfrm>
        </p:grpSpPr>
        <p:sp>
          <p:nvSpPr>
            <p:cNvPr id="37" name="Freeform 106"/>
            <p:cNvSpPr>
              <a:spLocks/>
            </p:cNvSpPr>
            <p:nvPr/>
          </p:nvSpPr>
          <p:spPr bwMode="auto">
            <a:xfrm>
              <a:off x="4230687" y="2773363"/>
              <a:ext cx="447675" cy="485775"/>
            </a:xfrm>
            <a:custGeom>
              <a:avLst/>
              <a:gdLst>
                <a:gd name="T0" fmla="*/ 447675 w 222"/>
                <a:gd name="T1" fmla="*/ 60470 h 241"/>
                <a:gd name="T2" fmla="*/ 330715 w 222"/>
                <a:gd name="T3" fmla="*/ 12094 h 241"/>
                <a:gd name="T4" fmla="*/ 298450 w 222"/>
                <a:gd name="T5" fmla="*/ 0 h 241"/>
                <a:gd name="T6" fmla="*/ 42348 w 222"/>
                <a:gd name="T7" fmla="*/ 173347 h 241"/>
                <a:gd name="T8" fmla="*/ 64530 w 222"/>
                <a:gd name="T9" fmla="*/ 219707 h 241"/>
                <a:gd name="T10" fmla="*/ 133093 w 222"/>
                <a:gd name="T11" fmla="*/ 179394 h 241"/>
                <a:gd name="T12" fmla="*/ 143175 w 222"/>
                <a:gd name="T13" fmla="*/ 211645 h 241"/>
                <a:gd name="T14" fmla="*/ 22182 w 222"/>
                <a:gd name="T15" fmla="*/ 423289 h 241"/>
                <a:gd name="T16" fmla="*/ 50414 w 222"/>
                <a:gd name="T17" fmla="*/ 445462 h 241"/>
                <a:gd name="T18" fmla="*/ 147208 w 222"/>
                <a:gd name="T19" fmla="*/ 306381 h 241"/>
                <a:gd name="T20" fmla="*/ 151242 w 222"/>
                <a:gd name="T21" fmla="*/ 316459 h 241"/>
                <a:gd name="T22" fmla="*/ 70579 w 222"/>
                <a:gd name="T23" fmla="*/ 447477 h 241"/>
                <a:gd name="T24" fmla="*/ 104861 w 222"/>
                <a:gd name="T25" fmla="*/ 471665 h 241"/>
                <a:gd name="T26" fmla="*/ 189556 w 222"/>
                <a:gd name="T27" fmla="*/ 332585 h 241"/>
                <a:gd name="T28" fmla="*/ 199639 w 222"/>
                <a:gd name="T29" fmla="*/ 338632 h 241"/>
                <a:gd name="T30" fmla="*/ 135109 w 222"/>
                <a:gd name="T31" fmla="*/ 451509 h 241"/>
                <a:gd name="T32" fmla="*/ 169391 w 222"/>
                <a:gd name="T33" fmla="*/ 481744 h 241"/>
                <a:gd name="T34" fmla="*/ 246020 w 222"/>
                <a:gd name="T35" fmla="*/ 352741 h 241"/>
                <a:gd name="T36" fmla="*/ 256102 w 222"/>
                <a:gd name="T37" fmla="*/ 360804 h 241"/>
                <a:gd name="T38" fmla="*/ 205689 w 222"/>
                <a:gd name="T39" fmla="*/ 451509 h 241"/>
                <a:gd name="T40" fmla="*/ 241986 w 222"/>
                <a:gd name="T41" fmla="*/ 471665 h 241"/>
                <a:gd name="T42" fmla="*/ 318616 w 222"/>
                <a:gd name="T43" fmla="*/ 336616 h 241"/>
                <a:gd name="T44" fmla="*/ 362980 w 222"/>
                <a:gd name="T45" fmla="*/ 262036 h 241"/>
                <a:gd name="T46" fmla="*/ 447675 w 222"/>
                <a:gd name="T47" fmla="*/ 6047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2" h="241">
                  <a:moveTo>
                    <a:pt x="222" y="30"/>
                  </a:moveTo>
                  <a:cubicBezTo>
                    <a:pt x="164" y="6"/>
                    <a:pt x="164" y="6"/>
                    <a:pt x="164" y="6"/>
                  </a:cubicBezTo>
                  <a:cubicBezTo>
                    <a:pt x="148" y="0"/>
                    <a:pt x="148" y="0"/>
                    <a:pt x="148" y="0"/>
                  </a:cubicBezTo>
                  <a:cubicBezTo>
                    <a:pt x="148" y="0"/>
                    <a:pt x="56" y="78"/>
                    <a:pt x="21" y="86"/>
                  </a:cubicBezTo>
                  <a:cubicBezTo>
                    <a:pt x="0" y="91"/>
                    <a:pt x="17" y="113"/>
                    <a:pt x="32" y="109"/>
                  </a:cubicBezTo>
                  <a:cubicBezTo>
                    <a:pt x="43" y="106"/>
                    <a:pt x="42" y="107"/>
                    <a:pt x="66" y="89"/>
                  </a:cubicBezTo>
                  <a:cubicBezTo>
                    <a:pt x="80" y="79"/>
                    <a:pt x="84" y="90"/>
                    <a:pt x="71" y="105"/>
                  </a:cubicBezTo>
                  <a:cubicBezTo>
                    <a:pt x="60" y="120"/>
                    <a:pt x="11" y="202"/>
                    <a:pt x="11" y="210"/>
                  </a:cubicBezTo>
                  <a:cubicBezTo>
                    <a:pt x="11" y="220"/>
                    <a:pt x="25" y="221"/>
                    <a:pt x="25" y="221"/>
                  </a:cubicBezTo>
                  <a:cubicBezTo>
                    <a:pt x="25" y="221"/>
                    <a:pt x="67" y="152"/>
                    <a:pt x="73" y="152"/>
                  </a:cubicBezTo>
                  <a:cubicBezTo>
                    <a:pt x="78" y="152"/>
                    <a:pt x="76" y="155"/>
                    <a:pt x="75" y="157"/>
                  </a:cubicBezTo>
                  <a:cubicBezTo>
                    <a:pt x="74" y="158"/>
                    <a:pt x="35" y="222"/>
                    <a:pt x="35" y="222"/>
                  </a:cubicBezTo>
                  <a:cubicBezTo>
                    <a:pt x="35" y="222"/>
                    <a:pt x="39" y="236"/>
                    <a:pt x="52" y="234"/>
                  </a:cubicBezTo>
                  <a:cubicBezTo>
                    <a:pt x="52" y="234"/>
                    <a:pt x="89" y="168"/>
                    <a:pt x="94" y="165"/>
                  </a:cubicBezTo>
                  <a:cubicBezTo>
                    <a:pt x="99" y="161"/>
                    <a:pt x="102" y="165"/>
                    <a:pt x="99" y="168"/>
                  </a:cubicBezTo>
                  <a:cubicBezTo>
                    <a:pt x="97" y="171"/>
                    <a:pt x="67" y="224"/>
                    <a:pt x="67" y="224"/>
                  </a:cubicBezTo>
                  <a:cubicBezTo>
                    <a:pt x="67" y="224"/>
                    <a:pt x="68" y="241"/>
                    <a:pt x="84" y="239"/>
                  </a:cubicBezTo>
                  <a:cubicBezTo>
                    <a:pt x="122" y="175"/>
                    <a:pt x="122" y="175"/>
                    <a:pt x="122" y="175"/>
                  </a:cubicBezTo>
                  <a:cubicBezTo>
                    <a:pt x="122" y="175"/>
                    <a:pt x="131" y="173"/>
                    <a:pt x="127" y="179"/>
                  </a:cubicBezTo>
                  <a:cubicBezTo>
                    <a:pt x="122" y="186"/>
                    <a:pt x="102" y="224"/>
                    <a:pt x="102" y="224"/>
                  </a:cubicBezTo>
                  <a:cubicBezTo>
                    <a:pt x="102" y="224"/>
                    <a:pt x="104" y="239"/>
                    <a:pt x="120" y="234"/>
                  </a:cubicBezTo>
                  <a:cubicBezTo>
                    <a:pt x="158" y="167"/>
                    <a:pt x="158" y="167"/>
                    <a:pt x="158" y="167"/>
                  </a:cubicBezTo>
                  <a:cubicBezTo>
                    <a:pt x="180" y="130"/>
                    <a:pt x="180" y="130"/>
                    <a:pt x="180" y="130"/>
                  </a:cubicBezTo>
                  <a:cubicBezTo>
                    <a:pt x="180" y="130"/>
                    <a:pt x="212" y="71"/>
                    <a:pt x="222" y="30"/>
                  </a:cubicBezTo>
                  <a:close/>
                </a:path>
              </a:pathLst>
            </a:custGeom>
            <a:solidFill>
              <a:srgbClr val="F7A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38" name="Freeform 107"/>
            <p:cNvSpPr>
              <a:spLocks/>
            </p:cNvSpPr>
            <p:nvPr/>
          </p:nvSpPr>
          <p:spPr bwMode="auto">
            <a:xfrm>
              <a:off x="4387850" y="2874963"/>
              <a:ext cx="277812" cy="219075"/>
            </a:xfrm>
            <a:custGeom>
              <a:avLst/>
              <a:gdLst>
                <a:gd name="T0" fmla="*/ 179169 w 138"/>
                <a:gd name="T1" fmla="*/ 0 h 109"/>
                <a:gd name="T2" fmla="*/ 36236 w 138"/>
                <a:gd name="T3" fmla="*/ 102503 h 109"/>
                <a:gd name="T4" fmla="*/ 0 w 138"/>
                <a:gd name="T5" fmla="*/ 156769 h 109"/>
                <a:gd name="T6" fmla="*/ 142932 w 138"/>
                <a:gd name="T7" fmla="*/ 219075 h 109"/>
                <a:gd name="T8" fmla="*/ 179169 w 138"/>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9">
                  <a:moveTo>
                    <a:pt x="89" y="0"/>
                  </a:moveTo>
                  <a:cubicBezTo>
                    <a:pt x="89" y="0"/>
                    <a:pt x="64" y="37"/>
                    <a:pt x="18" y="51"/>
                  </a:cubicBezTo>
                  <a:cubicBezTo>
                    <a:pt x="0" y="78"/>
                    <a:pt x="0" y="78"/>
                    <a:pt x="0" y="78"/>
                  </a:cubicBezTo>
                  <a:cubicBezTo>
                    <a:pt x="71" y="109"/>
                    <a:pt x="71" y="109"/>
                    <a:pt x="71" y="109"/>
                  </a:cubicBezTo>
                  <a:cubicBezTo>
                    <a:pt x="71" y="109"/>
                    <a:pt x="138" y="19"/>
                    <a:pt x="89" y="0"/>
                  </a:cubicBezTo>
                  <a:close/>
                </a:path>
              </a:pathLst>
            </a:custGeom>
            <a:solidFill>
              <a:srgbClr val="F59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39" name="Freeform 108"/>
            <p:cNvSpPr>
              <a:spLocks/>
            </p:cNvSpPr>
            <p:nvPr/>
          </p:nvSpPr>
          <p:spPr bwMode="auto">
            <a:xfrm>
              <a:off x="4424362" y="2868613"/>
              <a:ext cx="150812" cy="111125"/>
            </a:xfrm>
            <a:custGeom>
              <a:avLst/>
              <a:gdLst>
                <a:gd name="T0" fmla="*/ 150812 w 75"/>
                <a:gd name="T1" fmla="*/ 0 h 55"/>
                <a:gd name="T2" fmla="*/ 0 w 75"/>
                <a:gd name="T3" fmla="*/ 109105 h 55"/>
                <a:gd name="T4" fmla="*/ 150812 w 75"/>
                <a:gd name="T5" fmla="*/ 0 h 55"/>
                <a:gd name="T6" fmla="*/ 0 60000 65536"/>
                <a:gd name="T7" fmla="*/ 0 60000 65536"/>
                <a:gd name="T8" fmla="*/ 0 60000 65536"/>
              </a:gdLst>
              <a:ahLst/>
              <a:cxnLst>
                <a:cxn ang="T6">
                  <a:pos x="T0" y="T1"/>
                </a:cxn>
                <a:cxn ang="T7">
                  <a:pos x="T2" y="T3"/>
                </a:cxn>
                <a:cxn ang="T8">
                  <a:pos x="T4" y="T5"/>
                </a:cxn>
              </a:cxnLst>
              <a:rect l="0" t="0" r="r" b="b"/>
              <a:pathLst>
                <a:path w="75" h="55">
                  <a:moveTo>
                    <a:pt x="75" y="0"/>
                  </a:moveTo>
                  <a:cubicBezTo>
                    <a:pt x="75" y="0"/>
                    <a:pt x="45" y="55"/>
                    <a:pt x="0" y="54"/>
                  </a:cubicBezTo>
                  <a:cubicBezTo>
                    <a:pt x="0" y="54"/>
                    <a:pt x="41" y="40"/>
                    <a:pt x="75" y="0"/>
                  </a:cubicBezTo>
                  <a:close/>
                </a:path>
              </a:pathLst>
            </a:custGeom>
            <a:solidFill>
              <a:srgbClr val="ED9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0" name="Freeform 109"/>
            <p:cNvSpPr>
              <a:spLocks/>
            </p:cNvSpPr>
            <p:nvPr/>
          </p:nvSpPr>
          <p:spPr bwMode="auto">
            <a:xfrm>
              <a:off x="4497387" y="2719388"/>
              <a:ext cx="217487" cy="179388"/>
            </a:xfrm>
            <a:custGeom>
              <a:avLst/>
              <a:gdLst>
                <a:gd name="T0" fmla="*/ 30207 w 108"/>
                <a:gd name="T1" fmla="*/ 0 h 89"/>
                <a:gd name="T2" fmla="*/ 0 w 108"/>
                <a:gd name="T3" fmla="*/ 68530 h 89"/>
                <a:gd name="T4" fmla="*/ 171170 w 108"/>
                <a:gd name="T5" fmla="*/ 179388 h 89"/>
                <a:gd name="T6" fmla="*/ 217487 w 108"/>
                <a:gd name="T7" fmla="*/ 118920 h 89"/>
                <a:gd name="T8" fmla="*/ 30207 w 10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89">
                  <a:moveTo>
                    <a:pt x="15" y="0"/>
                  </a:moveTo>
                  <a:cubicBezTo>
                    <a:pt x="0" y="34"/>
                    <a:pt x="0" y="34"/>
                    <a:pt x="0" y="34"/>
                  </a:cubicBezTo>
                  <a:cubicBezTo>
                    <a:pt x="0" y="34"/>
                    <a:pt x="61" y="46"/>
                    <a:pt x="85" y="89"/>
                  </a:cubicBezTo>
                  <a:cubicBezTo>
                    <a:pt x="108" y="59"/>
                    <a:pt x="108" y="59"/>
                    <a:pt x="108" y="59"/>
                  </a:cubicBezTo>
                  <a:cubicBezTo>
                    <a:pt x="108" y="59"/>
                    <a:pt x="76"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1" name="Freeform 110"/>
            <p:cNvSpPr>
              <a:spLocks/>
            </p:cNvSpPr>
            <p:nvPr/>
          </p:nvSpPr>
          <p:spPr bwMode="auto">
            <a:xfrm>
              <a:off x="4486275" y="1682751"/>
              <a:ext cx="1430337" cy="1198563"/>
            </a:xfrm>
            <a:custGeom>
              <a:avLst/>
              <a:gdLst>
                <a:gd name="T0" fmla="*/ 1077789 w 710"/>
                <a:gd name="T1" fmla="*/ 0 h 595"/>
                <a:gd name="T2" fmla="*/ 529829 w 710"/>
                <a:gd name="T3" fmla="*/ 161151 h 595"/>
                <a:gd name="T4" fmla="*/ 427087 w 710"/>
                <a:gd name="T5" fmla="*/ 316259 h 595"/>
                <a:gd name="T6" fmla="*/ 227645 w 710"/>
                <a:gd name="T7" fmla="*/ 719138 h 595"/>
                <a:gd name="T8" fmla="*/ 0 w 710"/>
                <a:gd name="T9" fmla="*/ 1021297 h 595"/>
                <a:gd name="T10" fmla="*/ 24175 w 710"/>
                <a:gd name="T11" fmla="*/ 1073671 h 595"/>
                <a:gd name="T12" fmla="*/ 36262 w 710"/>
                <a:gd name="T13" fmla="*/ 1047484 h 595"/>
                <a:gd name="T14" fmla="*/ 237718 w 710"/>
                <a:gd name="T15" fmla="*/ 1198563 h 595"/>
                <a:gd name="T16" fmla="*/ 521771 w 710"/>
                <a:gd name="T17" fmla="*/ 606332 h 595"/>
                <a:gd name="T18" fmla="*/ 545946 w 710"/>
                <a:gd name="T19" fmla="*/ 537843 h 595"/>
                <a:gd name="T20" fmla="*/ 664805 w 710"/>
                <a:gd name="T21" fmla="*/ 674821 h 595"/>
                <a:gd name="T22" fmla="*/ 1430337 w 710"/>
                <a:gd name="T23" fmla="*/ 761440 h 595"/>
                <a:gd name="T24" fmla="*/ 1077789 w 710"/>
                <a:gd name="T25" fmla="*/ 0 h 5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0" h="595">
                  <a:moveTo>
                    <a:pt x="535" y="0"/>
                  </a:moveTo>
                  <a:cubicBezTo>
                    <a:pt x="297" y="43"/>
                    <a:pt x="263" y="80"/>
                    <a:pt x="263" y="80"/>
                  </a:cubicBezTo>
                  <a:cubicBezTo>
                    <a:pt x="263" y="80"/>
                    <a:pt x="236" y="90"/>
                    <a:pt x="212" y="157"/>
                  </a:cubicBezTo>
                  <a:cubicBezTo>
                    <a:pt x="212" y="157"/>
                    <a:pt x="128" y="336"/>
                    <a:pt x="113" y="357"/>
                  </a:cubicBezTo>
                  <a:cubicBezTo>
                    <a:pt x="99" y="379"/>
                    <a:pt x="0" y="507"/>
                    <a:pt x="0" y="507"/>
                  </a:cubicBezTo>
                  <a:cubicBezTo>
                    <a:pt x="12" y="533"/>
                    <a:pt x="12" y="533"/>
                    <a:pt x="12" y="533"/>
                  </a:cubicBezTo>
                  <a:cubicBezTo>
                    <a:pt x="18" y="520"/>
                    <a:pt x="18" y="520"/>
                    <a:pt x="18" y="520"/>
                  </a:cubicBezTo>
                  <a:cubicBezTo>
                    <a:pt x="18" y="520"/>
                    <a:pt x="90" y="554"/>
                    <a:pt x="118" y="595"/>
                  </a:cubicBezTo>
                  <a:cubicBezTo>
                    <a:pt x="118" y="595"/>
                    <a:pt x="248" y="334"/>
                    <a:pt x="259" y="301"/>
                  </a:cubicBezTo>
                  <a:cubicBezTo>
                    <a:pt x="262" y="290"/>
                    <a:pt x="267" y="279"/>
                    <a:pt x="271" y="267"/>
                  </a:cubicBezTo>
                  <a:cubicBezTo>
                    <a:pt x="309" y="295"/>
                    <a:pt x="330" y="335"/>
                    <a:pt x="330" y="335"/>
                  </a:cubicBezTo>
                  <a:cubicBezTo>
                    <a:pt x="710" y="378"/>
                    <a:pt x="710" y="378"/>
                    <a:pt x="710" y="378"/>
                  </a:cubicBezTo>
                  <a:cubicBezTo>
                    <a:pt x="620" y="89"/>
                    <a:pt x="535" y="0"/>
                    <a:pt x="535" y="0"/>
                  </a:cubicBezTo>
                  <a:close/>
                </a:path>
              </a:pathLst>
            </a:custGeom>
            <a:solidFill>
              <a:srgbClr val="393B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2" name="Freeform 111"/>
            <p:cNvSpPr>
              <a:spLocks/>
            </p:cNvSpPr>
            <p:nvPr/>
          </p:nvSpPr>
          <p:spPr bwMode="auto">
            <a:xfrm>
              <a:off x="5443537" y="1939926"/>
              <a:ext cx="42862" cy="46038"/>
            </a:xfrm>
            <a:custGeom>
              <a:avLst/>
              <a:gdLst>
                <a:gd name="T0" fmla="*/ 0 w 21"/>
                <a:gd name="T1" fmla="*/ 6005 h 23"/>
                <a:gd name="T2" fmla="*/ 2041 w 21"/>
                <a:gd name="T3" fmla="*/ 46038 h 23"/>
                <a:gd name="T4" fmla="*/ 42862 w 21"/>
                <a:gd name="T5" fmla="*/ 28023 h 23"/>
                <a:gd name="T6" fmla="*/ 2041 w 21"/>
                <a:gd name="T7" fmla="*/ 0 h 23"/>
                <a:gd name="T8" fmla="*/ 0 w 21"/>
                <a:gd name="T9" fmla="*/ 600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3">
                  <a:moveTo>
                    <a:pt x="0" y="3"/>
                  </a:moveTo>
                  <a:cubicBezTo>
                    <a:pt x="1" y="23"/>
                    <a:pt x="1" y="23"/>
                    <a:pt x="1" y="23"/>
                  </a:cubicBezTo>
                  <a:cubicBezTo>
                    <a:pt x="21" y="14"/>
                    <a:pt x="21" y="14"/>
                    <a:pt x="21" y="14"/>
                  </a:cubicBezTo>
                  <a:cubicBezTo>
                    <a:pt x="15" y="9"/>
                    <a:pt x="9" y="3"/>
                    <a:pt x="1" y="0"/>
                  </a:cubicBezTo>
                  <a:cubicBezTo>
                    <a:pt x="1" y="1"/>
                    <a:pt x="1" y="2"/>
                    <a:pt x="0" y="3"/>
                  </a:cubicBezTo>
                  <a:close/>
                </a:path>
              </a:pathLst>
            </a:custGeom>
            <a:solidFill>
              <a:srgbClr val="FCC6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3" name="Freeform 112"/>
            <p:cNvSpPr>
              <a:spLocks/>
            </p:cNvSpPr>
            <p:nvPr/>
          </p:nvSpPr>
          <p:spPr bwMode="auto">
            <a:xfrm>
              <a:off x="5376862" y="2297113"/>
              <a:ext cx="225425" cy="231775"/>
            </a:xfrm>
            <a:custGeom>
              <a:avLst/>
              <a:gdLst>
                <a:gd name="T0" fmla="*/ 154980 w 112"/>
                <a:gd name="T1" fmla="*/ 94725 h 115"/>
                <a:gd name="T2" fmla="*/ 225425 w 112"/>
                <a:gd name="T3" fmla="*/ 8062 h 115"/>
                <a:gd name="T4" fmla="*/ 42267 w 112"/>
                <a:gd name="T5" fmla="*/ 14108 h 115"/>
                <a:gd name="T6" fmla="*/ 0 w 112"/>
                <a:gd name="T7" fmla="*/ 197513 h 115"/>
                <a:gd name="T8" fmla="*/ 30191 w 112"/>
                <a:gd name="T9" fmla="*/ 205574 h 115"/>
                <a:gd name="T10" fmla="*/ 48305 w 112"/>
                <a:gd name="T11" fmla="*/ 185420 h 115"/>
                <a:gd name="T12" fmla="*/ 50318 w 112"/>
                <a:gd name="T13" fmla="*/ 205574 h 115"/>
                <a:gd name="T14" fmla="*/ 126802 w 112"/>
                <a:gd name="T15" fmla="*/ 231775 h 115"/>
                <a:gd name="T16" fmla="*/ 154980 w 112"/>
                <a:gd name="T17" fmla="*/ 94725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 h="115">
                  <a:moveTo>
                    <a:pt x="77" y="47"/>
                  </a:moveTo>
                  <a:cubicBezTo>
                    <a:pt x="80" y="31"/>
                    <a:pt x="91" y="10"/>
                    <a:pt x="112" y="4"/>
                  </a:cubicBezTo>
                  <a:cubicBezTo>
                    <a:pt x="83" y="0"/>
                    <a:pt x="21" y="7"/>
                    <a:pt x="21" y="7"/>
                  </a:cubicBezTo>
                  <a:cubicBezTo>
                    <a:pt x="0" y="98"/>
                    <a:pt x="0" y="98"/>
                    <a:pt x="0" y="98"/>
                  </a:cubicBezTo>
                  <a:cubicBezTo>
                    <a:pt x="15" y="102"/>
                    <a:pt x="15" y="102"/>
                    <a:pt x="15" y="102"/>
                  </a:cubicBezTo>
                  <a:cubicBezTo>
                    <a:pt x="24" y="92"/>
                    <a:pt x="24" y="92"/>
                    <a:pt x="24" y="92"/>
                  </a:cubicBezTo>
                  <a:cubicBezTo>
                    <a:pt x="25" y="102"/>
                    <a:pt x="25" y="102"/>
                    <a:pt x="25" y="102"/>
                  </a:cubicBezTo>
                  <a:cubicBezTo>
                    <a:pt x="25" y="102"/>
                    <a:pt x="40" y="111"/>
                    <a:pt x="63" y="115"/>
                  </a:cubicBezTo>
                  <a:cubicBezTo>
                    <a:pt x="61" y="94"/>
                    <a:pt x="69" y="69"/>
                    <a:pt x="77" y="47"/>
                  </a:cubicBezTo>
                  <a:close/>
                </a:path>
              </a:pathLst>
            </a:custGeom>
            <a:solidFill>
              <a:srgbClr val="F7A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4" name="Freeform 113"/>
            <p:cNvSpPr>
              <a:spLocks/>
            </p:cNvSpPr>
            <p:nvPr/>
          </p:nvSpPr>
          <p:spPr bwMode="auto">
            <a:xfrm>
              <a:off x="5486400" y="2305051"/>
              <a:ext cx="233362" cy="231775"/>
            </a:xfrm>
            <a:custGeom>
              <a:avLst/>
              <a:gdLst>
                <a:gd name="T0" fmla="*/ 110646 w 116"/>
                <a:gd name="T1" fmla="*/ 225729 h 115"/>
                <a:gd name="T2" fmla="*/ 134787 w 116"/>
                <a:gd name="T3" fmla="*/ 112864 h 115"/>
                <a:gd name="T4" fmla="*/ 233362 w 116"/>
                <a:gd name="T5" fmla="*/ 114880 h 115"/>
                <a:gd name="T6" fmla="*/ 138810 w 116"/>
                <a:gd name="T7" fmla="*/ 6046 h 115"/>
                <a:gd name="T8" fmla="*/ 116681 w 116"/>
                <a:gd name="T9" fmla="*/ 0 h 115"/>
                <a:gd name="T10" fmla="*/ 16094 w 116"/>
                <a:gd name="T11" fmla="*/ 90695 h 115"/>
                <a:gd name="T12" fmla="*/ 18106 w 116"/>
                <a:gd name="T13" fmla="*/ 223713 h 115"/>
                <a:gd name="T14" fmla="*/ 110646 w 116"/>
                <a:gd name="T15" fmla="*/ 225729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15">
                  <a:moveTo>
                    <a:pt x="55" y="112"/>
                  </a:moveTo>
                  <a:cubicBezTo>
                    <a:pt x="67" y="56"/>
                    <a:pt x="67" y="56"/>
                    <a:pt x="67" y="56"/>
                  </a:cubicBezTo>
                  <a:cubicBezTo>
                    <a:pt x="116" y="57"/>
                    <a:pt x="116" y="57"/>
                    <a:pt x="116" y="57"/>
                  </a:cubicBezTo>
                  <a:cubicBezTo>
                    <a:pt x="116" y="57"/>
                    <a:pt x="86" y="13"/>
                    <a:pt x="69" y="3"/>
                  </a:cubicBezTo>
                  <a:cubicBezTo>
                    <a:pt x="67" y="2"/>
                    <a:pt x="62" y="1"/>
                    <a:pt x="58" y="0"/>
                  </a:cubicBezTo>
                  <a:cubicBezTo>
                    <a:pt x="37" y="6"/>
                    <a:pt x="21" y="16"/>
                    <a:pt x="8" y="45"/>
                  </a:cubicBezTo>
                  <a:cubicBezTo>
                    <a:pt x="0" y="79"/>
                    <a:pt x="0" y="99"/>
                    <a:pt x="9" y="111"/>
                  </a:cubicBezTo>
                  <a:cubicBezTo>
                    <a:pt x="22" y="114"/>
                    <a:pt x="37" y="115"/>
                    <a:pt x="55" y="112"/>
                  </a:cubicBezTo>
                  <a:close/>
                </a:path>
              </a:pathLst>
            </a:custGeom>
            <a:solidFill>
              <a:srgbClr val="F59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5" name="Freeform 114"/>
            <p:cNvSpPr>
              <a:spLocks/>
            </p:cNvSpPr>
            <p:nvPr/>
          </p:nvSpPr>
          <p:spPr bwMode="auto">
            <a:xfrm>
              <a:off x="5465762" y="1654176"/>
              <a:ext cx="450850" cy="781050"/>
            </a:xfrm>
            <a:custGeom>
              <a:avLst/>
              <a:gdLst>
                <a:gd name="T0" fmla="*/ 98623 w 224"/>
                <a:gd name="T1" fmla="*/ 28182 h 388"/>
                <a:gd name="T2" fmla="*/ 72458 w 224"/>
                <a:gd name="T3" fmla="*/ 247601 h 388"/>
                <a:gd name="T4" fmla="*/ 265679 w 224"/>
                <a:gd name="T5" fmla="*/ 611957 h 388"/>
                <a:gd name="T6" fmla="*/ 48305 w 224"/>
                <a:gd name="T7" fmla="*/ 640139 h 388"/>
                <a:gd name="T8" fmla="*/ 209323 w 224"/>
                <a:gd name="T9" fmla="*/ 768972 h 388"/>
                <a:gd name="T10" fmla="*/ 390468 w 224"/>
                <a:gd name="T11" fmla="*/ 781050 h 388"/>
                <a:gd name="T12" fmla="*/ 450850 w 224"/>
                <a:gd name="T13" fmla="*/ 718647 h 388"/>
                <a:gd name="T14" fmla="*/ 98623 w 224"/>
                <a:gd name="T15" fmla="*/ 28182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 h="388">
                  <a:moveTo>
                    <a:pt x="49" y="14"/>
                  </a:moveTo>
                  <a:cubicBezTo>
                    <a:pt x="49" y="14"/>
                    <a:pt x="0" y="55"/>
                    <a:pt x="36" y="123"/>
                  </a:cubicBezTo>
                  <a:cubicBezTo>
                    <a:pt x="62" y="172"/>
                    <a:pt x="132" y="304"/>
                    <a:pt x="132" y="304"/>
                  </a:cubicBezTo>
                  <a:cubicBezTo>
                    <a:pt x="24" y="318"/>
                    <a:pt x="24" y="318"/>
                    <a:pt x="24" y="318"/>
                  </a:cubicBezTo>
                  <a:cubicBezTo>
                    <a:pt x="24" y="318"/>
                    <a:pt x="68" y="323"/>
                    <a:pt x="104" y="382"/>
                  </a:cubicBezTo>
                  <a:cubicBezTo>
                    <a:pt x="194" y="388"/>
                    <a:pt x="194" y="388"/>
                    <a:pt x="194" y="388"/>
                  </a:cubicBezTo>
                  <a:cubicBezTo>
                    <a:pt x="224" y="357"/>
                    <a:pt x="224" y="357"/>
                    <a:pt x="224" y="357"/>
                  </a:cubicBezTo>
                  <a:cubicBezTo>
                    <a:pt x="224" y="357"/>
                    <a:pt x="175" y="0"/>
                    <a:pt x="49" y="14"/>
                  </a:cubicBezTo>
                  <a:close/>
                </a:path>
              </a:pathLst>
            </a:custGeom>
            <a:solidFill>
              <a:srgbClr val="4547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6" name="Freeform 115"/>
            <p:cNvSpPr>
              <a:spLocks/>
            </p:cNvSpPr>
            <p:nvPr/>
          </p:nvSpPr>
          <p:spPr bwMode="auto">
            <a:xfrm>
              <a:off x="5353050" y="1925638"/>
              <a:ext cx="773112" cy="401638"/>
            </a:xfrm>
            <a:custGeom>
              <a:avLst/>
              <a:gdLst>
                <a:gd name="T0" fmla="*/ 0 w 384"/>
                <a:gd name="T1" fmla="*/ 278523 h 199"/>
                <a:gd name="T2" fmla="*/ 249651 w 384"/>
                <a:gd name="T3" fmla="*/ 318888 h 199"/>
                <a:gd name="T4" fmla="*/ 640233 w 384"/>
                <a:gd name="T5" fmla="*/ 193755 h 199"/>
                <a:gd name="T6" fmla="*/ 773112 w 384"/>
                <a:gd name="T7" fmla="*/ 117060 h 199"/>
                <a:gd name="T8" fmla="*/ 660367 w 384"/>
                <a:gd name="T9" fmla="*/ 0 h 199"/>
                <a:gd name="T10" fmla="*/ 283877 w 384"/>
                <a:gd name="T11" fmla="*/ 201828 h 199"/>
                <a:gd name="T12" fmla="*/ 20133 w 384"/>
                <a:gd name="T13" fmla="*/ 224029 h 199"/>
                <a:gd name="T14" fmla="*/ 0 w 384"/>
                <a:gd name="T15" fmla="*/ 278523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4" h="199">
                  <a:moveTo>
                    <a:pt x="0" y="138"/>
                  </a:moveTo>
                  <a:cubicBezTo>
                    <a:pt x="0" y="138"/>
                    <a:pt x="35" y="199"/>
                    <a:pt x="124" y="158"/>
                  </a:cubicBezTo>
                  <a:cubicBezTo>
                    <a:pt x="212" y="116"/>
                    <a:pt x="241" y="67"/>
                    <a:pt x="318" y="96"/>
                  </a:cubicBezTo>
                  <a:cubicBezTo>
                    <a:pt x="384" y="58"/>
                    <a:pt x="384" y="58"/>
                    <a:pt x="384" y="58"/>
                  </a:cubicBezTo>
                  <a:cubicBezTo>
                    <a:pt x="328" y="0"/>
                    <a:pt x="328" y="0"/>
                    <a:pt x="328" y="0"/>
                  </a:cubicBezTo>
                  <a:cubicBezTo>
                    <a:pt x="328" y="0"/>
                    <a:pt x="217" y="4"/>
                    <a:pt x="141" y="100"/>
                  </a:cubicBezTo>
                  <a:cubicBezTo>
                    <a:pt x="65" y="196"/>
                    <a:pt x="10" y="111"/>
                    <a:pt x="10" y="111"/>
                  </a:cubicBezTo>
                  <a:lnTo>
                    <a:pt x="0" y="138"/>
                  </a:lnTo>
                  <a:close/>
                </a:path>
              </a:pathLst>
            </a:custGeom>
            <a:solidFill>
              <a:srgbClr val="8E33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7" name="Freeform 116"/>
            <p:cNvSpPr>
              <a:spLocks/>
            </p:cNvSpPr>
            <p:nvPr/>
          </p:nvSpPr>
          <p:spPr bwMode="auto">
            <a:xfrm>
              <a:off x="5026025" y="1666876"/>
              <a:ext cx="439737" cy="696913"/>
            </a:xfrm>
            <a:custGeom>
              <a:avLst/>
              <a:gdLst>
                <a:gd name="T0" fmla="*/ 82703 w 218"/>
                <a:gd name="T1" fmla="*/ 169193 h 346"/>
                <a:gd name="T2" fmla="*/ 217851 w 218"/>
                <a:gd name="T3" fmla="*/ 696913 h 346"/>
                <a:gd name="T4" fmla="*/ 350983 w 218"/>
                <a:gd name="T5" fmla="*/ 628430 h 346"/>
                <a:gd name="T6" fmla="*/ 417548 w 218"/>
                <a:gd name="T7" fmla="*/ 402840 h 346"/>
                <a:gd name="T8" fmla="*/ 417548 w 218"/>
                <a:gd name="T9" fmla="*/ 279974 h 346"/>
                <a:gd name="T10" fmla="*/ 439737 w 218"/>
                <a:gd name="T11" fmla="*/ 215519 h 346"/>
                <a:gd name="T12" fmla="*/ 389308 w 218"/>
                <a:gd name="T13" fmla="*/ 147037 h 346"/>
                <a:gd name="T14" fmla="*/ 381240 w 218"/>
                <a:gd name="T15" fmla="*/ 26185 h 346"/>
                <a:gd name="T16" fmla="*/ 82703 w 218"/>
                <a:gd name="T17" fmla="*/ 169193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346">
                  <a:moveTo>
                    <a:pt x="41" y="84"/>
                  </a:moveTo>
                  <a:cubicBezTo>
                    <a:pt x="0" y="177"/>
                    <a:pt x="40" y="281"/>
                    <a:pt x="108" y="346"/>
                  </a:cubicBezTo>
                  <a:cubicBezTo>
                    <a:pt x="108" y="346"/>
                    <a:pt x="157" y="338"/>
                    <a:pt x="174" y="312"/>
                  </a:cubicBezTo>
                  <a:cubicBezTo>
                    <a:pt x="195" y="280"/>
                    <a:pt x="204" y="244"/>
                    <a:pt x="207" y="200"/>
                  </a:cubicBezTo>
                  <a:cubicBezTo>
                    <a:pt x="210" y="164"/>
                    <a:pt x="207" y="139"/>
                    <a:pt x="207" y="139"/>
                  </a:cubicBezTo>
                  <a:cubicBezTo>
                    <a:pt x="207" y="139"/>
                    <a:pt x="218" y="129"/>
                    <a:pt x="218" y="107"/>
                  </a:cubicBezTo>
                  <a:cubicBezTo>
                    <a:pt x="218" y="85"/>
                    <a:pt x="210" y="68"/>
                    <a:pt x="193" y="73"/>
                  </a:cubicBezTo>
                  <a:cubicBezTo>
                    <a:pt x="189" y="13"/>
                    <a:pt x="189" y="13"/>
                    <a:pt x="189" y="13"/>
                  </a:cubicBezTo>
                  <a:cubicBezTo>
                    <a:pt x="131" y="0"/>
                    <a:pt x="63" y="31"/>
                    <a:pt x="41" y="84"/>
                  </a:cubicBezTo>
                  <a:close/>
                </a:path>
              </a:pathLst>
            </a:custGeom>
            <a:solidFill>
              <a:srgbClr val="F6AB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8" name="Freeform 117"/>
            <p:cNvSpPr>
              <a:spLocks/>
            </p:cNvSpPr>
            <p:nvPr/>
          </p:nvSpPr>
          <p:spPr bwMode="auto">
            <a:xfrm>
              <a:off x="4941887" y="1485901"/>
              <a:ext cx="465137" cy="882650"/>
            </a:xfrm>
            <a:custGeom>
              <a:avLst/>
              <a:gdLst>
                <a:gd name="T0" fmla="*/ 0 w 231"/>
                <a:gd name="T1" fmla="*/ 396087 h 439"/>
                <a:gd name="T2" fmla="*/ 273847 w 231"/>
                <a:gd name="T3" fmla="*/ 866565 h 439"/>
                <a:gd name="T4" fmla="*/ 302037 w 231"/>
                <a:gd name="T5" fmla="*/ 876618 h 439"/>
                <a:gd name="T6" fmla="*/ 179209 w 231"/>
                <a:gd name="T7" fmla="*/ 349843 h 439"/>
                <a:gd name="T8" fmla="*/ 465137 w 231"/>
                <a:gd name="T9" fmla="*/ 207091 h 439"/>
                <a:gd name="T10" fmla="*/ 463123 w 231"/>
                <a:gd name="T11" fmla="*/ 197038 h 439"/>
                <a:gd name="T12" fmla="*/ 0 w 231"/>
                <a:gd name="T13" fmla="*/ 396087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 h="439">
                  <a:moveTo>
                    <a:pt x="0" y="197"/>
                  </a:moveTo>
                  <a:cubicBezTo>
                    <a:pt x="0" y="197"/>
                    <a:pt x="15" y="327"/>
                    <a:pt x="136" y="431"/>
                  </a:cubicBezTo>
                  <a:cubicBezTo>
                    <a:pt x="145" y="439"/>
                    <a:pt x="150" y="436"/>
                    <a:pt x="150" y="436"/>
                  </a:cubicBezTo>
                  <a:cubicBezTo>
                    <a:pt x="82" y="371"/>
                    <a:pt x="48" y="267"/>
                    <a:pt x="89" y="174"/>
                  </a:cubicBezTo>
                  <a:cubicBezTo>
                    <a:pt x="112" y="121"/>
                    <a:pt x="173" y="90"/>
                    <a:pt x="231" y="103"/>
                  </a:cubicBezTo>
                  <a:cubicBezTo>
                    <a:pt x="230" y="98"/>
                    <a:pt x="230" y="98"/>
                    <a:pt x="230" y="98"/>
                  </a:cubicBezTo>
                  <a:cubicBezTo>
                    <a:pt x="230" y="98"/>
                    <a:pt x="27" y="0"/>
                    <a:pt x="0" y="197"/>
                  </a:cubicBezTo>
                  <a:close/>
                </a:path>
              </a:pathLst>
            </a:custGeom>
            <a:solidFill>
              <a:srgbClr val="F7A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49" name="Freeform 118"/>
            <p:cNvSpPr>
              <a:spLocks/>
            </p:cNvSpPr>
            <p:nvPr/>
          </p:nvSpPr>
          <p:spPr bwMode="auto">
            <a:xfrm>
              <a:off x="4762500" y="1546226"/>
              <a:ext cx="739775" cy="422275"/>
            </a:xfrm>
            <a:custGeom>
              <a:avLst/>
              <a:gdLst>
                <a:gd name="T0" fmla="*/ 719618 w 367"/>
                <a:gd name="T1" fmla="*/ 378037 h 210"/>
                <a:gd name="T2" fmla="*/ 653098 w 367"/>
                <a:gd name="T3" fmla="*/ 92498 h 210"/>
                <a:gd name="T4" fmla="*/ 570453 w 367"/>
                <a:gd name="T5" fmla="*/ 64347 h 210"/>
                <a:gd name="T6" fmla="*/ 487808 w 367"/>
                <a:gd name="T7" fmla="*/ 0 h 210"/>
                <a:gd name="T8" fmla="*/ 0 w 367"/>
                <a:gd name="T9" fmla="*/ 355918 h 210"/>
                <a:gd name="T10" fmla="*/ 118928 w 367"/>
                <a:gd name="T11" fmla="*/ 341842 h 210"/>
                <a:gd name="T12" fmla="*/ 92724 w 367"/>
                <a:gd name="T13" fmla="*/ 412221 h 210"/>
                <a:gd name="T14" fmla="*/ 199558 w 367"/>
                <a:gd name="T15" fmla="*/ 416243 h 210"/>
                <a:gd name="T16" fmla="*/ 181416 w 367"/>
                <a:gd name="T17" fmla="*/ 351896 h 210"/>
                <a:gd name="T18" fmla="*/ 193511 w 367"/>
                <a:gd name="T19" fmla="*/ 349885 h 210"/>
                <a:gd name="T20" fmla="*/ 221731 w 367"/>
                <a:gd name="T21" fmla="*/ 209127 h 210"/>
                <a:gd name="T22" fmla="*/ 560375 w 367"/>
                <a:gd name="T23" fmla="*/ 128693 h 210"/>
                <a:gd name="T24" fmla="*/ 683334 w 367"/>
                <a:gd name="T25" fmla="*/ 283528 h 210"/>
                <a:gd name="T26" fmla="*/ 683334 w 367"/>
                <a:gd name="T27" fmla="*/ 394123 h 210"/>
                <a:gd name="T28" fmla="*/ 723649 w 367"/>
                <a:gd name="T29" fmla="*/ 422275 h 210"/>
                <a:gd name="T30" fmla="*/ 739775 w 367"/>
                <a:gd name="T31" fmla="*/ 410210 h 210"/>
                <a:gd name="T32" fmla="*/ 719618 w 367"/>
                <a:gd name="T33" fmla="*/ 378037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7" h="210">
                  <a:moveTo>
                    <a:pt x="357" y="188"/>
                  </a:moveTo>
                  <a:cubicBezTo>
                    <a:pt x="357" y="169"/>
                    <a:pt x="338" y="62"/>
                    <a:pt x="324" y="46"/>
                  </a:cubicBezTo>
                  <a:cubicBezTo>
                    <a:pt x="310" y="30"/>
                    <a:pt x="283" y="32"/>
                    <a:pt x="283" y="32"/>
                  </a:cubicBezTo>
                  <a:cubicBezTo>
                    <a:pt x="283" y="32"/>
                    <a:pt x="278" y="0"/>
                    <a:pt x="242" y="0"/>
                  </a:cubicBezTo>
                  <a:cubicBezTo>
                    <a:pt x="206" y="0"/>
                    <a:pt x="83" y="11"/>
                    <a:pt x="0" y="177"/>
                  </a:cubicBezTo>
                  <a:cubicBezTo>
                    <a:pt x="59" y="170"/>
                    <a:pt x="59" y="170"/>
                    <a:pt x="59" y="170"/>
                  </a:cubicBezTo>
                  <a:cubicBezTo>
                    <a:pt x="46" y="205"/>
                    <a:pt x="46" y="205"/>
                    <a:pt x="46" y="205"/>
                  </a:cubicBezTo>
                  <a:cubicBezTo>
                    <a:pt x="99" y="207"/>
                    <a:pt x="99" y="207"/>
                    <a:pt x="99" y="207"/>
                  </a:cubicBezTo>
                  <a:cubicBezTo>
                    <a:pt x="90" y="175"/>
                    <a:pt x="90" y="175"/>
                    <a:pt x="90" y="175"/>
                  </a:cubicBezTo>
                  <a:cubicBezTo>
                    <a:pt x="96" y="174"/>
                    <a:pt x="96" y="174"/>
                    <a:pt x="96" y="174"/>
                  </a:cubicBezTo>
                  <a:cubicBezTo>
                    <a:pt x="94" y="150"/>
                    <a:pt x="98" y="125"/>
                    <a:pt x="110" y="104"/>
                  </a:cubicBezTo>
                  <a:cubicBezTo>
                    <a:pt x="142" y="48"/>
                    <a:pt x="218" y="28"/>
                    <a:pt x="278" y="64"/>
                  </a:cubicBezTo>
                  <a:cubicBezTo>
                    <a:pt x="304" y="80"/>
                    <a:pt x="330" y="109"/>
                    <a:pt x="339" y="141"/>
                  </a:cubicBezTo>
                  <a:cubicBezTo>
                    <a:pt x="348" y="151"/>
                    <a:pt x="353" y="169"/>
                    <a:pt x="339" y="196"/>
                  </a:cubicBezTo>
                  <a:cubicBezTo>
                    <a:pt x="347" y="199"/>
                    <a:pt x="353" y="205"/>
                    <a:pt x="359" y="210"/>
                  </a:cubicBezTo>
                  <a:cubicBezTo>
                    <a:pt x="367" y="204"/>
                    <a:pt x="367" y="204"/>
                    <a:pt x="367" y="204"/>
                  </a:cubicBezTo>
                  <a:cubicBezTo>
                    <a:pt x="367" y="204"/>
                    <a:pt x="357" y="207"/>
                    <a:pt x="357" y="188"/>
                  </a:cubicBezTo>
                  <a:close/>
                </a:path>
              </a:pathLst>
            </a:custGeom>
            <a:solidFill>
              <a:srgbClr val="FBBE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0" name="Freeform 119"/>
            <p:cNvSpPr>
              <a:spLocks/>
            </p:cNvSpPr>
            <p:nvPr/>
          </p:nvSpPr>
          <p:spPr bwMode="auto">
            <a:xfrm>
              <a:off x="4926012" y="1587501"/>
              <a:ext cx="519112" cy="314325"/>
            </a:xfrm>
            <a:custGeom>
              <a:avLst/>
              <a:gdLst>
                <a:gd name="T0" fmla="*/ 416497 w 258"/>
                <a:gd name="T1" fmla="*/ 72537 h 156"/>
                <a:gd name="T2" fmla="*/ 36217 w 258"/>
                <a:gd name="T3" fmla="*/ 169252 h 156"/>
                <a:gd name="T4" fmla="*/ 30181 w 258"/>
                <a:gd name="T5" fmla="*/ 308280 h 156"/>
                <a:gd name="T6" fmla="*/ 88531 w 258"/>
                <a:gd name="T7" fmla="*/ 300221 h 156"/>
                <a:gd name="T8" fmla="*/ 231387 w 258"/>
                <a:gd name="T9" fmla="*/ 149103 h 156"/>
                <a:gd name="T10" fmla="*/ 438630 w 258"/>
                <a:gd name="T11" fmla="*/ 179326 h 156"/>
                <a:gd name="T12" fmla="*/ 438630 w 258"/>
                <a:gd name="T13" fmla="*/ 288131 h 156"/>
                <a:gd name="T14" fmla="*/ 468810 w 258"/>
                <a:gd name="T15" fmla="*/ 314325 h 156"/>
                <a:gd name="T16" fmla="*/ 488931 w 258"/>
                <a:gd name="T17" fmla="*/ 225669 h 156"/>
                <a:gd name="T18" fmla="*/ 519112 w 258"/>
                <a:gd name="T19" fmla="*/ 241788 h 156"/>
                <a:gd name="T20" fmla="*/ 416497 w 258"/>
                <a:gd name="T21" fmla="*/ 72537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56">
                  <a:moveTo>
                    <a:pt x="207" y="36"/>
                  </a:moveTo>
                  <a:cubicBezTo>
                    <a:pt x="147" y="0"/>
                    <a:pt x="50" y="28"/>
                    <a:pt x="18" y="84"/>
                  </a:cubicBezTo>
                  <a:cubicBezTo>
                    <a:pt x="7" y="105"/>
                    <a:pt x="0" y="134"/>
                    <a:pt x="15" y="153"/>
                  </a:cubicBezTo>
                  <a:cubicBezTo>
                    <a:pt x="44" y="149"/>
                    <a:pt x="44" y="149"/>
                    <a:pt x="44" y="149"/>
                  </a:cubicBezTo>
                  <a:cubicBezTo>
                    <a:pt x="44" y="149"/>
                    <a:pt x="87" y="89"/>
                    <a:pt x="115" y="74"/>
                  </a:cubicBezTo>
                  <a:cubicBezTo>
                    <a:pt x="144" y="58"/>
                    <a:pt x="208" y="66"/>
                    <a:pt x="218" y="89"/>
                  </a:cubicBezTo>
                  <a:cubicBezTo>
                    <a:pt x="227" y="112"/>
                    <a:pt x="218" y="143"/>
                    <a:pt x="218" y="143"/>
                  </a:cubicBezTo>
                  <a:cubicBezTo>
                    <a:pt x="233" y="156"/>
                    <a:pt x="233" y="156"/>
                    <a:pt x="233" y="156"/>
                  </a:cubicBezTo>
                  <a:cubicBezTo>
                    <a:pt x="233" y="156"/>
                    <a:pt x="229" y="110"/>
                    <a:pt x="243" y="112"/>
                  </a:cubicBezTo>
                  <a:cubicBezTo>
                    <a:pt x="248" y="112"/>
                    <a:pt x="254" y="115"/>
                    <a:pt x="258" y="120"/>
                  </a:cubicBezTo>
                  <a:cubicBezTo>
                    <a:pt x="258" y="88"/>
                    <a:pt x="233" y="51"/>
                    <a:pt x="207" y="36"/>
                  </a:cubicBezTo>
                  <a:close/>
                </a:path>
              </a:pathLst>
            </a:custGeom>
            <a:solidFill>
              <a:srgbClr val="FCC6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1" name="Freeform 120"/>
            <p:cNvSpPr>
              <a:spLocks/>
            </p:cNvSpPr>
            <p:nvPr/>
          </p:nvSpPr>
          <p:spPr bwMode="auto">
            <a:xfrm>
              <a:off x="5187950" y="1893888"/>
              <a:ext cx="134937" cy="169863"/>
            </a:xfrm>
            <a:custGeom>
              <a:avLst/>
              <a:gdLst>
                <a:gd name="T0" fmla="*/ 114797 w 67"/>
                <a:gd name="T1" fmla="*/ 56621 h 84"/>
                <a:gd name="T2" fmla="*/ 36252 w 67"/>
                <a:gd name="T3" fmla="*/ 22244 h 84"/>
                <a:gd name="T4" fmla="*/ 6042 w 67"/>
                <a:gd name="T5" fmla="*/ 78865 h 84"/>
                <a:gd name="T6" fmla="*/ 40280 w 67"/>
                <a:gd name="T7" fmla="*/ 163796 h 84"/>
                <a:gd name="T8" fmla="*/ 58406 w 67"/>
                <a:gd name="T9" fmla="*/ 123353 h 84"/>
                <a:gd name="T10" fmla="*/ 106741 w 67"/>
                <a:gd name="T11" fmla="*/ 155708 h 84"/>
                <a:gd name="T12" fmla="*/ 110769 w 67"/>
                <a:gd name="T13" fmla="*/ 169863 h 84"/>
                <a:gd name="T14" fmla="*/ 120839 w 67"/>
                <a:gd name="T15" fmla="*/ 165819 h 84"/>
                <a:gd name="T16" fmla="*/ 114797 w 67"/>
                <a:gd name="T17" fmla="*/ 5662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84">
                  <a:moveTo>
                    <a:pt x="57" y="28"/>
                  </a:moveTo>
                  <a:cubicBezTo>
                    <a:pt x="57" y="28"/>
                    <a:pt x="46" y="0"/>
                    <a:pt x="18" y="11"/>
                  </a:cubicBezTo>
                  <a:cubicBezTo>
                    <a:pt x="0" y="17"/>
                    <a:pt x="3" y="39"/>
                    <a:pt x="3" y="39"/>
                  </a:cubicBezTo>
                  <a:cubicBezTo>
                    <a:pt x="20" y="81"/>
                    <a:pt x="20" y="81"/>
                    <a:pt x="20" y="81"/>
                  </a:cubicBezTo>
                  <a:cubicBezTo>
                    <a:pt x="19" y="72"/>
                    <a:pt x="22" y="63"/>
                    <a:pt x="29" y="61"/>
                  </a:cubicBezTo>
                  <a:cubicBezTo>
                    <a:pt x="38" y="58"/>
                    <a:pt x="49" y="65"/>
                    <a:pt x="53" y="77"/>
                  </a:cubicBezTo>
                  <a:cubicBezTo>
                    <a:pt x="54" y="79"/>
                    <a:pt x="55" y="82"/>
                    <a:pt x="55" y="84"/>
                  </a:cubicBezTo>
                  <a:cubicBezTo>
                    <a:pt x="60" y="82"/>
                    <a:pt x="60" y="82"/>
                    <a:pt x="60" y="82"/>
                  </a:cubicBezTo>
                  <a:cubicBezTo>
                    <a:pt x="67" y="51"/>
                    <a:pt x="57" y="28"/>
                    <a:pt x="5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2" name="Freeform 121"/>
            <p:cNvSpPr>
              <a:spLocks/>
            </p:cNvSpPr>
            <p:nvPr/>
          </p:nvSpPr>
          <p:spPr bwMode="auto">
            <a:xfrm>
              <a:off x="5226050" y="2005013"/>
              <a:ext cx="73025" cy="80963"/>
            </a:xfrm>
            <a:custGeom>
              <a:avLst/>
              <a:gdLst>
                <a:gd name="T0" fmla="*/ 26370 w 36"/>
                <a:gd name="T1" fmla="*/ 36433 h 40"/>
                <a:gd name="T2" fmla="*/ 56797 w 36"/>
                <a:gd name="T3" fmla="*/ 62746 h 40"/>
                <a:gd name="T4" fmla="*/ 56797 w 36"/>
                <a:gd name="T5" fmla="*/ 64770 h 40"/>
                <a:gd name="T6" fmla="*/ 73025 w 36"/>
                <a:gd name="T7" fmla="*/ 58698 h 40"/>
                <a:gd name="T8" fmla="*/ 68968 w 36"/>
                <a:gd name="T9" fmla="*/ 44530 h 40"/>
                <a:gd name="T10" fmla="*/ 16228 w 36"/>
                <a:gd name="T11" fmla="*/ 8096 h 40"/>
                <a:gd name="T12" fmla="*/ 2028 w 36"/>
                <a:gd name="T13" fmla="*/ 52626 h 40"/>
                <a:gd name="T14" fmla="*/ 12171 w 36"/>
                <a:gd name="T15" fmla="*/ 80963 h 40"/>
                <a:gd name="T16" fmla="*/ 16228 w 36"/>
                <a:gd name="T17" fmla="*/ 80963 h 40"/>
                <a:gd name="T18" fmla="*/ 14199 w 36"/>
                <a:gd name="T19" fmla="*/ 74891 h 40"/>
                <a:gd name="T20" fmla="*/ 26370 w 36"/>
                <a:gd name="T21" fmla="*/ 36433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40">
                  <a:moveTo>
                    <a:pt x="13" y="18"/>
                  </a:moveTo>
                  <a:cubicBezTo>
                    <a:pt x="18" y="17"/>
                    <a:pt x="25" y="22"/>
                    <a:pt x="28" y="31"/>
                  </a:cubicBezTo>
                  <a:cubicBezTo>
                    <a:pt x="28" y="32"/>
                    <a:pt x="28" y="32"/>
                    <a:pt x="28" y="32"/>
                  </a:cubicBezTo>
                  <a:cubicBezTo>
                    <a:pt x="36" y="29"/>
                    <a:pt x="36" y="29"/>
                    <a:pt x="36" y="29"/>
                  </a:cubicBezTo>
                  <a:cubicBezTo>
                    <a:pt x="36" y="27"/>
                    <a:pt x="35" y="24"/>
                    <a:pt x="34" y="22"/>
                  </a:cubicBezTo>
                  <a:cubicBezTo>
                    <a:pt x="30" y="10"/>
                    <a:pt x="21" y="0"/>
                    <a:pt x="8" y="4"/>
                  </a:cubicBezTo>
                  <a:cubicBezTo>
                    <a:pt x="1" y="7"/>
                    <a:pt x="0" y="17"/>
                    <a:pt x="1" y="26"/>
                  </a:cubicBezTo>
                  <a:cubicBezTo>
                    <a:pt x="6" y="40"/>
                    <a:pt x="6" y="40"/>
                    <a:pt x="6" y="40"/>
                  </a:cubicBezTo>
                  <a:cubicBezTo>
                    <a:pt x="8" y="40"/>
                    <a:pt x="8" y="40"/>
                    <a:pt x="8" y="40"/>
                  </a:cubicBezTo>
                  <a:cubicBezTo>
                    <a:pt x="8" y="39"/>
                    <a:pt x="7" y="38"/>
                    <a:pt x="7" y="37"/>
                  </a:cubicBezTo>
                  <a:cubicBezTo>
                    <a:pt x="5" y="29"/>
                    <a:pt x="7" y="20"/>
                    <a:pt x="13" y="18"/>
                  </a:cubicBez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3" name="Freeform 122"/>
            <p:cNvSpPr>
              <a:spLocks/>
            </p:cNvSpPr>
            <p:nvPr/>
          </p:nvSpPr>
          <p:spPr bwMode="auto">
            <a:xfrm>
              <a:off x="5235575" y="2038351"/>
              <a:ext cx="46037" cy="47625"/>
            </a:xfrm>
            <a:custGeom>
              <a:avLst/>
              <a:gdLst>
                <a:gd name="T0" fmla="*/ 46037 w 23"/>
                <a:gd name="T1" fmla="*/ 28989 h 23"/>
                <a:gd name="T2" fmla="*/ 16013 w 23"/>
                <a:gd name="T3" fmla="*/ 2071 h 23"/>
                <a:gd name="T4" fmla="*/ 4003 w 23"/>
                <a:gd name="T5" fmla="*/ 41413 h 23"/>
                <a:gd name="T6" fmla="*/ 6005 w 23"/>
                <a:gd name="T7" fmla="*/ 47625 h 23"/>
                <a:gd name="T8" fmla="*/ 46037 w 23"/>
                <a:gd name="T9" fmla="*/ 31060 h 23"/>
                <a:gd name="T10" fmla="*/ 46037 w 23"/>
                <a:gd name="T11" fmla="*/ 28989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3">
                  <a:moveTo>
                    <a:pt x="23" y="14"/>
                  </a:moveTo>
                  <a:cubicBezTo>
                    <a:pt x="20" y="5"/>
                    <a:pt x="13" y="0"/>
                    <a:pt x="8" y="1"/>
                  </a:cubicBezTo>
                  <a:cubicBezTo>
                    <a:pt x="2" y="3"/>
                    <a:pt x="0" y="12"/>
                    <a:pt x="2" y="20"/>
                  </a:cubicBezTo>
                  <a:cubicBezTo>
                    <a:pt x="2" y="21"/>
                    <a:pt x="3" y="22"/>
                    <a:pt x="3" y="23"/>
                  </a:cubicBezTo>
                  <a:cubicBezTo>
                    <a:pt x="23" y="15"/>
                    <a:pt x="23" y="15"/>
                    <a:pt x="23" y="15"/>
                  </a:cubicBezTo>
                  <a:cubicBezTo>
                    <a:pt x="23" y="15"/>
                    <a:pt x="23" y="15"/>
                    <a:pt x="23" y="14"/>
                  </a:cubicBezTo>
                  <a:close/>
                </a:path>
              </a:pathLst>
            </a:custGeom>
            <a:solidFill>
              <a:srgbClr val="005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4" name="Freeform 123"/>
            <p:cNvSpPr>
              <a:spLocks/>
            </p:cNvSpPr>
            <p:nvPr/>
          </p:nvSpPr>
          <p:spPr bwMode="auto">
            <a:xfrm>
              <a:off x="5178425" y="1890713"/>
              <a:ext cx="153987" cy="168275"/>
            </a:xfrm>
            <a:custGeom>
              <a:avLst/>
              <a:gdLst>
                <a:gd name="T0" fmla="*/ 7999 w 77"/>
                <a:gd name="T1" fmla="*/ 90147 h 84"/>
                <a:gd name="T2" fmla="*/ 23998 w 77"/>
                <a:gd name="T3" fmla="*/ 36059 h 84"/>
                <a:gd name="T4" fmla="*/ 125989 w 77"/>
                <a:gd name="T5" fmla="*/ 50082 h 84"/>
                <a:gd name="T6" fmla="*/ 129989 w 77"/>
                <a:gd name="T7" fmla="*/ 168275 h 84"/>
                <a:gd name="T8" fmla="*/ 117990 w 77"/>
                <a:gd name="T9" fmla="*/ 62101 h 84"/>
                <a:gd name="T10" fmla="*/ 19998 w 77"/>
                <a:gd name="T11" fmla="*/ 92151 h 84"/>
                <a:gd name="T12" fmla="*/ 7999 w 77"/>
                <a:gd name="T13" fmla="*/ 90147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84">
                  <a:moveTo>
                    <a:pt x="4" y="45"/>
                  </a:moveTo>
                  <a:cubicBezTo>
                    <a:pt x="4" y="45"/>
                    <a:pt x="0" y="30"/>
                    <a:pt x="12" y="18"/>
                  </a:cubicBezTo>
                  <a:cubicBezTo>
                    <a:pt x="24" y="6"/>
                    <a:pt x="49" y="0"/>
                    <a:pt x="63" y="25"/>
                  </a:cubicBezTo>
                  <a:cubicBezTo>
                    <a:pt x="77" y="50"/>
                    <a:pt x="65" y="84"/>
                    <a:pt x="65" y="84"/>
                  </a:cubicBezTo>
                  <a:cubicBezTo>
                    <a:pt x="65" y="84"/>
                    <a:pt x="71" y="47"/>
                    <a:pt x="59" y="31"/>
                  </a:cubicBezTo>
                  <a:cubicBezTo>
                    <a:pt x="47" y="14"/>
                    <a:pt x="15" y="8"/>
                    <a:pt x="10" y="46"/>
                  </a:cubicBezTo>
                  <a:lnTo>
                    <a:pt x="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5" name="Freeform 124"/>
            <p:cNvSpPr>
              <a:spLocks/>
            </p:cNvSpPr>
            <p:nvPr/>
          </p:nvSpPr>
          <p:spPr bwMode="auto">
            <a:xfrm>
              <a:off x="5246687" y="2016126"/>
              <a:ext cx="39687" cy="41275"/>
            </a:xfrm>
            <a:custGeom>
              <a:avLst/>
              <a:gdLst>
                <a:gd name="T0" fmla="*/ 39687 w 20"/>
                <a:gd name="T1" fmla="*/ 20638 h 20"/>
                <a:gd name="T2" fmla="*/ 19844 w 20"/>
                <a:gd name="T3" fmla="*/ 41275 h 20"/>
                <a:gd name="T4" fmla="*/ 19844 w 20"/>
                <a:gd name="T5" fmla="*/ 41275 h 20"/>
                <a:gd name="T6" fmla="*/ 0 w 20"/>
                <a:gd name="T7" fmla="*/ 20638 h 20"/>
                <a:gd name="T8" fmla="*/ 0 w 20"/>
                <a:gd name="T9" fmla="*/ 20638 h 20"/>
                <a:gd name="T10" fmla="*/ 19844 w 20"/>
                <a:gd name="T11" fmla="*/ 0 h 20"/>
                <a:gd name="T12" fmla="*/ 19844 w 20"/>
                <a:gd name="T13" fmla="*/ 0 h 20"/>
                <a:gd name="T14" fmla="*/ 39687 w 20"/>
                <a:gd name="T15" fmla="*/ 2063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0">
                  <a:moveTo>
                    <a:pt x="20" y="10"/>
                  </a:moveTo>
                  <a:cubicBezTo>
                    <a:pt x="20" y="15"/>
                    <a:pt x="16" y="20"/>
                    <a:pt x="10" y="20"/>
                  </a:cubicBezTo>
                  <a:cubicBezTo>
                    <a:pt x="10" y="20"/>
                    <a:pt x="10" y="20"/>
                    <a:pt x="10" y="20"/>
                  </a:cubicBezTo>
                  <a:cubicBezTo>
                    <a:pt x="5" y="20"/>
                    <a:pt x="0" y="15"/>
                    <a:pt x="0" y="10"/>
                  </a:cubicBezTo>
                  <a:cubicBezTo>
                    <a:pt x="0" y="10"/>
                    <a:pt x="0" y="10"/>
                    <a:pt x="0" y="10"/>
                  </a:cubicBezTo>
                  <a:cubicBezTo>
                    <a:pt x="0" y="4"/>
                    <a:pt x="5" y="0"/>
                    <a:pt x="10" y="0"/>
                  </a:cubicBezTo>
                  <a:cubicBezTo>
                    <a:pt x="10" y="0"/>
                    <a:pt x="10" y="0"/>
                    <a:pt x="10" y="0"/>
                  </a:cubicBezTo>
                  <a:cubicBezTo>
                    <a:pt x="16" y="0"/>
                    <a:pt x="20" y="4"/>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6" name="Freeform 125"/>
            <p:cNvSpPr>
              <a:spLocks/>
            </p:cNvSpPr>
            <p:nvPr/>
          </p:nvSpPr>
          <p:spPr bwMode="auto">
            <a:xfrm>
              <a:off x="5008562" y="1965326"/>
              <a:ext cx="104775" cy="174625"/>
            </a:xfrm>
            <a:custGeom>
              <a:avLst/>
              <a:gdLst>
                <a:gd name="T0" fmla="*/ 86641 w 52"/>
                <a:gd name="T1" fmla="*/ 106381 h 87"/>
                <a:gd name="T2" fmla="*/ 104775 w 52"/>
                <a:gd name="T3" fmla="*/ 106381 h 87"/>
                <a:gd name="T4" fmla="*/ 76566 w 52"/>
                <a:gd name="T5" fmla="*/ 34122 h 87"/>
                <a:gd name="T6" fmla="*/ 28209 w 52"/>
                <a:gd name="T7" fmla="*/ 18065 h 87"/>
                <a:gd name="T8" fmla="*/ 6045 w 52"/>
                <a:gd name="T9" fmla="*/ 76273 h 87"/>
                <a:gd name="T10" fmla="*/ 74551 w 52"/>
                <a:gd name="T11" fmla="*/ 174625 h 87"/>
                <a:gd name="T12" fmla="*/ 82611 w 52"/>
                <a:gd name="T13" fmla="*/ 172618 h 87"/>
                <a:gd name="T14" fmla="*/ 72537 w 52"/>
                <a:gd name="T15" fmla="*/ 154553 h 87"/>
                <a:gd name="T16" fmla="*/ 86641 w 52"/>
                <a:gd name="T17" fmla="*/ 10638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87">
                  <a:moveTo>
                    <a:pt x="43" y="53"/>
                  </a:moveTo>
                  <a:cubicBezTo>
                    <a:pt x="46" y="52"/>
                    <a:pt x="49" y="52"/>
                    <a:pt x="52" y="53"/>
                  </a:cubicBezTo>
                  <a:cubicBezTo>
                    <a:pt x="38" y="17"/>
                    <a:pt x="38" y="17"/>
                    <a:pt x="38" y="17"/>
                  </a:cubicBezTo>
                  <a:cubicBezTo>
                    <a:pt x="38" y="17"/>
                    <a:pt x="31" y="0"/>
                    <a:pt x="14" y="9"/>
                  </a:cubicBezTo>
                  <a:cubicBezTo>
                    <a:pt x="0" y="17"/>
                    <a:pt x="3" y="38"/>
                    <a:pt x="3" y="38"/>
                  </a:cubicBezTo>
                  <a:cubicBezTo>
                    <a:pt x="37" y="87"/>
                    <a:pt x="37" y="87"/>
                    <a:pt x="37" y="87"/>
                  </a:cubicBezTo>
                  <a:cubicBezTo>
                    <a:pt x="41" y="86"/>
                    <a:pt x="41" y="86"/>
                    <a:pt x="41" y="86"/>
                  </a:cubicBezTo>
                  <a:cubicBezTo>
                    <a:pt x="39" y="84"/>
                    <a:pt x="37" y="81"/>
                    <a:pt x="36" y="77"/>
                  </a:cubicBezTo>
                  <a:cubicBezTo>
                    <a:pt x="32" y="67"/>
                    <a:pt x="35" y="56"/>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7" name="Freeform 126"/>
            <p:cNvSpPr>
              <a:spLocks/>
            </p:cNvSpPr>
            <p:nvPr/>
          </p:nvSpPr>
          <p:spPr bwMode="auto">
            <a:xfrm>
              <a:off x="5000625" y="1952626"/>
              <a:ext cx="85725" cy="193675"/>
            </a:xfrm>
            <a:custGeom>
              <a:avLst/>
              <a:gdLst>
                <a:gd name="T0" fmla="*/ 83731 w 43"/>
                <a:gd name="T1" fmla="*/ 46401 h 96"/>
                <a:gd name="T2" fmla="*/ 29904 w 43"/>
                <a:gd name="T3" fmla="*/ 52454 h 96"/>
                <a:gd name="T4" fmla="*/ 63795 w 43"/>
                <a:gd name="T5" fmla="*/ 159378 h 96"/>
                <a:gd name="T6" fmla="*/ 81738 w 43"/>
                <a:gd name="T7" fmla="*/ 187623 h 96"/>
                <a:gd name="T8" fmla="*/ 13955 w 43"/>
                <a:gd name="T9" fmla="*/ 88768 h 96"/>
                <a:gd name="T10" fmla="*/ 85725 w 43"/>
                <a:gd name="T11" fmla="*/ 30262 h 96"/>
                <a:gd name="T12" fmla="*/ 83731 w 43"/>
                <a:gd name="T13" fmla="*/ 46401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96">
                  <a:moveTo>
                    <a:pt x="42" y="23"/>
                  </a:moveTo>
                  <a:cubicBezTo>
                    <a:pt x="42" y="23"/>
                    <a:pt x="27" y="11"/>
                    <a:pt x="15" y="26"/>
                  </a:cubicBezTo>
                  <a:cubicBezTo>
                    <a:pt x="4" y="40"/>
                    <a:pt x="22" y="65"/>
                    <a:pt x="32" y="79"/>
                  </a:cubicBezTo>
                  <a:cubicBezTo>
                    <a:pt x="43" y="96"/>
                    <a:pt x="41" y="93"/>
                    <a:pt x="41" y="93"/>
                  </a:cubicBezTo>
                  <a:cubicBezTo>
                    <a:pt x="41" y="93"/>
                    <a:pt x="17" y="73"/>
                    <a:pt x="7" y="44"/>
                  </a:cubicBezTo>
                  <a:cubicBezTo>
                    <a:pt x="0" y="21"/>
                    <a:pt x="17" y="0"/>
                    <a:pt x="43" y="15"/>
                  </a:cubicBezTo>
                  <a:lnTo>
                    <a:pt x="4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8" name="Freeform 127"/>
            <p:cNvSpPr>
              <a:spLocks/>
            </p:cNvSpPr>
            <p:nvPr/>
          </p:nvSpPr>
          <p:spPr bwMode="auto">
            <a:xfrm>
              <a:off x="5073650" y="2066926"/>
              <a:ext cx="49212" cy="71438"/>
            </a:xfrm>
            <a:custGeom>
              <a:avLst/>
              <a:gdLst>
                <a:gd name="T0" fmla="*/ 25590 w 25"/>
                <a:gd name="T1" fmla="*/ 67356 h 35"/>
                <a:gd name="T2" fmla="*/ 33464 w 25"/>
                <a:gd name="T3" fmla="*/ 28575 h 35"/>
                <a:gd name="T4" fmla="*/ 49212 w 25"/>
                <a:gd name="T5" fmla="*/ 36740 h 35"/>
                <a:gd name="T6" fmla="*/ 39370 w 25"/>
                <a:gd name="T7" fmla="*/ 4082 h 35"/>
                <a:gd name="T8" fmla="*/ 19685 w 25"/>
                <a:gd name="T9" fmla="*/ 2041 h 35"/>
                <a:gd name="T10" fmla="*/ 7874 w 25"/>
                <a:gd name="T11" fmla="*/ 53068 h 35"/>
                <a:gd name="T12" fmla="*/ 17716 w 25"/>
                <a:gd name="T13" fmla="*/ 71438 h 35"/>
                <a:gd name="T14" fmla="*/ 25590 w 25"/>
                <a:gd name="T15" fmla="*/ 69397 h 35"/>
                <a:gd name="T16" fmla="*/ 25590 w 25"/>
                <a:gd name="T17" fmla="*/ 6735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5">
                  <a:moveTo>
                    <a:pt x="13" y="33"/>
                  </a:moveTo>
                  <a:cubicBezTo>
                    <a:pt x="11" y="24"/>
                    <a:pt x="13" y="15"/>
                    <a:pt x="17" y="14"/>
                  </a:cubicBezTo>
                  <a:cubicBezTo>
                    <a:pt x="20" y="13"/>
                    <a:pt x="23" y="14"/>
                    <a:pt x="25" y="18"/>
                  </a:cubicBezTo>
                  <a:cubicBezTo>
                    <a:pt x="20" y="2"/>
                    <a:pt x="20" y="2"/>
                    <a:pt x="20" y="2"/>
                  </a:cubicBezTo>
                  <a:cubicBezTo>
                    <a:pt x="17" y="1"/>
                    <a:pt x="13" y="0"/>
                    <a:pt x="10" y="1"/>
                  </a:cubicBezTo>
                  <a:cubicBezTo>
                    <a:pt x="2" y="4"/>
                    <a:pt x="0" y="16"/>
                    <a:pt x="4" y="26"/>
                  </a:cubicBezTo>
                  <a:cubicBezTo>
                    <a:pt x="5" y="30"/>
                    <a:pt x="7" y="33"/>
                    <a:pt x="9" y="35"/>
                  </a:cubicBezTo>
                  <a:cubicBezTo>
                    <a:pt x="13" y="34"/>
                    <a:pt x="13" y="34"/>
                    <a:pt x="13" y="34"/>
                  </a:cubicBezTo>
                  <a:cubicBezTo>
                    <a:pt x="13" y="33"/>
                    <a:pt x="13" y="33"/>
                    <a:pt x="13" y="33"/>
                  </a:cubicBez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9" name="Freeform 128"/>
            <p:cNvSpPr>
              <a:spLocks/>
            </p:cNvSpPr>
            <p:nvPr/>
          </p:nvSpPr>
          <p:spPr bwMode="auto">
            <a:xfrm>
              <a:off x="5095875" y="2093913"/>
              <a:ext cx="34925" cy="41275"/>
            </a:xfrm>
            <a:custGeom>
              <a:avLst/>
              <a:gdLst>
                <a:gd name="T0" fmla="*/ 27164 w 18"/>
                <a:gd name="T1" fmla="*/ 9827 h 21"/>
                <a:gd name="T2" fmla="*/ 11642 w 18"/>
                <a:gd name="T3" fmla="*/ 1965 h 21"/>
                <a:gd name="T4" fmla="*/ 3881 w 18"/>
                <a:gd name="T5" fmla="*/ 39310 h 21"/>
                <a:gd name="T6" fmla="*/ 3881 w 18"/>
                <a:gd name="T7" fmla="*/ 41275 h 21"/>
                <a:gd name="T8" fmla="*/ 34925 w 18"/>
                <a:gd name="T9" fmla="*/ 31448 h 21"/>
                <a:gd name="T10" fmla="*/ 27164 w 18"/>
                <a:gd name="T11" fmla="*/ 982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14" y="5"/>
                  </a:moveTo>
                  <a:cubicBezTo>
                    <a:pt x="12" y="1"/>
                    <a:pt x="9" y="0"/>
                    <a:pt x="6" y="1"/>
                  </a:cubicBezTo>
                  <a:cubicBezTo>
                    <a:pt x="2" y="2"/>
                    <a:pt x="0" y="11"/>
                    <a:pt x="2" y="20"/>
                  </a:cubicBezTo>
                  <a:cubicBezTo>
                    <a:pt x="2" y="20"/>
                    <a:pt x="2" y="20"/>
                    <a:pt x="2" y="21"/>
                  </a:cubicBezTo>
                  <a:cubicBezTo>
                    <a:pt x="18" y="16"/>
                    <a:pt x="18" y="16"/>
                    <a:pt x="18" y="16"/>
                  </a:cubicBezTo>
                  <a:lnTo>
                    <a:pt x="14" y="5"/>
                  </a:lnTo>
                  <a:close/>
                </a:path>
              </a:pathLst>
            </a:custGeom>
            <a:solidFill>
              <a:srgbClr val="005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0" name="Freeform 129"/>
            <p:cNvSpPr>
              <a:spLocks/>
            </p:cNvSpPr>
            <p:nvPr/>
          </p:nvSpPr>
          <p:spPr bwMode="auto">
            <a:xfrm>
              <a:off x="5091112" y="2071688"/>
              <a:ext cx="31750" cy="33338"/>
            </a:xfrm>
            <a:custGeom>
              <a:avLst/>
              <a:gdLst>
                <a:gd name="T0" fmla="*/ 21828 w 16"/>
                <a:gd name="T1" fmla="*/ 1961 h 17"/>
                <a:gd name="T2" fmla="*/ 17859 w 16"/>
                <a:gd name="T3" fmla="*/ 0 h 17"/>
                <a:gd name="T4" fmla="*/ 0 w 16"/>
                <a:gd name="T5" fmla="*/ 17650 h 17"/>
                <a:gd name="T6" fmla="*/ 0 w 16"/>
                <a:gd name="T7" fmla="*/ 17650 h 17"/>
                <a:gd name="T8" fmla="*/ 17859 w 16"/>
                <a:gd name="T9" fmla="*/ 33338 h 17"/>
                <a:gd name="T10" fmla="*/ 31750 w 16"/>
                <a:gd name="T11" fmla="*/ 27455 h 17"/>
                <a:gd name="T12" fmla="*/ 21828 w 16"/>
                <a:gd name="T13" fmla="*/ 196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1" y="1"/>
                  </a:moveTo>
                  <a:cubicBezTo>
                    <a:pt x="10" y="1"/>
                    <a:pt x="9" y="0"/>
                    <a:pt x="9" y="0"/>
                  </a:cubicBezTo>
                  <a:cubicBezTo>
                    <a:pt x="4" y="0"/>
                    <a:pt x="0" y="4"/>
                    <a:pt x="0" y="9"/>
                  </a:cubicBezTo>
                  <a:cubicBezTo>
                    <a:pt x="0" y="9"/>
                    <a:pt x="0" y="9"/>
                    <a:pt x="0" y="9"/>
                  </a:cubicBezTo>
                  <a:cubicBezTo>
                    <a:pt x="0" y="14"/>
                    <a:pt x="4" y="17"/>
                    <a:pt x="9" y="17"/>
                  </a:cubicBezTo>
                  <a:cubicBezTo>
                    <a:pt x="12" y="17"/>
                    <a:pt x="14" y="16"/>
                    <a:pt x="16" y="14"/>
                  </a:cubicBezTo>
                  <a:cubicBezTo>
                    <a:pt x="14" y="9"/>
                    <a:pt x="12" y="4"/>
                    <a:pt x="1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1" name="Freeform 130"/>
            <p:cNvSpPr>
              <a:spLocks/>
            </p:cNvSpPr>
            <p:nvPr/>
          </p:nvSpPr>
          <p:spPr bwMode="auto">
            <a:xfrm>
              <a:off x="4762500" y="1744663"/>
              <a:ext cx="288925" cy="217488"/>
            </a:xfrm>
            <a:custGeom>
              <a:avLst/>
              <a:gdLst>
                <a:gd name="T0" fmla="*/ 252557 w 143"/>
                <a:gd name="T1" fmla="*/ 142978 h 108"/>
                <a:gd name="T2" fmla="*/ 286905 w 143"/>
                <a:gd name="T3" fmla="*/ 60413 h 108"/>
                <a:gd name="T4" fmla="*/ 117186 w 143"/>
                <a:gd name="T5" fmla="*/ 42289 h 108"/>
                <a:gd name="T6" fmla="*/ 0 w 143"/>
                <a:gd name="T7" fmla="*/ 157075 h 108"/>
                <a:gd name="T8" fmla="*/ 119207 w 143"/>
                <a:gd name="T9" fmla="*/ 142978 h 108"/>
                <a:gd name="T10" fmla="*/ 92941 w 143"/>
                <a:gd name="T11" fmla="*/ 213460 h 108"/>
                <a:gd name="T12" fmla="*/ 200025 w 143"/>
                <a:gd name="T13" fmla="*/ 217488 h 108"/>
                <a:gd name="T14" fmla="*/ 193964 w 143"/>
                <a:gd name="T15" fmla="*/ 161102 h 108"/>
                <a:gd name="T16" fmla="*/ 252557 w 143"/>
                <a:gd name="T17" fmla="*/ 14297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08">
                  <a:moveTo>
                    <a:pt x="125" y="71"/>
                  </a:moveTo>
                  <a:cubicBezTo>
                    <a:pt x="125" y="71"/>
                    <a:pt x="143" y="51"/>
                    <a:pt x="142" y="30"/>
                  </a:cubicBezTo>
                  <a:cubicBezTo>
                    <a:pt x="141" y="10"/>
                    <a:pt x="92" y="0"/>
                    <a:pt x="58" y="21"/>
                  </a:cubicBezTo>
                  <a:cubicBezTo>
                    <a:pt x="33" y="37"/>
                    <a:pt x="0" y="78"/>
                    <a:pt x="0" y="78"/>
                  </a:cubicBezTo>
                  <a:cubicBezTo>
                    <a:pt x="59" y="71"/>
                    <a:pt x="59" y="71"/>
                    <a:pt x="59" y="71"/>
                  </a:cubicBezTo>
                  <a:cubicBezTo>
                    <a:pt x="46" y="106"/>
                    <a:pt x="46" y="106"/>
                    <a:pt x="46" y="106"/>
                  </a:cubicBezTo>
                  <a:cubicBezTo>
                    <a:pt x="99" y="108"/>
                    <a:pt x="99" y="108"/>
                    <a:pt x="99" y="108"/>
                  </a:cubicBezTo>
                  <a:cubicBezTo>
                    <a:pt x="96" y="80"/>
                    <a:pt x="96" y="80"/>
                    <a:pt x="96" y="80"/>
                  </a:cubicBezTo>
                  <a:lnTo>
                    <a:pt x="125" y="71"/>
                  </a:lnTo>
                  <a:close/>
                </a:path>
              </a:pathLst>
            </a:custGeom>
            <a:solidFill>
              <a:srgbClr val="FBB9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2" name="Freeform 131"/>
            <p:cNvSpPr>
              <a:spLocks/>
            </p:cNvSpPr>
            <p:nvPr/>
          </p:nvSpPr>
          <p:spPr bwMode="auto">
            <a:xfrm>
              <a:off x="5143500" y="2089151"/>
              <a:ext cx="212725" cy="203200"/>
            </a:xfrm>
            <a:custGeom>
              <a:avLst/>
              <a:gdLst>
                <a:gd name="T0" fmla="*/ 0 w 106"/>
                <a:gd name="T1" fmla="*/ 144855 h 101"/>
                <a:gd name="T2" fmla="*/ 68233 w 106"/>
                <a:gd name="T3" fmla="*/ 78463 h 101"/>
                <a:gd name="T4" fmla="*/ 162554 w 106"/>
                <a:gd name="T5" fmla="*/ 48285 h 101"/>
                <a:gd name="T6" fmla="*/ 196670 w 106"/>
                <a:gd name="T7" fmla="*/ 0 h 101"/>
                <a:gd name="T8" fmla="*/ 174595 w 106"/>
                <a:gd name="T9" fmla="*/ 166986 h 101"/>
                <a:gd name="T10" fmla="*/ 48164 w 106"/>
                <a:gd name="T11" fmla="*/ 203200 h 101"/>
                <a:gd name="T12" fmla="*/ 58198 w 106"/>
                <a:gd name="T13" fmla="*/ 187105 h 101"/>
                <a:gd name="T14" fmla="*/ 48164 w 106"/>
                <a:gd name="T15" fmla="*/ 154915 h 101"/>
                <a:gd name="T16" fmla="*/ 12041 w 106"/>
                <a:gd name="T17" fmla="*/ 142844 h 101"/>
                <a:gd name="T18" fmla="*/ 0 w 106"/>
                <a:gd name="T19" fmla="*/ 144855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101">
                  <a:moveTo>
                    <a:pt x="0" y="72"/>
                  </a:moveTo>
                  <a:cubicBezTo>
                    <a:pt x="0" y="72"/>
                    <a:pt x="2" y="49"/>
                    <a:pt x="34" y="39"/>
                  </a:cubicBezTo>
                  <a:cubicBezTo>
                    <a:pt x="65" y="28"/>
                    <a:pt x="72" y="29"/>
                    <a:pt x="81" y="24"/>
                  </a:cubicBezTo>
                  <a:cubicBezTo>
                    <a:pt x="91" y="19"/>
                    <a:pt x="97" y="6"/>
                    <a:pt x="98" y="0"/>
                  </a:cubicBezTo>
                  <a:cubicBezTo>
                    <a:pt x="98" y="0"/>
                    <a:pt x="106" y="52"/>
                    <a:pt x="87" y="83"/>
                  </a:cubicBezTo>
                  <a:cubicBezTo>
                    <a:pt x="24" y="101"/>
                    <a:pt x="24" y="101"/>
                    <a:pt x="24" y="101"/>
                  </a:cubicBezTo>
                  <a:cubicBezTo>
                    <a:pt x="29" y="93"/>
                    <a:pt x="29" y="93"/>
                    <a:pt x="29" y="93"/>
                  </a:cubicBezTo>
                  <a:cubicBezTo>
                    <a:pt x="24" y="77"/>
                    <a:pt x="24" y="77"/>
                    <a:pt x="24" y="77"/>
                  </a:cubicBezTo>
                  <a:cubicBezTo>
                    <a:pt x="6" y="71"/>
                    <a:pt x="6" y="71"/>
                    <a:pt x="6" y="71"/>
                  </a:cubicBezTo>
                  <a:lnTo>
                    <a:pt x="0" y="72"/>
                  </a:lnTo>
                  <a:close/>
                </a:path>
              </a:pathLst>
            </a:custGeom>
            <a:solidFill>
              <a:srgbClr val="F59E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3" name="Freeform 132"/>
            <p:cNvSpPr>
              <a:spLocks/>
            </p:cNvSpPr>
            <p:nvPr/>
          </p:nvSpPr>
          <p:spPr bwMode="auto">
            <a:xfrm>
              <a:off x="5138737" y="2105026"/>
              <a:ext cx="204787" cy="176213"/>
            </a:xfrm>
            <a:custGeom>
              <a:avLst/>
              <a:gdLst>
                <a:gd name="T0" fmla="*/ 200732 w 101"/>
                <a:gd name="T1" fmla="*/ 0 h 87"/>
                <a:gd name="T2" fmla="*/ 170318 w 101"/>
                <a:gd name="T3" fmla="*/ 40509 h 87"/>
                <a:gd name="T4" fmla="*/ 14193 w 101"/>
                <a:gd name="T5" fmla="*/ 125577 h 87"/>
                <a:gd name="T6" fmla="*/ 50690 w 101"/>
                <a:gd name="T7" fmla="*/ 141781 h 87"/>
                <a:gd name="T8" fmla="*/ 60828 w 101"/>
                <a:gd name="T9" fmla="*/ 176213 h 87"/>
                <a:gd name="T10" fmla="*/ 178428 w 101"/>
                <a:gd name="T11" fmla="*/ 145831 h 87"/>
                <a:gd name="T12" fmla="*/ 180456 w 101"/>
                <a:gd name="T13" fmla="*/ 141781 h 87"/>
                <a:gd name="T14" fmla="*/ 200732 w 101"/>
                <a:gd name="T15" fmla="*/ 0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87">
                  <a:moveTo>
                    <a:pt x="99" y="0"/>
                  </a:moveTo>
                  <a:cubicBezTo>
                    <a:pt x="96" y="10"/>
                    <a:pt x="84" y="20"/>
                    <a:pt x="84" y="20"/>
                  </a:cubicBezTo>
                  <a:cubicBezTo>
                    <a:pt x="0" y="38"/>
                    <a:pt x="7" y="62"/>
                    <a:pt x="7" y="62"/>
                  </a:cubicBezTo>
                  <a:cubicBezTo>
                    <a:pt x="25" y="70"/>
                    <a:pt x="25" y="70"/>
                    <a:pt x="25" y="70"/>
                  </a:cubicBezTo>
                  <a:cubicBezTo>
                    <a:pt x="30" y="87"/>
                    <a:pt x="30" y="87"/>
                    <a:pt x="30" y="87"/>
                  </a:cubicBezTo>
                  <a:cubicBezTo>
                    <a:pt x="88" y="72"/>
                    <a:pt x="88" y="72"/>
                    <a:pt x="88" y="72"/>
                  </a:cubicBezTo>
                  <a:cubicBezTo>
                    <a:pt x="89" y="71"/>
                    <a:pt x="89" y="70"/>
                    <a:pt x="89" y="70"/>
                  </a:cubicBezTo>
                  <a:cubicBezTo>
                    <a:pt x="89" y="64"/>
                    <a:pt x="101" y="32"/>
                    <a:pt x="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4" name="Freeform 133"/>
            <p:cNvSpPr>
              <a:spLocks/>
            </p:cNvSpPr>
            <p:nvPr/>
          </p:nvSpPr>
          <p:spPr bwMode="auto">
            <a:xfrm>
              <a:off x="5338762" y="2100263"/>
              <a:ext cx="0" cy="4763"/>
            </a:xfrm>
            <a:custGeom>
              <a:avLst/>
              <a:gdLst>
                <a:gd name="T0" fmla="*/ 4763 h 3"/>
                <a:gd name="T1" fmla="*/ 0 h 3"/>
                <a:gd name="T2" fmla="*/ 4763 h 3"/>
                <a:gd name="T3" fmla="*/ 0 60000 65536"/>
                <a:gd name="T4" fmla="*/ 0 60000 65536"/>
                <a:gd name="T5" fmla="*/ 0 60000 65536"/>
              </a:gdLst>
              <a:ahLst/>
              <a:cxnLst>
                <a:cxn ang="T3">
                  <a:pos x="0" y="T0"/>
                </a:cxn>
                <a:cxn ang="T4">
                  <a:pos x="0" y="T1"/>
                </a:cxn>
                <a:cxn ang="T5">
                  <a:pos x="0" y="T2"/>
                </a:cxn>
              </a:cxnLst>
              <a:rect l="0" t="0" r="r" b="b"/>
              <a:pathLst>
                <a:path h="3">
                  <a:moveTo>
                    <a:pt x="0" y="3"/>
                  </a:moveTo>
                  <a:cubicBezTo>
                    <a:pt x="0" y="2"/>
                    <a:pt x="0" y="1"/>
                    <a:pt x="0"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5" name="Freeform 134"/>
            <p:cNvSpPr>
              <a:spLocks/>
            </p:cNvSpPr>
            <p:nvPr/>
          </p:nvSpPr>
          <p:spPr bwMode="auto">
            <a:xfrm>
              <a:off x="5308600" y="2100263"/>
              <a:ext cx="38100" cy="146050"/>
            </a:xfrm>
            <a:custGeom>
              <a:avLst/>
              <a:gdLst>
                <a:gd name="T0" fmla="*/ 30079 w 19"/>
                <a:gd name="T1" fmla="*/ 0 h 73"/>
                <a:gd name="T2" fmla="*/ 28074 w 19"/>
                <a:gd name="T3" fmla="*/ 10003 h 73"/>
                <a:gd name="T4" fmla="*/ 0 w 19"/>
                <a:gd name="T5" fmla="*/ 106036 h 73"/>
                <a:gd name="T6" fmla="*/ 10026 w 19"/>
                <a:gd name="T7" fmla="*/ 146050 h 73"/>
                <a:gd name="T8" fmla="*/ 30079 w 19"/>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73">
                  <a:moveTo>
                    <a:pt x="15" y="0"/>
                  </a:moveTo>
                  <a:cubicBezTo>
                    <a:pt x="15" y="1"/>
                    <a:pt x="15" y="4"/>
                    <a:pt x="14" y="5"/>
                  </a:cubicBezTo>
                  <a:cubicBezTo>
                    <a:pt x="14" y="29"/>
                    <a:pt x="0" y="53"/>
                    <a:pt x="0" y="53"/>
                  </a:cubicBezTo>
                  <a:cubicBezTo>
                    <a:pt x="2" y="56"/>
                    <a:pt x="5" y="67"/>
                    <a:pt x="5" y="73"/>
                  </a:cubicBezTo>
                  <a:cubicBezTo>
                    <a:pt x="19" y="45"/>
                    <a:pt x="15" y="0"/>
                    <a:pt x="15"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6" name="Freeform 135"/>
            <p:cNvSpPr>
              <a:spLocks/>
            </p:cNvSpPr>
            <p:nvPr/>
          </p:nvSpPr>
          <p:spPr bwMode="auto">
            <a:xfrm>
              <a:off x="5156200" y="1827213"/>
              <a:ext cx="182562" cy="82550"/>
            </a:xfrm>
            <a:custGeom>
              <a:avLst/>
              <a:gdLst>
                <a:gd name="T0" fmla="*/ 6019 w 91"/>
                <a:gd name="T1" fmla="*/ 82550 h 41"/>
                <a:gd name="T2" fmla="*/ 90278 w 91"/>
                <a:gd name="T3" fmla="*/ 36241 h 41"/>
                <a:gd name="T4" fmla="*/ 182562 w 91"/>
                <a:gd name="T5" fmla="*/ 74496 h 41"/>
                <a:gd name="T6" fmla="*/ 82253 w 91"/>
                <a:gd name="T7" fmla="*/ 2013 h 41"/>
                <a:gd name="T8" fmla="*/ 6019 w 91"/>
                <a:gd name="T9" fmla="*/ 8255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41">
                  <a:moveTo>
                    <a:pt x="3" y="41"/>
                  </a:moveTo>
                  <a:cubicBezTo>
                    <a:pt x="3" y="41"/>
                    <a:pt x="9" y="18"/>
                    <a:pt x="45" y="18"/>
                  </a:cubicBezTo>
                  <a:cubicBezTo>
                    <a:pt x="80" y="18"/>
                    <a:pt x="91" y="37"/>
                    <a:pt x="91" y="37"/>
                  </a:cubicBezTo>
                  <a:cubicBezTo>
                    <a:pt x="91" y="37"/>
                    <a:pt x="84" y="0"/>
                    <a:pt x="41" y="1"/>
                  </a:cubicBezTo>
                  <a:cubicBezTo>
                    <a:pt x="0" y="2"/>
                    <a:pt x="3" y="41"/>
                    <a:pt x="3" y="41"/>
                  </a:cubicBezTo>
                  <a:close/>
                </a:path>
              </a:pathLst>
            </a:custGeom>
            <a:solidFill>
              <a:srgbClr val="DD9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7" name="Freeform 136"/>
            <p:cNvSpPr>
              <a:spLocks/>
            </p:cNvSpPr>
            <p:nvPr/>
          </p:nvSpPr>
          <p:spPr bwMode="auto">
            <a:xfrm>
              <a:off x="4962525" y="1887538"/>
              <a:ext cx="112712" cy="134938"/>
            </a:xfrm>
            <a:custGeom>
              <a:avLst/>
              <a:gdLst>
                <a:gd name="T0" fmla="*/ 112712 w 56"/>
                <a:gd name="T1" fmla="*/ 46322 h 67"/>
                <a:gd name="T2" fmla="*/ 44280 w 56"/>
                <a:gd name="T3" fmla="*/ 52364 h 67"/>
                <a:gd name="T4" fmla="*/ 34216 w 56"/>
                <a:gd name="T5" fmla="*/ 130910 h 67"/>
                <a:gd name="T6" fmla="*/ 30191 w 56"/>
                <a:gd name="T7" fmla="*/ 36252 h 67"/>
                <a:gd name="T8" fmla="*/ 112712 w 56"/>
                <a:gd name="T9" fmla="*/ 4632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56" y="23"/>
                  </a:moveTo>
                  <a:cubicBezTo>
                    <a:pt x="56" y="23"/>
                    <a:pt x="39" y="13"/>
                    <a:pt x="22" y="26"/>
                  </a:cubicBezTo>
                  <a:cubicBezTo>
                    <a:pt x="5" y="40"/>
                    <a:pt x="16" y="62"/>
                    <a:pt x="17" y="65"/>
                  </a:cubicBezTo>
                  <a:cubicBezTo>
                    <a:pt x="18" y="67"/>
                    <a:pt x="0" y="37"/>
                    <a:pt x="15" y="18"/>
                  </a:cubicBezTo>
                  <a:cubicBezTo>
                    <a:pt x="29" y="0"/>
                    <a:pt x="48" y="15"/>
                    <a:pt x="56" y="23"/>
                  </a:cubicBezTo>
                  <a:close/>
                </a:path>
              </a:pathLst>
            </a:custGeom>
            <a:solidFill>
              <a:srgbClr val="DD9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8" name="Freeform 137"/>
            <p:cNvSpPr>
              <a:spLocks/>
            </p:cNvSpPr>
            <p:nvPr/>
          </p:nvSpPr>
          <p:spPr bwMode="auto">
            <a:xfrm>
              <a:off x="5419725" y="2368551"/>
              <a:ext cx="30162" cy="133350"/>
            </a:xfrm>
            <a:custGeom>
              <a:avLst/>
              <a:gdLst>
                <a:gd name="T0" fmla="*/ 26140 w 15"/>
                <a:gd name="T1" fmla="*/ 0 h 66"/>
                <a:gd name="T2" fmla="*/ 8043 w 15"/>
                <a:gd name="T3" fmla="*/ 82839 h 66"/>
                <a:gd name="T4" fmla="*/ 8043 w 15"/>
                <a:gd name="T5" fmla="*/ 133350 h 66"/>
                <a:gd name="T6" fmla="*/ 26140 w 15"/>
                <a:gd name="T7" fmla="*/ 0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6">
                  <a:moveTo>
                    <a:pt x="13" y="0"/>
                  </a:moveTo>
                  <a:cubicBezTo>
                    <a:pt x="4" y="41"/>
                    <a:pt x="4" y="41"/>
                    <a:pt x="4" y="41"/>
                  </a:cubicBezTo>
                  <a:cubicBezTo>
                    <a:pt x="4" y="41"/>
                    <a:pt x="0" y="56"/>
                    <a:pt x="4" y="66"/>
                  </a:cubicBezTo>
                  <a:cubicBezTo>
                    <a:pt x="4" y="66"/>
                    <a:pt x="15" y="6"/>
                    <a:pt x="13" y="0"/>
                  </a:cubicBezTo>
                  <a:close/>
                </a:path>
              </a:pathLst>
            </a:custGeom>
            <a:solidFill>
              <a:srgbClr val="F59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869" y="2131608"/>
            <a:ext cx="8222366" cy="4338915"/>
          </a:xfrm>
          <a:prstGeom prst="rect">
            <a:avLst/>
          </a:prstGeom>
        </p:spPr>
        <p:txBody>
          <a:bodyPr/>
          <a:lstStyle/>
          <a:p>
            <a:pPr marL="171446" indent="-171446" eaLnBrk="1" fontAlgn="auto" hangingPunct="1">
              <a:lnSpc>
                <a:spcPts val="2250"/>
              </a:lnSpc>
              <a:spcBef>
                <a:spcPts val="450"/>
              </a:spcBef>
              <a:spcAft>
                <a:spcPts val="450"/>
              </a:spcAft>
              <a:buFont typeface="Wingdings" pitchFamily="2" charset="2"/>
              <a:buChar char="Ø"/>
              <a:defRPr/>
            </a:pPr>
            <a:endParaRPr lang="en-US" altLang="zh-TW" dirty="0"/>
          </a:p>
        </p:txBody>
      </p:sp>
      <p:cxnSp>
        <p:nvCxnSpPr>
          <p:cNvPr id="2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5"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31</a:t>
            </a:fld>
            <a:endParaRPr lang="zh-TW" altLang="en-US" sz="1500" b="1" dirty="0">
              <a:latin typeface="Arial" panose="020B0604020202020204" pitchFamily="34" charset="0"/>
              <a:cs typeface="Arial" panose="020B0604020202020204" pitchFamily="34" charset="0"/>
            </a:endParaRPr>
          </a:p>
        </p:txBody>
      </p:sp>
      <p:sp>
        <p:nvSpPr>
          <p:cNvPr id="2" name="矩形 1"/>
          <p:cNvSpPr/>
          <p:nvPr/>
        </p:nvSpPr>
        <p:spPr>
          <a:xfrm>
            <a:off x="298339" y="1167645"/>
            <a:ext cx="7369969" cy="797719"/>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1688" name="文字方塊 2"/>
          <p:cNvSpPr txBox="1">
            <a:spLocks noChangeArrowheads="1"/>
          </p:cNvSpPr>
          <p:nvPr/>
        </p:nvSpPr>
        <p:spPr bwMode="auto">
          <a:xfrm>
            <a:off x="968662" y="1137921"/>
            <a:ext cx="6592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免試生在家長</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監護人</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陪同下，於規定時間內共同完成網路選填登記志願並確定送出。</a:t>
            </a:r>
          </a:p>
        </p:txBody>
      </p:sp>
      <p:sp>
        <p:nvSpPr>
          <p:cNvPr id="69" name="Rounded Rectangle 51">
            <a:extLst>
              <a:ext uri="{FF2B5EF4-FFF2-40B4-BE49-F238E27FC236}">
                <a16:creationId xmlns:a16="http://schemas.microsoft.com/office/drawing/2014/main" id="{B83253D3-E181-4488-9CD9-39D21527F719}"/>
              </a:ext>
            </a:extLst>
          </p:cNvPr>
          <p:cNvSpPr/>
          <p:nvPr/>
        </p:nvSpPr>
        <p:spPr>
          <a:xfrm rot="16200000" flipH="1">
            <a:off x="348838" y="1210012"/>
            <a:ext cx="680357" cy="662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7747" y="2590859"/>
            <a:ext cx="1964538" cy="16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442452" y="2242969"/>
            <a:ext cx="6484727" cy="2246769"/>
          </a:xfrm>
          <a:prstGeom prst="rect">
            <a:avLst/>
          </a:prstGeom>
          <a:noFill/>
        </p:spPr>
        <p:txBody>
          <a:bodyPr wrap="square" rtlCol="0">
            <a:spAutoFit/>
          </a:bodyPr>
          <a:lstStyle/>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同一時間同一帳號僅允許一人上網選填登記</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請留意</a:t>
            </a:r>
            <a:r>
              <a:rPr lang="zh-TW" altLang="en-US" sz="2400" b="1" dirty="0">
                <a:solidFill>
                  <a:srgbClr val="2F5597"/>
                </a:solidFill>
                <a:latin typeface="微軟正黑體" panose="020B0604030504040204" pitchFamily="34" charset="-120"/>
                <a:ea typeface="微軟正黑體" panose="020B0604030504040204" pitchFamily="34" charset="-120"/>
              </a:rPr>
              <a:t>！不得同時開啟多個瀏覽器重複登入。</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超過</a:t>
            </a:r>
            <a:r>
              <a:rPr lang="en-US" altLang="zh-TW" sz="2400" b="1" dirty="0">
                <a:solidFill>
                  <a:srgbClr val="2F5597"/>
                </a:solidFill>
                <a:latin typeface="微軟正黑體" panose="020B0604030504040204" pitchFamily="34" charset="-120"/>
                <a:ea typeface="微軟正黑體" panose="020B0604030504040204" pitchFamily="34" charset="-120"/>
              </a:rPr>
              <a:t>20</a:t>
            </a:r>
            <a:r>
              <a:rPr lang="zh-TW" altLang="en-US" sz="2400" b="1" dirty="0">
                <a:solidFill>
                  <a:srgbClr val="2F5597"/>
                </a:solidFill>
                <a:latin typeface="微軟正黑體" panose="020B0604030504040204" pitchFamily="34" charset="-120"/>
                <a:ea typeface="微軟正黑體" panose="020B0604030504040204" pitchFamily="34" charset="-120"/>
              </a:rPr>
              <a:t>分鐘未有操作動作者，系統將會自動</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登出。</a:t>
            </a:r>
            <a:endParaRPr lang="en-US" altLang="zh-TW" sz="2400" b="1" dirty="0">
              <a:solidFill>
                <a:srgbClr val="2F5597"/>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442452" y="4489738"/>
            <a:ext cx="7886299" cy="830997"/>
          </a:xfrm>
          <a:prstGeom prst="rect">
            <a:avLst/>
          </a:prstGeom>
          <a:noFill/>
        </p:spPr>
        <p:txBody>
          <a:bodyPr wrap="square" rtlCol="0">
            <a:spAutoFit/>
          </a:bodyPr>
          <a:lstStyle/>
          <a:p>
            <a:pPr marL="171446" indent="-171446" algn="just">
              <a:spcBef>
                <a:spcPts val="600"/>
              </a:spcBef>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免試生必須看到「</a:t>
            </a:r>
            <a:r>
              <a:rPr lang="zh-TW" altLang="en-US" sz="2400" b="1" dirty="0">
                <a:solidFill>
                  <a:srgbClr val="C00000"/>
                </a:solidFill>
                <a:latin typeface="微軟正黑體" panose="020B0604030504040204" pitchFamily="34" charset="-120"/>
                <a:ea typeface="微軟正黑體" panose="020B0604030504040204" pitchFamily="34" charset="-120"/>
              </a:rPr>
              <a:t>您已完成網路選填登記志願</a:t>
            </a:r>
            <a:r>
              <a:rPr lang="zh-TW" altLang="en-US" sz="2400" b="1" dirty="0">
                <a:solidFill>
                  <a:srgbClr val="2F5597"/>
                </a:solidFill>
                <a:latin typeface="微軟正黑體" panose="020B0604030504040204" pitchFamily="34" charset="-120"/>
                <a:ea typeface="微軟正黑體" panose="020B0604030504040204" pitchFamily="34" charset="-120"/>
              </a:rPr>
              <a:t>」之訊息</a:t>
            </a:r>
            <a:br>
              <a:rPr lang="en-US" altLang="zh-TW" sz="2400" b="1" dirty="0">
                <a:solidFill>
                  <a:srgbClr val="2F5597"/>
                </a:solidFill>
                <a:latin typeface="微軟正黑體" panose="020B0604030504040204" pitchFamily="34" charset="-120"/>
                <a:ea typeface="微軟正黑體" panose="020B0604030504040204" pitchFamily="34" charset="-120"/>
              </a:rPr>
            </a:br>
            <a:r>
              <a:rPr lang="en-US" altLang="zh-TW" sz="2400" b="1" dirty="0">
                <a:solidFill>
                  <a:srgbClr val="2F5597"/>
                </a:solidFill>
                <a:latin typeface="微軟正黑體" panose="020B0604030504040204" pitchFamily="34" charset="-120"/>
                <a:ea typeface="微軟正黑體" panose="020B0604030504040204" pitchFamily="34" charset="-120"/>
              </a:rPr>
              <a:t> </a:t>
            </a:r>
            <a:r>
              <a:rPr lang="zh-TW" altLang="en-US" sz="2400" b="1" dirty="0">
                <a:solidFill>
                  <a:srgbClr val="2F5597"/>
                </a:solidFill>
                <a:latin typeface="微軟正黑體" panose="020B0604030504040204" pitchFamily="34" charset="-120"/>
                <a:ea typeface="微軟正黑體" panose="020B0604030504040204" pitchFamily="34" charset="-120"/>
              </a:rPr>
              <a:t>並產生「</a:t>
            </a:r>
            <a:r>
              <a:rPr lang="zh-TW" altLang="en-US" sz="2400" b="1" dirty="0">
                <a:solidFill>
                  <a:srgbClr val="C00000"/>
                </a:solidFill>
                <a:latin typeface="微軟正黑體" panose="020B0604030504040204" pitchFamily="34" charset="-120"/>
                <a:ea typeface="微軟正黑體" panose="020B0604030504040204" pitchFamily="34" charset="-120"/>
              </a:rPr>
              <a:t>志願表</a:t>
            </a:r>
            <a:r>
              <a:rPr lang="zh-TW" altLang="en-US" sz="2400" b="1" dirty="0">
                <a:solidFill>
                  <a:srgbClr val="2F5597"/>
                </a:solidFill>
                <a:latin typeface="微軟正黑體" panose="020B0604030504040204" pitchFamily="34" charset="-120"/>
                <a:ea typeface="微軟正黑體" panose="020B0604030504040204" pitchFamily="34" charset="-120"/>
              </a:rPr>
              <a:t>」才算完成網路選填登記志願。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7011762" y="2672118"/>
            <a:ext cx="1794163" cy="1014883"/>
            <a:chOff x="7011762" y="2672118"/>
            <a:chExt cx="1794163" cy="1014883"/>
          </a:xfrm>
        </p:grpSpPr>
        <p:pic>
          <p:nvPicPr>
            <p:cNvPr id="3" name="圖片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11762" y="2672118"/>
              <a:ext cx="1794163" cy="1014883"/>
            </a:xfrm>
            <a:prstGeom prst="rect">
              <a:avLst/>
            </a:prstGeom>
          </p:spPr>
        </p:pic>
        <p:sp>
          <p:nvSpPr>
            <p:cNvPr id="4" name="矩形 3"/>
            <p:cNvSpPr/>
            <p:nvPr/>
          </p:nvSpPr>
          <p:spPr>
            <a:xfrm>
              <a:off x="7440521" y="3270347"/>
              <a:ext cx="1043073" cy="57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8246026" y="3200400"/>
              <a:ext cx="546961" cy="79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8339" y="1928851"/>
            <a:ext cx="8570239" cy="4225369"/>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內容版面配置區 2"/>
          <p:cNvSpPr>
            <a:spLocks noGrp="1"/>
          </p:cNvSpPr>
          <p:nvPr>
            <p:ph idx="1"/>
          </p:nvPr>
        </p:nvSpPr>
        <p:spPr>
          <a:xfrm>
            <a:off x="298339" y="947425"/>
            <a:ext cx="8316851" cy="837308"/>
          </a:xfrm>
        </p:spPr>
        <p:txBody>
          <a:bodyPr rtlCol="0">
            <a:noAutofit/>
          </a:bodyPr>
          <a:lstStyle/>
          <a:p>
            <a:pPr marL="0" indent="0" fontAlgn="auto">
              <a:lnSpc>
                <a:spcPct val="100000"/>
              </a:lnSpc>
              <a:spcBef>
                <a:spcPts val="900"/>
              </a:spcBef>
              <a:spcAft>
                <a:spcPts val="0"/>
              </a:spcAft>
              <a:buNone/>
              <a:defRPr/>
            </a:pPr>
            <a:r>
              <a:rPr lang="zh-TW" altLang="en-US" sz="2400" b="1" dirty="0">
                <a:solidFill>
                  <a:srgbClr val="0000CC"/>
                </a:solidFill>
                <a:latin typeface="微軟正黑體" panose="020B0604030504040204" pitchFamily="34" charset="-120"/>
                <a:ea typeface="微軟正黑體" panose="020B0604030504040204" pitchFamily="34" charset="-120"/>
                <a:cs typeface="+mj-cs"/>
              </a:rPr>
              <a:t>依照免試生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分發順位</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之順序，再按免試生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選填登記之志願序</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進行統一分發。</a:t>
            </a:r>
            <a:endParaRPr lang="en-US" altLang="zh-TW" sz="2400" b="1" dirty="0">
              <a:solidFill>
                <a:srgbClr val="0000CC"/>
              </a:solidFill>
              <a:latin typeface="微軟正黑體" panose="020B0604030504040204" pitchFamily="34" charset="-120"/>
              <a:ea typeface="微軟正黑體" panose="020B0604030504040204" pitchFamily="34" charset="-120"/>
              <a:cs typeface="+mj-cs"/>
            </a:endParaRPr>
          </a:p>
        </p:txBody>
      </p:sp>
      <p:sp>
        <p:nvSpPr>
          <p:cNvPr id="7" name="KSO_Shape"/>
          <p:cNvSpPr>
            <a:spLocks noChangeArrowheads="1"/>
          </p:cNvSpPr>
          <p:nvPr/>
        </p:nvSpPr>
        <p:spPr bwMode="auto">
          <a:xfrm>
            <a:off x="7747003" y="5815702"/>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玖、分發方式</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32</a:t>
            </a:fld>
            <a:endParaRPr lang="zh-TW" altLang="en-US" sz="1500" b="1" dirty="0">
              <a:latin typeface="Arial" panose="020B0604020202020204" pitchFamily="34" charset="0"/>
              <a:cs typeface="Arial" panose="020B0604020202020204" pitchFamily="34" charset="0"/>
            </a:endParaRPr>
          </a:p>
        </p:txBody>
      </p:sp>
      <p:sp>
        <p:nvSpPr>
          <p:cNvPr id="12" name="內容版面配置區 2"/>
          <p:cNvSpPr txBox="1">
            <a:spLocks/>
          </p:cNvSpPr>
          <p:nvPr/>
        </p:nvSpPr>
        <p:spPr>
          <a:xfrm>
            <a:off x="298340" y="2051558"/>
            <a:ext cx="8482104" cy="4102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一般生：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各校一般生科（組）名額，依一般生</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分發順位</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之順序錄取至額滿為止。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dirty="0">
                <a:solidFill>
                  <a:srgbClr val="002060"/>
                </a:solidFill>
                <a:latin typeface="微軟正黑體" panose="020B0604030504040204" pitchFamily="34" charset="-120"/>
                <a:ea typeface="微軟正黑體" panose="020B0604030504040204" pitchFamily="34" charset="-120"/>
                <a:cs typeface="+mj-cs"/>
              </a:rPr>
              <a:t>惟</a:t>
            </a:r>
            <a:r>
              <a:rPr lang="zh-TW" altLang="en-US" sz="2200" b="1" u="sng" dirty="0">
                <a:solidFill>
                  <a:schemeClr val="accent6">
                    <a:lumMod val="75000"/>
                  </a:schemeClr>
                </a:solidFill>
                <a:latin typeface="微軟正黑體" panose="020B0604030504040204" pitchFamily="34" charset="-120"/>
                <a:ea typeface="微軟正黑體" panose="020B0604030504040204" pitchFamily="34" charset="-120"/>
                <a:cs typeface="+mj-cs"/>
              </a:rPr>
              <a:t>大陸長期探親子女</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為依</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選填</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之志願順序，</a:t>
            </a:r>
            <a:r>
              <a:rPr lang="zh-TW" altLang="en-US" sz="2200" b="1" dirty="0">
                <a:solidFill>
                  <a:srgbClr val="C00000"/>
                </a:solidFill>
                <a:latin typeface="微軟正黑體" panose="020B0604030504040204" pitchFamily="34" charset="-120"/>
                <a:ea typeface="微軟正黑體" panose="020B0604030504040204" pitchFamily="34" charset="-120"/>
                <a:cs typeface="+mj-cs"/>
              </a:rPr>
              <a:t>達</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該科（組）一般生之最低錄取標準者，依其分發順位順序僅限於該科組之「大陸長期探親子女」招生名額下分發。</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特種身分生：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依選填之校科（組）之志願順序</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dirty="0">
                <a:solidFill>
                  <a:srgbClr val="002060"/>
                </a:solidFill>
                <a:latin typeface="微軟正黑體" panose="020B0604030504040204" pitchFamily="34" charset="-120"/>
                <a:ea typeface="微軟正黑體" panose="020B0604030504040204" pitchFamily="34" charset="-120"/>
                <a:cs typeface="+mj-cs"/>
              </a:rPr>
              <a:t>先以</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一般生身分</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與其他一般生依一般生分發順位之順序，分發於該校科（組）之一般生名額，至額滿為止；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未以一般生身分獲分發錄取者</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，但若該校科（組）有該類特種身分生外加名額，再以特種生身分及依其特種身分生分發順位之順序，分發於該類特種身分生之外加名額，至額滿為止。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p:nvPr/>
        </p:nvSpPr>
        <p:spPr>
          <a:xfrm rot="16200000">
            <a:off x="8298731" y="5369989"/>
            <a:ext cx="345640" cy="7209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29" name="Rectangle 3"/>
          <p:cNvSpPr/>
          <p:nvPr/>
        </p:nvSpPr>
        <p:spPr>
          <a:xfrm rot="16200000">
            <a:off x="1527962" y="5745472"/>
            <a:ext cx="345640" cy="545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27" name="Rectangle 3"/>
          <p:cNvSpPr/>
          <p:nvPr/>
        </p:nvSpPr>
        <p:spPr>
          <a:xfrm rot="16200000">
            <a:off x="2627123" y="2442742"/>
            <a:ext cx="345640" cy="2810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26" name="Rectangle 3"/>
          <p:cNvSpPr/>
          <p:nvPr/>
        </p:nvSpPr>
        <p:spPr>
          <a:xfrm rot="16200000">
            <a:off x="8027796" y="2911970"/>
            <a:ext cx="345640" cy="12628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84" name="Rectangle 3"/>
          <p:cNvSpPr/>
          <p:nvPr/>
        </p:nvSpPr>
        <p:spPr>
          <a:xfrm rot="16200000">
            <a:off x="6106086" y="2831706"/>
            <a:ext cx="345640" cy="5106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79876" name="文字方塊 7"/>
          <p:cNvSpPr txBox="1">
            <a:spLocks noChangeArrowheads="1"/>
          </p:cNvSpPr>
          <p:nvPr/>
        </p:nvSpPr>
        <p:spPr bwMode="auto">
          <a:xfrm>
            <a:off x="1072348" y="3054484"/>
            <a:ext cx="79950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9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錄取生完成報到後，如欲放棄錄取資格者，應填寫</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112</a:t>
            </a:r>
            <a:r>
              <a:rPr lang="zh-TW" altLang="en-US" sz="2000" b="1" dirty="0">
                <a:solidFill>
                  <a:srgbClr val="C00000"/>
                </a:solidFill>
                <a:latin typeface="微軟正黑體" panose="020B0604030504040204" pitchFamily="34" charset="-120"/>
                <a:ea typeface="微軟正黑體" panose="020B0604030504040204" pitchFamily="34" charset="-120"/>
              </a:rPr>
              <a:t>學年度五</a:t>
            </a:r>
            <a:br>
              <a:rPr lang="en-US" altLang="zh-TW" sz="2000" b="1" dirty="0">
                <a:solidFill>
                  <a:srgbClr val="C00000"/>
                </a:solidFill>
                <a:latin typeface="微軟正黑體" panose="020B0604030504040204" pitchFamily="34" charset="-120"/>
                <a:ea typeface="微軟正黑體" panose="020B0604030504040204" pitchFamily="34" charset="-120"/>
              </a:rPr>
            </a:br>
            <a:r>
              <a:rPr lang="zh-TW" altLang="en-US" sz="2000" b="1" dirty="0">
                <a:solidFill>
                  <a:srgbClr val="C00000"/>
                </a:solidFill>
                <a:latin typeface="微軟正黑體" panose="020B0604030504040204" pitchFamily="34" charset="-120"/>
                <a:ea typeface="微軟正黑體" panose="020B0604030504040204" pitchFamily="34" charset="-120"/>
              </a:rPr>
              <a:t>專優先免試入學錄取報到生</a:t>
            </a:r>
            <a:r>
              <a:rPr lang="zh-TW" altLang="en-US" sz="2000" b="1" u="sng" dirty="0">
                <a:solidFill>
                  <a:srgbClr val="C00000"/>
                </a:solidFill>
                <a:latin typeface="微軟正黑體" panose="020B0604030504040204" pitchFamily="34" charset="-120"/>
                <a:ea typeface="微軟正黑體" panose="020B0604030504040204" pitchFamily="34" charset="-120"/>
              </a:rPr>
              <a:t>放棄錄取資格聲明書</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，於 </a:t>
            </a:r>
            <a:r>
              <a:rPr lang="en-US" altLang="zh-TW" sz="2000" b="1" u="sng" dirty="0">
                <a:solidFill>
                  <a:srgbClr val="C00000"/>
                </a:solidFill>
                <a:latin typeface="微軟正黑體" panose="020B0604030504040204" pitchFamily="34" charset="-120"/>
                <a:ea typeface="微軟正黑體" panose="020B0604030504040204" pitchFamily="34" charset="-120"/>
              </a:rPr>
              <a:t>112</a:t>
            </a:r>
            <a:r>
              <a:rPr lang="zh-TW" altLang="en-US" sz="2000" b="1" u="sng" dirty="0">
                <a:solidFill>
                  <a:srgbClr val="C00000"/>
                </a:solidFill>
                <a:latin typeface="微軟正黑體" panose="020B0604030504040204" pitchFamily="34" charset="-120"/>
                <a:ea typeface="微軟正黑體" panose="020B0604030504040204" pitchFamily="34" charset="-120"/>
              </a:rPr>
              <a:t>年 </a:t>
            </a:r>
            <a:r>
              <a:rPr lang="en-US" altLang="zh-TW" sz="2000" b="1" u="sng" dirty="0">
                <a:solidFill>
                  <a:srgbClr val="C00000"/>
                </a:solidFill>
                <a:latin typeface="微軟正黑體" panose="020B0604030504040204" pitchFamily="34" charset="-120"/>
                <a:ea typeface="微軟正黑體" panose="020B0604030504040204" pitchFamily="34" charset="-120"/>
              </a:rPr>
              <a:t>6</a:t>
            </a:r>
            <a:r>
              <a:rPr lang="zh-TW" altLang="en-US" sz="2000" b="1" u="sng" dirty="0">
                <a:solidFill>
                  <a:srgbClr val="C00000"/>
                </a:solidFill>
                <a:latin typeface="微軟正黑體" panose="020B0604030504040204" pitchFamily="34" charset="-120"/>
                <a:ea typeface="微軟正黑體" panose="020B0604030504040204" pitchFamily="34" charset="-120"/>
              </a:rPr>
              <a:t>月</a:t>
            </a:r>
            <a:br>
              <a:rPr lang="en-US" altLang="zh-TW" sz="2000" b="1" u="sng" dirty="0">
                <a:solidFill>
                  <a:srgbClr val="C00000"/>
                </a:solidFill>
                <a:latin typeface="微軟正黑體" panose="020B0604030504040204" pitchFamily="34" charset="-120"/>
                <a:ea typeface="微軟正黑體" panose="020B0604030504040204" pitchFamily="34" charset="-120"/>
              </a:rPr>
            </a:br>
            <a:r>
              <a:rPr lang="en-US" altLang="zh-TW" sz="2000" b="1" u="sng" dirty="0">
                <a:solidFill>
                  <a:srgbClr val="C00000"/>
                </a:solidFill>
                <a:latin typeface="微軟正黑體" panose="020B0604030504040204" pitchFamily="34" charset="-120"/>
                <a:ea typeface="微軟正黑體" panose="020B0604030504040204" pitchFamily="34" charset="-120"/>
              </a:rPr>
              <a:t>19</a:t>
            </a:r>
            <a:r>
              <a:rPr lang="zh-TW" altLang="en-US" sz="2000" b="1" u="sng" dirty="0">
                <a:solidFill>
                  <a:srgbClr val="C00000"/>
                </a:solidFill>
                <a:latin typeface="微軟正黑體" panose="020B0604030504040204" pitchFamily="34" charset="-120"/>
                <a:ea typeface="微軟正黑體" panose="020B0604030504040204" pitchFamily="34" charset="-120"/>
              </a:rPr>
              <a:t>日（星期一）</a:t>
            </a:r>
            <a:r>
              <a:rPr lang="en-US" altLang="zh-TW" sz="2000" b="1" u="sng" dirty="0">
                <a:solidFill>
                  <a:srgbClr val="C00000"/>
                </a:solidFill>
                <a:latin typeface="微軟正黑體" panose="020B0604030504040204" pitchFamily="34" charset="-120"/>
                <a:ea typeface="微軟正黑體" panose="020B0604030504040204" pitchFamily="34" charset="-120"/>
              </a:rPr>
              <a:t>15:00</a:t>
            </a:r>
            <a:r>
              <a:rPr lang="zh-TW" altLang="en-US" sz="2000" b="1" u="sng" dirty="0">
                <a:solidFill>
                  <a:srgbClr val="C00000"/>
                </a:solidFill>
                <a:latin typeface="微軟正黑體" panose="020B0604030504040204" pitchFamily="34" charset="-120"/>
                <a:ea typeface="微軟正黑體" panose="020B0604030504040204" pitchFamily="34" charset="-120"/>
              </a:rPr>
              <a:t>前</a:t>
            </a:r>
            <a:r>
              <a:rPr lang="zh-TW" altLang="en-US" sz="2000" b="1" dirty="0">
                <a:solidFill>
                  <a:srgbClr val="0070C0"/>
                </a:solidFill>
                <a:latin typeface="微軟正黑體" panose="020B0604030504040204" pitchFamily="34" charset="-120"/>
                <a:ea typeface="微軟正黑體" panose="020B0604030504040204" pitchFamily="34" charset="-120"/>
              </a:rPr>
              <a:t>傳真並同時以電話確認後，再以限時掛號郵寄（郵戳為憑，逾期不予受理）至錄取學校辦理。</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cxnSp>
        <p:nvCxnSpPr>
          <p:cNvPr id="41"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Freeform 6">
            <a:extLst>
              <a:ext uri="{FF2B5EF4-FFF2-40B4-BE49-F238E27FC236}">
                <a16:creationId xmlns:a16="http://schemas.microsoft.com/office/drawing/2014/main" id="{71AA52EC-7DB1-4E87-8C0D-FAA1C5227515}"/>
              </a:ext>
            </a:extLst>
          </p:cNvPr>
          <p:cNvSpPr>
            <a:spLocks noEditPoints="1"/>
          </p:cNvSpPr>
          <p:nvPr/>
        </p:nvSpPr>
        <p:spPr bwMode="auto">
          <a:xfrm>
            <a:off x="750801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3"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拾、報到及放棄</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33</a:t>
            </a:fld>
            <a:endParaRPr lang="zh-TW" altLang="en-US" sz="1500" b="1" dirty="0">
              <a:latin typeface="Arial" panose="020B0604020202020204" pitchFamily="34" charset="0"/>
              <a:cs typeface="Arial" panose="020B0604020202020204" pitchFamily="34" charset="0"/>
            </a:endParaRPr>
          </a:p>
        </p:txBody>
      </p:sp>
      <p:cxnSp>
        <p:nvCxnSpPr>
          <p:cNvPr id="45" name="Straight Connector 5"/>
          <p:cNvCxnSpPr/>
          <p:nvPr/>
        </p:nvCxnSpPr>
        <p:spPr>
          <a:xfrm rot="5400000">
            <a:off x="-2136696" y="3765625"/>
            <a:ext cx="5688000" cy="0"/>
          </a:xfrm>
          <a:prstGeom prst="line">
            <a:avLst/>
          </a:prstGeom>
          <a:ln w="25400">
            <a:solidFill>
              <a:schemeClr val="accent1">
                <a:lumMod val="60000"/>
                <a:lumOff val="4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a:xfrm>
            <a:off x="72263" y="1211200"/>
            <a:ext cx="1260000" cy="1260000"/>
            <a:chOff x="88321" y="1211200"/>
            <a:chExt cx="1260000" cy="1260000"/>
          </a:xfrm>
        </p:grpSpPr>
        <p:grpSp>
          <p:nvGrpSpPr>
            <p:cNvPr id="47" name="Group 11"/>
            <p:cNvGrpSpPr/>
            <p:nvPr/>
          </p:nvGrpSpPr>
          <p:grpSpPr>
            <a:xfrm>
              <a:off x="88321" y="1211200"/>
              <a:ext cx="1260000" cy="1260000"/>
              <a:chOff x="1835696" y="2517293"/>
              <a:chExt cx="792088" cy="792088"/>
            </a:xfrm>
          </p:grpSpPr>
          <p:sp>
            <p:nvSpPr>
              <p:cNvPr id="49" name="Diamond 12"/>
              <p:cNvSpPr/>
              <p:nvPr/>
            </p:nvSpPr>
            <p:spPr>
              <a:xfrm>
                <a:off x="1835696" y="2517293"/>
                <a:ext cx="792088" cy="792088"/>
              </a:xfrm>
              <a:prstGeom prst="diamond">
                <a:avLst/>
              </a:prstGeom>
              <a:solidFill>
                <a:schemeClr val="bg1"/>
              </a:solidFill>
              <a:ln w="38100">
                <a:solidFill>
                  <a:srgbClr val="FBCE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Diamond 13"/>
              <p:cNvSpPr/>
              <p:nvPr/>
            </p:nvSpPr>
            <p:spPr>
              <a:xfrm>
                <a:off x="1901658" y="2583255"/>
                <a:ext cx="660164" cy="660164"/>
              </a:xfrm>
              <a:prstGeom prst="diamond">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8" name="文字方塊 47"/>
            <p:cNvSpPr txBox="1"/>
            <p:nvPr/>
          </p:nvSpPr>
          <p:spPr>
            <a:xfrm>
              <a:off x="266915" y="1579590"/>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報到</a:t>
              </a:r>
            </a:p>
          </p:txBody>
        </p:sp>
      </p:grpSp>
      <p:grpSp>
        <p:nvGrpSpPr>
          <p:cNvPr id="72" name="群組 71"/>
          <p:cNvGrpSpPr/>
          <p:nvPr/>
        </p:nvGrpSpPr>
        <p:grpSpPr>
          <a:xfrm>
            <a:off x="72263" y="3078957"/>
            <a:ext cx="1260000" cy="1260000"/>
            <a:chOff x="88321" y="3333484"/>
            <a:chExt cx="1260000" cy="1260000"/>
          </a:xfrm>
        </p:grpSpPr>
        <p:grpSp>
          <p:nvGrpSpPr>
            <p:cNvPr id="73" name="Group 10"/>
            <p:cNvGrpSpPr/>
            <p:nvPr/>
          </p:nvGrpSpPr>
          <p:grpSpPr>
            <a:xfrm>
              <a:off x="88321" y="3333484"/>
              <a:ext cx="1260000" cy="1260000"/>
              <a:chOff x="1835696" y="2517293"/>
              <a:chExt cx="792088" cy="792088"/>
            </a:xfrm>
          </p:grpSpPr>
          <p:sp>
            <p:nvSpPr>
              <p:cNvPr id="75" name="Diamond 9"/>
              <p:cNvSpPr/>
              <p:nvPr/>
            </p:nvSpPr>
            <p:spPr>
              <a:xfrm>
                <a:off x="1835696" y="2517293"/>
                <a:ext cx="792088" cy="792088"/>
              </a:xfrm>
              <a:prstGeom prst="diamon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iamond 8"/>
              <p:cNvSpPr/>
              <p:nvPr/>
            </p:nvSpPr>
            <p:spPr>
              <a:xfrm>
                <a:off x="1901658" y="2583255"/>
                <a:ext cx="660164" cy="660164"/>
              </a:xfrm>
              <a:prstGeom prst="diamon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4" name="文字方塊 73"/>
            <p:cNvSpPr txBox="1"/>
            <p:nvPr/>
          </p:nvSpPr>
          <p:spPr>
            <a:xfrm>
              <a:off x="255757" y="3701874"/>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放棄</a:t>
              </a:r>
            </a:p>
          </p:txBody>
        </p:sp>
      </p:grpSp>
      <p:grpSp>
        <p:nvGrpSpPr>
          <p:cNvPr id="77" name="群組 76"/>
          <p:cNvGrpSpPr/>
          <p:nvPr/>
        </p:nvGrpSpPr>
        <p:grpSpPr>
          <a:xfrm>
            <a:off x="76221" y="5057346"/>
            <a:ext cx="1261884" cy="1260000"/>
            <a:chOff x="76221" y="5179896"/>
            <a:chExt cx="1261884" cy="1260000"/>
          </a:xfrm>
        </p:grpSpPr>
        <p:grpSp>
          <p:nvGrpSpPr>
            <p:cNvPr id="78" name="Group 10"/>
            <p:cNvGrpSpPr/>
            <p:nvPr/>
          </p:nvGrpSpPr>
          <p:grpSpPr>
            <a:xfrm>
              <a:off x="78105" y="5179896"/>
              <a:ext cx="1260000" cy="1260000"/>
              <a:chOff x="1835696" y="2517293"/>
              <a:chExt cx="792088" cy="792088"/>
            </a:xfrm>
          </p:grpSpPr>
          <p:sp>
            <p:nvSpPr>
              <p:cNvPr id="80" name="Diamond 9"/>
              <p:cNvSpPr/>
              <p:nvPr/>
            </p:nvSpPr>
            <p:spPr>
              <a:xfrm>
                <a:off x="1835696" y="2517293"/>
                <a:ext cx="792088" cy="792088"/>
              </a:xfrm>
              <a:prstGeom prst="diamond">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Diamond 8"/>
              <p:cNvSpPr/>
              <p:nvPr/>
            </p:nvSpPr>
            <p:spPr>
              <a:xfrm>
                <a:off x="1901658" y="2583255"/>
                <a:ext cx="660164" cy="660164"/>
              </a:xfrm>
              <a:prstGeom prst="diamond">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9" name="文字方塊 78"/>
            <p:cNvSpPr txBox="1"/>
            <p:nvPr/>
          </p:nvSpPr>
          <p:spPr>
            <a:xfrm>
              <a:off x="76221" y="5548286"/>
              <a:ext cx="1261884"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未放棄</a:t>
              </a:r>
            </a:p>
          </p:txBody>
        </p:sp>
      </p:grpSp>
      <p:sp>
        <p:nvSpPr>
          <p:cNvPr id="82" name="文字方塊 7"/>
          <p:cNvSpPr txBox="1">
            <a:spLocks noChangeArrowheads="1"/>
          </p:cNvSpPr>
          <p:nvPr/>
        </p:nvSpPr>
        <p:spPr bwMode="auto">
          <a:xfrm>
            <a:off x="1072351" y="1182632"/>
            <a:ext cx="7995047"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600"/>
              </a:spcBef>
              <a:spcAft>
                <a:spcPts val="60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依所</a:t>
            </a:r>
            <a:r>
              <a:rPr lang="zh-TW" altLang="en-US" sz="2000" b="1" u="sng" dirty="0">
                <a:solidFill>
                  <a:srgbClr val="0070C0"/>
                </a:solidFill>
                <a:latin typeface="微軟正黑體" panose="020B0604030504040204" pitchFamily="34" charset="-120"/>
                <a:ea typeface="微軟正黑體" panose="020B0604030504040204" pitchFamily="34" charset="-120"/>
              </a:rPr>
              <a:t>錄取招生學校之報到規定</a:t>
            </a:r>
            <a:r>
              <a:rPr lang="zh-TW" altLang="en-US" sz="2000" b="1" dirty="0">
                <a:solidFill>
                  <a:srgbClr val="0070C0"/>
                </a:solidFill>
                <a:latin typeface="微軟正黑體" panose="020B0604030504040204" pitchFamily="34" charset="-120"/>
                <a:ea typeface="微軟正黑體" panose="020B0604030504040204" pitchFamily="34" charset="-120"/>
              </a:rPr>
              <a:t>辦理報到手續，</a:t>
            </a:r>
            <a:r>
              <a:rPr lang="zh-TW" altLang="en-US" sz="20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000" b="1" dirty="0">
                <a:solidFill>
                  <a:srgbClr val="0070C0"/>
                </a:solidFill>
                <a:latin typeface="微軟正黑體" panose="020B0604030504040204" pitchFamily="34" charset="-120"/>
                <a:ea typeface="微軟正黑體" panose="020B0604030504040204" pitchFamily="34" charset="-120"/>
              </a:rPr>
              <a:t>。</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eaLnBrk="1" hangingPunct="1">
              <a:lnSpc>
                <a:spcPct val="100000"/>
              </a:lnSpc>
              <a:spcBef>
                <a:spcPts val="0"/>
              </a:spcBef>
              <a:spcAft>
                <a:spcPts val="60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錄取生請務必詳閱所錄取招生學校「錄取生報到相關資訊」之規定，或向所</a:t>
            </a:r>
            <a:r>
              <a:rPr lang="zh-TW" altLang="en-US" sz="2000" b="1" u="sng" dirty="0">
                <a:solidFill>
                  <a:srgbClr val="0070C0"/>
                </a:solidFill>
                <a:latin typeface="微軟正黑體" panose="020B0604030504040204" pitchFamily="34" charset="-120"/>
                <a:ea typeface="微軟正黑體" panose="020B0604030504040204" pitchFamily="34" charset="-120"/>
              </a:rPr>
              <a:t>錄取學校</a:t>
            </a:r>
            <a:r>
              <a:rPr lang="zh-TW" altLang="en-US" sz="2000" b="1" dirty="0">
                <a:solidFill>
                  <a:srgbClr val="0070C0"/>
                </a:solidFill>
                <a:latin typeface="微軟正黑體" panose="020B0604030504040204" pitchFamily="34" charset="-120"/>
                <a:ea typeface="微軟正黑體" panose="020B0604030504040204" pitchFamily="34" charset="-120"/>
              </a:rPr>
              <a:t>查詢。</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83" name="文字方塊 7"/>
          <p:cNvSpPr txBox="1">
            <a:spLocks noChangeArrowheads="1"/>
          </p:cNvSpPr>
          <p:nvPr/>
        </p:nvSpPr>
        <p:spPr bwMode="auto">
          <a:xfrm>
            <a:off x="1072348" y="5196755"/>
            <a:ext cx="79950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ts val="27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錄取生已完成報到且</a:t>
            </a:r>
            <a:r>
              <a:rPr lang="zh-TW" altLang="en-US" sz="2000" b="1" dirty="0">
                <a:solidFill>
                  <a:srgbClr val="C00000"/>
                </a:solidFill>
                <a:latin typeface="微軟正黑體" panose="020B0604030504040204" pitchFamily="34" charset="-120"/>
                <a:ea typeface="微軟正黑體" panose="020B0604030504040204" pitchFamily="34" charset="-120"/>
              </a:rPr>
              <a:t>未於簡章規定放棄期限內聲明放棄錄取資格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者，不得</a:t>
            </a:r>
            <a:r>
              <a:rPr kumimoji="1" lang="zh-TW" altLang="en-US" sz="2000" b="1" dirty="0">
                <a:solidFill>
                  <a:srgbClr val="C00000"/>
                </a:solidFill>
                <a:latin typeface="微軟正黑體" panose="020B0604030504040204" pitchFamily="34" charset="-120"/>
                <a:ea typeface="微軟正黑體" panose="020B0604030504040204" pitchFamily="34" charset="-120"/>
              </a:rPr>
              <a:t>再</a:t>
            </a:r>
            <a:r>
              <a:rPr kumimoji="1" lang="zh-TW" altLang="zh-TW" sz="2000" b="1" dirty="0">
                <a:solidFill>
                  <a:srgbClr val="C00000"/>
                </a:solidFill>
                <a:latin typeface="微軟正黑體" panose="020B0604030504040204" pitchFamily="34" charset="-120"/>
                <a:ea typeface="微軟正黑體" panose="020B0604030504040204" pitchFamily="34" charset="-120"/>
              </a:rPr>
              <a:t>參加</a:t>
            </a:r>
            <a:r>
              <a:rPr kumimoji="1" lang="zh-TW" altLang="en-US" sz="2000" b="1" dirty="0">
                <a:solidFill>
                  <a:srgbClr val="C00000"/>
                </a:solidFill>
                <a:latin typeface="微軟正黑體" panose="020B0604030504040204" pitchFamily="34" charset="-120"/>
                <a:ea typeface="微軟正黑體" panose="020B0604030504040204" pitchFamily="34" charset="-120"/>
              </a:rPr>
              <a:t>本學</a:t>
            </a:r>
            <a:r>
              <a:rPr kumimoji="1" lang="zh-TW" altLang="zh-TW" sz="2000" b="1" dirty="0">
                <a:solidFill>
                  <a:srgbClr val="C00000"/>
                </a:solidFill>
                <a:latin typeface="微軟正黑體" panose="020B0604030504040204" pitchFamily="34" charset="-120"/>
                <a:ea typeface="微軟正黑體" panose="020B0604030504040204" pitchFamily="34" charset="-120"/>
              </a:rPr>
              <a:t>年度</a:t>
            </a:r>
            <a:r>
              <a:rPr kumimoji="1" lang="zh-TW" altLang="en-US" sz="2000" b="1" dirty="0">
                <a:solidFill>
                  <a:srgbClr val="C00000"/>
                </a:solidFill>
                <a:latin typeface="微軟正黑體" panose="020B0604030504040204" pitchFamily="34" charset="-120"/>
                <a:ea typeface="微軟正黑體" panose="020B0604030504040204" pitchFamily="34" charset="-120"/>
              </a:rPr>
              <a:t>其後高級中等學校</a:t>
            </a:r>
            <a:r>
              <a:rPr kumimoji="1" lang="zh-TW" altLang="zh-TW" sz="2000" b="1" dirty="0">
                <a:solidFill>
                  <a:srgbClr val="C00000"/>
                </a:solidFill>
                <a:latin typeface="微軟正黑體" panose="020B0604030504040204" pitchFamily="34" charset="-120"/>
                <a:ea typeface="微軟正黑體" panose="020B0604030504040204" pitchFamily="34" charset="-120"/>
              </a:rPr>
              <a:t>及五專各項入學</a:t>
            </a:r>
            <a:r>
              <a:rPr kumimoji="1" lang="zh-TW" altLang="en-US" sz="2000" b="1" dirty="0">
                <a:solidFill>
                  <a:srgbClr val="C00000"/>
                </a:solidFill>
                <a:latin typeface="微軟正黑體" panose="020B0604030504040204" pitchFamily="34" charset="-120"/>
                <a:ea typeface="微軟正黑體" panose="020B0604030504040204" pitchFamily="34" charset="-120"/>
              </a:rPr>
              <a:t>招生（含續招），違者取消其五專優先免試入學錄取資格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34</a:t>
            </a:fld>
            <a:endParaRPr lang="zh-TW" altLang="en-US" sz="1500" b="1" dirty="0">
              <a:latin typeface="Arial" panose="020B0604020202020204" pitchFamily="34" charset="0"/>
              <a:cs typeface="Arial" panose="020B0604020202020204" pitchFamily="34" charset="0"/>
            </a:endParaRPr>
          </a:p>
        </p:txBody>
      </p:sp>
      <p:sp>
        <p:nvSpPr>
          <p:cNvPr id="8" name="內容版面配置區 2"/>
          <p:cNvSpPr>
            <a:spLocks noGrp="1"/>
          </p:cNvSpPr>
          <p:nvPr>
            <p:ph idx="1"/>
          </p:nvPr>
        </p:nvSpPr>
        <p:spPr>
          <a:xfrm>
            <a:off x="741739" y="1249160"/>
            <a:ext cx="7875166" cy="2115228"/>
          </a:xfrm>
        </p:spPr>
        <p:txBody>
          <a:bodyPr>
            <a:noAutofit/>
          </a:bodyPr>
          <a:lstStyle/>
          <a:p>
            <a:pPr marL="0" indent="0" algn="just">
              <a:lnSpc>
                <a:spcPct val="100000"/>
              </a:lnSpc>
              <a:spcBef>
                <a:spcPts val="300"/>
              </a:spcBef>
              <a:spcAft>
                <a:spcPts val="300"/>
              </a:spcAft>
              <a:buNone/>
            </a:pPr>
            <a:r>
              <a:rPr lang="zh-TW" altLang="en-US" sz="2400" b="1" dirty="0">
                <a:latin typeface="微軟正黑體" panose="020B0604030504040204" pitchFamily="34" charset="-120"/>
                <a:ea typeface="微軟正黑體" panose="020B0604030504040204" pitchFamily="34" charset="-120"/>
              </a:rPr>
              <a:t>進入報名系統前，</a:t>
            </a:r>
            <a:r>
              <a:rPr lang="zh-TW" altLang="zh-TW" sz="2400" b="1" dirty="0">
                <a:latin typeface="微軟正黑體" panose="020B0604030504040204" pitchFamily="34" charset="-120"/>
                <a:ea typeface="微軟正黑體" panose="020B0604030504040204" pitchFamily="34" charset="-120"/>
              </a:rPr>
              <a:t>若</a:t>
            </a:r>
            <a:r>
              <a:rPr lang="zh-TW" altLang="en-US" sz="2400" b="1" dirty="0">
                <a:latin typeface="微軟正黑體" panose="020B0604030504040204" pitchFamily="34" charset="-120"/>
                <a:ea typeface="微軟正黑體" panose="020B0604030504040204" pitchFamily="34" charset="-120"/>
              </a:rPr>
              <a:t>須</a:t>
            </a:r>
            <a:r>
              <a:rPr lang="zh-TW" altLang="zh-TW" sz="2400" b="1" u="sng" dirty="0">
                <a:solidFill>
                  <a:schemeClr val="accent2">
                    <a:lumMod val="75000"/>
                  </a:schemeClr>
                </a:solidFill>
                <a:latin typeface="微軟正黑體" panose="020B0604030504040204" pitchFamily="34" charset="-120"/>
                <a:ea typeface="微軟正黑體" panose="020B0604030504040204" pitchFamily="34" charset="-120"/>
              </a:rPr>
              <a:t>異動單位人員資料</a:t>
            </a:r>
            <a:r>
              <a:rPr lang="zh-TW" altLang="zh-TW" sz="2400" b="1" dirty="0">
                <a:latin typeface="微軟正黑體" panose="020B0604030504040204" pitchFamily="34" charset="-120"/>
                <a:ea typeface="微軟正黑體" panose="020B0604030504040204" pitchFamily="34" charset="-120"/>
              </a:rPr>
              <a:t>，請先至</a:t>
            </a:r>
            <a:endParaRPr lang="en-US" altLang="zh-TW" sz="2400" b="1" dirty="0">
              <a:latin typeface="微軟正黑體" panose="020B0604030504040204" pitchFamily="34" charset="-120"/>
              <a:ea typeface="微軟正黑體" panose="020B0604030504040204" pitchFamily="34" charset="-120"/>
            </a:endParaRPr>
          </a:p>
          <a:p>
            <a:pPr marL="0" indent="0" algn="just">
              <a:lnSpc>
                <a:spcPct val="100000"/>
              </a:lnSpc>
              <a:spcBef>
                <a:spcPts val="300"/>
              </a:spcBef>
              <a:spcAft>
                <a:spcPts val="300"/>
              </a:spcAft>
              <a:buNone/>
            </a:pPr>
            <a:r>
              <a:rPr lang="zh-TW" altLang="zh-TW" sz="2400" b="1" dirty="0">
                <a:latin typeface="微軟正黑體" panose="020B0604030504040204" pitchFamily="34" charset="-120"/>
                <a:ea typeface="微軟正黑體" panose="020B0604030504040204" pitchFamily="34" charset="-120"/>
              </a:rPr>
              <a:t>「報名試務單位基本資料維護系統」</a:t>
            </a:r>
            <a:r>
              <a:rPr lang="zh-TW" altLang="en-US" sz="2400" b="1" dirty="0">
                <a:latin typeface="微軟正黑體" panose="020B0604030504040204" pitchFamily="34" charset="-120"/>
                <a:ea typeface="微軟正黑體" panose="020B0604030504040204" pitchFamily="34" charset="-120"/>
              </a:rPr>
              <a:t>維護</a:t>
            </a:r>
            <a:endParaRPr lang="en-US" altLang="zh-TW" sz="2400" b="1" dirty="0">
              <a:latin typeface="微軟正黑體" panose="020B0604030504040204" pitchFamily="34" charset="-120"/>
              <a:ea typeface="微軟正黑體" panose="020B0604030504040204" pitchFamily="34" charset="-120"/>
            </a:endParaRPr>
          </a:p>
          <a:p>
            <a:pPr marL="0" indent="0" algn="just">
              <a:lnSpc>
                <a:spcPct val="100000"/>
              </a:lnSpc>
              <a:spcBef>
                <a:spcPts val="300"/>
              </a:spcBef>
              <a:spcAft>
                <a:spcPts val="300"/>
              </a:spcAft>
              <a:buNone/>
            </a:pPr>
            <a:r>
              <a:rPr lang="en-US" altLang="zh-TW" sz="2400" b="1" u="sng" dirty="0">
                <a:latin typeface="微軟正黑體" panose="020B0604030504040204" pitchFamily="34" charset="-120"/>
                <a:ea typeface="微軟正黑體" panose="020B0604030504040204" pitchFamily="34" charset="-120"/>
                <a:hlinkClick r:id="rId2"/>
              </a:rPr>
              <a:t>https://sch.jctv.ntut.edu.tw/schoolinfo/login.zul</a:t>
            </a:r>
            <a:endParaRPr lang="en-US" altLang="zh-TW" sz="2400" b="1" dirty="0">
              <a:latin typeface="微軟正黑體" panose="020B0604030504040204" pitchFamily="34" charset="-120"/>
              <a:ea typeface="微軟正黑體" panose="020B0604030504040204" pitchFamily="34" charset="-120"/>
            </a:endParaRPr>
          </a:p>
          <a:p>
            <a:pPr marL="0" indent="0" algn="just">
              <a:lnSpc>
                <a:spcPct val="100000"/>
              </a:lnSpc>
              <a:spcBef>
                <a:spcPts val="300"/>
              </a:spcBef>
              <a:spcAft>
                <a:spcPts val="300"/>
              </a:spcAft>
              <a:buNone/>
            </a:pPr>
            <a:r>
              <a:rPr lang="zh-TW" altLang="en-US" sz="2400" b="1" dirty="0">
                <a:latin typeface="微軟正黑體" panose="020B0604030504040204" pitchFamily="34" charset="-120"/>
                <a:ea typeface="微軟正黑體" panose="020B0604030504040204" pitchFamily="34" charset="-120"/>
              </a:rPr>
              <a:t>如未收到本委員會寄發提醒</a:t>
            </a:r>
            <a:r>
              <a:rPr lang="en-US" altLang="zh-TW" sz="2400" b="1" dirty="0">
                <a:latin typeface="微軟正黑體" panose="020B0604030504040204" pitchFamily="34" charset="-120"/>
                <a:ea typeface="微軟正黑體" panose="020B0604030504040204" pitchFamily="34" charset="-120"/>
              </a:rPr>
              <a:t>e-mail</a:t>
            </a:r>
            <a:r>
              <a:rPr lang="zh-TW" altLang="en-US" sz="2400" b="1" dirty="0">
                <a:latin typeface="微軟正黑體" panose="020B0604030504040204" pitchFamily="34" charset="-120"/>
                <a:ea typeface="微軟正黑體" panose="020B0604030504040204" pitchFamily="34" charset="-120"/>
              </a:rPr>
              <a:t>，請至本會</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報名試務單位基本資料維護系統</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檢視貴校聯絡資訊是否正確</a:t>
            </a:r>
          </a:p>
        </p:txBody>
      </p:sp>
      <p:pic>
        <p:nvPicPr>
          <p:cNvPr id="2" name="圖片 1"/>
          <p:cNvPicPr>
            <a:picLocks noChangeAspect="1"/>
          </p:cNvPicPr>
          <p:nvPr/>
        </p:nvPicPr>
        <p:blipFill>
          <a:blip r:embed="rId3"/>
          <a:stretch>
            <a:fillRect/>
          </a:stretch>
        </p:blipFill>
        <p:spPr>
          <a:xfrm>
            <a:off x="521399" y="3466550"/>
            <a:ext cx="7845917" cy="3071355"/>
          </a:xfrm>
          <a:prstGeom prst="rect">
            <a:avLst/>
          </a:prstGeom>
          <a:ln w="28575">
            <a:solidFill>
              <a:srgbClr val="0000FF"/>
            </a:solidFill>
          </a:ln>
        </p:spPr>
      </p:pic>
      <p:grpSp>
        <p:nvGrpSpPr>
          <p:cNvPr id="10" name="群組 9"/>
          <p:cNvGrpSpPr>
            <a:grpSpLocks noChangeAspect="1"/>
          </p:cNvGrpSpPr>
          <p:nvPr/>
        </p:nvGrpSpPr>
        <p:grpSpPr>
          <a:xfrm>
            <a:off x="273387" y="-96383"/>
            <a:ext cx="2880997" cy="1477298"/>
            <a:chOff x="14921" y="-215186"/>
            <a:chExt cx="4604773" cy="2361204"/>
          </a:xfrm>
        </p:grpSpPr>
        <p:sp>
          <p:nvSpPr>
            <p:cNvPr id="11" name="Graphic 6" descr="Key">
              <a:extLst>
                <a:ext uri="{FF2B5EF4-FFF2-40B4-BE49-F238E27FC236}">
                  <a16:creationId xmlns:a16="http://schemas.microsoft.com/office/drawing/2014/main" id="{D62AD9E5-164F-B44D-AB08-508A65A621E2}"/>
                </a:ext>
              </a:extLst>
            </p:cNvPr>
            <p:cNvSpPr/>
            <p:nvPr/>
          </p:nvSpPr>
          <p:spPr>
            <a:xfrm rot="20461856">
              <a:off x="2456922" y="498491"/>
              <a:ext cx="2162772" cy="1201746"/>
            </a:xfrm>
            <a:custGeom>
              <a:avLst/>
              <a:gdLst>
                <a:gd name="connsiteX0" fmla="*/ 3140359 w 4567794"/>
                <a:gd name="connsiteY0" fmla="*/ 1271716 h 2180083"/>
                <a:gd name="connsiteX1" fmla="*/ 3477753 w 4567794"/>
                <a:gd name="connsiteY1" fmla="*/ 1609110 h 2180083"/>
                <a:gd name="connsiteX2" fmla="*/ 3815147 w 4567794"/>
                <a:gd name="connsiteY2" fmla="*/ 1271716 h 2180083"/>
                <a:gd name="connsiteX3" fmla="*/ 4152541 w 4567794"/>
                <a:gd name="connsiteY3" fmla="*/ 1609110 h 2180083"/>
                <a:gd name="connsiteX4" fmla="*/ 4567795 w 4567794"/>
                <a:gd name="connsiteY4" fmla="*/ 1090042 h 2180083"/>
                <a:gd name="connsiteX5" fmla="*/ 4152541 w 4567794"/>
                <a:gd name="connsiteY5" fmla="*/ 570974 h 2180083"/>
                <a:gd name="connsiteX6" fmla="*/ 2050317 w 4567794"/>
                <a:gd name="connsiteY6" fmla="*/ 570974 h 2180083"/>
                <a:gd name="connsiteX7" fmla="*/ 1090042 w 4567794"/>
                <a:gd name="connsiteY7" fmla="*/ 0 h 2180083"/>
                <a:gd name="connsiteX8" fmla="*/ 0 w 4567794"/>
                <a:gd name="connsiteY8" fmla="*/ 1090042 h 2180083"/>
                <a:gd name="connsiteX9" fmla="*/ 1090042 w 4567794"/>
                <a:gd name="connsiteY9" fmla="*/ 2180084 h 2180083"/>
                <a:gd name="connsiteX10" fmla="*/ 2050317 w 4567794"/>
                <a:gd name="connsiteY10" fmla="*/ 1609110 h 2180083"/>
                <a:gd name="connsiteX11" fmla="*/ 2387711 w 4567794"/>
                <a:gd name="connsiteY11" fmla="*/ 1609110 h 2180083"/>
                <a:gd name="connsiteX12" fmla="*/ 2595338 w 4567794"/>
                <a:gd name="connsiteY12" fmla="*/ 1401483 h 2180083"/>
                <a:gd name="connsiteX13" fmla="*/ 2802965 w 4567794"/>
                <a:gd name="connsiteY13" fmla="*/ 1609110 h 2180083"/>
                <a:gd name="connsiteX14" fmla="*/ 3140359 w 4567794"/>
                <a:gd name="connsiteY14" fmla="*/ 1271716 h 2180083"/>
                <a:gd name="connsiteX15" fmla="*/ 622881 w 4567794"/>
                <a:gd name="connsiteY15" fmla="*/ 1401483 h 2180083"/>
                <a:gd name="connsiteX16" fmla="*/ 311441 w 4567794"/>
                <a:gd name="connsiteY16" fmla="*/ 1090042 h 2180083"/>
                <a:gd name="connsiteX17" fmla="*/ 622881 w 4567794"/>
                <a:gd name="connsiteY17" fmla="*/ 778601 h 2180083"/>
                <a:gd name="connsiteX18" fmla="*/ 934322 w 4567794"/>
                <a:gd name="connsiteY18" fmla="*/ 1090042 h 2180083"/>
                <a:gd name="connsiteX19" fmla="*/ 622881 w 4567794"/>
                <a:gd name="connsiteY19" fmla="*/ 1401483 h 21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7794" h="2180083">
                  <a:moveTo>
                    <a:pt x="3140359" y="1271716"/>
                  </a:moveTo>
                  <a:lnTo>
                    <a:pt x="3477753" y="1609110"/>
                  </a:lnTo>
                  <a:lnTo>
                    <a:pt x="3815147" y="1271716"/>
                  </a:lnTo>
                  <a:lnTo>
                    <a:pt x="4152541" y="1609110"/>
                  </a:lnTo>
                  <a:lnTo>
                    <a:pt x="4567795" y="1090042"/>
                  </a:lnTo>
                  <a:lnTo>
                    <a:pt x="4152541" y="570974"/>
                  </a:lnTo>
                  <a:lnTo>
                    <a:pt x="2050317" y="570974"/>
                  </a:lnTo>
                  <a:cubicBezTo>
                    <a:pt x="1863453" y="228390"/>
                    <a:pt x="1505296" y="0"/>
                    <a:pt x="1090042" y="0"/>
                  </a:cubicBezTo>
                  <a:cubicBezTo>
                    <a:pt x="487924" y="0"/>
                    <a:pt x="0" y="487924"/>
                    <a:pt x="0" y="1090042"/>
                  </a:cubicBezTo>
                  <a:cubicBezTo>
                    <a:pt x="0" y="1692160"/>
                    <a:pt x="487924" y="2180084"/>
                    <a:pt x="1090042" y="2180084"/>
                  </a:cubicBezTo>
                  <a:cubicBezTo>
                    <a:pt x="1505296" y="2180084"/>
                    <a:pt x="1863453" y="1951694"/>
                    <a:pt x="2050317" y="1609110"/>
                  </a:cubicBezTo>
                  <a:lnTo>
                    <a:pt x="2387711" y="1609110"/>
                  </a:lnTo>
                  <a:lnTo>
                    <a:pt x="2595338" y="1401483"/>
                  </a:lnTo>
                  <a:lnTo>
                    <a:pt x="2802965" y="1609110"/>
                  </a:lnTo>
                  <a:lnTo>
                    <a:pt x="3140359" y="1271716"/>
                  </a:lnTo>
                  <a:close/>
                  <a:moveTo>
                    <a:pt x="622881" y="1401483"/>
                  </a:moveTo>
                  <a:cubicBezTo>
                    <a:pt x="451589" y="1401483"/>
                    <a:pt x="311441" y="1261334"/>
                    <a:pt x="311441" y="1090042"/>
                  </a:cubicBezTo>
                  <a:cubicBezTo>
                    <a:pt x="311441" y="918750"/>
                    <a:pt x="451589" y="778601"/>
                    <a:pt x="622881" y="778601"/>
                  </a:cubicBezTo>
                  <a:cubicBezTo>
                    <a:pt x="794173" y="778601"/>
                    <a:pt x="934322" y="918750"/>
                    <a:pt x="934322" y="1090042"/>
                  </a:cubicBezTo>
                  <a:cubicBezTo>
                    <a:pt x="934322" y="1261334"/>
                    <a:pt x="794173" y="1401483"/>
                    <a:pt x="622881" y="1401483"/>
                  </a:cubicBezTo>
                  <a:close/>
                </a:path>
              </a:pathLst>
            </a:custGeom>
            <a:solidFill>
              <a:schemeClr val="bg1">
                <a:lumMod val="65000"/>
              </a:schemeClr>
            </a:solidFill>
            <a:ln w="51891" cap="flat">
              <a:noFill/>
              <a:prstDash val="solid"/>
              <a:miter/>
            </a:ln>
          </p:spPr>
          <p:txBody>
            <a:bodyPr rtlCol="0" anchor="ctr"/>
            <a:lstStyle/>
            <a:p>
              <a:endParaRPr lang="en-US" sz="1350"/>
            </a:p>
          </p:txBody>
        </p:sp>
        <p:sp>
          <p:nvSpPr>
            <p:cNvPr id="12" name="Graphic 39" descr="Tag">
              <a:extLst>
                <a:ext uri="{FF2B5EF4-FFF2-40B4-BE49-F238E27FC236}">
                  <a16:creationId xmlns:a16="http://schemas.microsoft.com/office/drawing/2014/main" id="{8171F4A3-C275-0345-B20A-E7B11BB47D97}"/>
                </a:ext>
              </a:extLst>
            </p:cNvPr>
            <p:cNvSpPr/>
            <p:nvPr/>
          </p:nvSpPr>
          <p:spPr>
            <a:xfrm rot="9109083">
              <a:off x="14921" y="-215186"/>
              <a:ext cx="2398460" cy="2361204"/>
            </a:xfrm>
            <a:custGeom>
              <a:avLst/>
              <a:gdLst>
                <a:gd name="connsiteX0" fmla="*/ 860683 w 3012389"/>
                <a:gd name="connsiteY0" fmla="*/ 1204956 h 3184526"/>
                <a:gd name="connsiteX1" fmla="*/ 688546 w 3012389"/>
                <a:gd name="connsiteY1" fmla="*/ 1032819 h 3184526"/>
                <a:gd name="connsiteX2" fmla="*/ 770311 w 3012389"/>
                <a:gd name="connsiteY2" fmla="*/ 886503 h 3184526"/>
                <a:gd name="connsiteX3" fmla="*/ 774614 w 3012389"/>
                <a:gd name="connsiteY3" fmla="*/ 989785 h 3184526"/>
                <a:gd name="connsiteX4" fmla="*/ 860683 w 3012389"/>
                <a:gd name="connsiteY4" fmla="*/ 1075853 h 3184526"/>
                <a:gd name="connsiteX5" fmla="*/ 946751 w 3012389"/>
                <a:gd name="connsiteY5" fmla="*/ 989785 h 3184526"/>
                <a:gd name="connsiteX6" fmla="*/ 942448 w 3012389"/>
                <a:gd name="connsiteY6" fmla="*/ 882200 h 3184526"/>
                <a:gd name="connsiteX7" fmla="*/ 1032819 w 3012389"/>
                <a:gd name="connsiteY7" fmla="*/ 1032819 h 3184526"/>
                <a:gd name="connsiteX8" fmla="*/ 860683 w 3012389"/>
                <a:gd name="connsiteY8" fmla="*/ 1204956 h 3184526"/>
                <a:gd name="connsiteX9" fmla="*/ 2977962 w 3012389"/>
                <a:gd name="connsiteY9" fmla="*/ 1945143 h 3184526"/>
                <a:gd name="connsiteX10" fmla="*/ 1773006 w 3012389"/>
                <a:gd name="connsiteY10" fmla="*/ 740187 h 3184526"/>
                <a:gd name="connsiteX11" fmla="*/ 1652511 w 3012389"/>
                <a:gd name="connsiteY11" fmla="*/ 688546 h 3184526"/>
                <a:gd name="connsiteX12" fmla="*/ 912324 w 3012389"/>
                <a:gd name="connsiteY12" fmla="*/ 688546 h 3184526"/>
                <a:gd name="connsiteX13" fmla="*/ 619692 w 3012389"/>
                <a:gd name="connsiteY13" fmla="*/ 430341 h 3184526"/>
                <a:gd name="connsiteX14" fmla="*/ 469072 w 3012389"/>
                <a:gd name="connsiteY14" fmla="*/ 404521 h 3184526"/>
                <a:gd name="connsiteX15" fmla="*/ 172137 w 3012389"/>
                <a:gd name="connsiteY15" fmla="*/ 86068 h 3184526"/>
                <a:gd name="connsiteX16" fmla="*/ 86068 w 3012389"/>
                <a:gd name="connsiteY16" fmla="*/ 0 h 3184526"/>
                <a:gd name="connsiteX17" fmla="*/ 0 w 3012389"/>
                <a:gd name="connsiteY17" fmla="*/ 86068 h 3184526"/>
                <a:gd name="connsiteX18" fmla="*/ 443252 w 3012389"/>
                <a:gd name="connsiteY18" fmla="*/ 576657 h 3184526"/>
                <a:gd name="connsiteX19" fmla="*/ 589568 w 3012389"/>
                <a:gd name="connsiteY19" fmla="*/ 602478 h 3184526"/>
                <a:gd name="connsiteX20" fmla="*/ 740187 w 3012389"/>
                <a:gd name="connsiteY20" fmla="*/ 714367 h 3184526"/>
                <a:gd name="connsiteX21" fmla="*/ 520713 w 3012389"/>
                <a:gd name="connsiteY21" fmla="*/ 1037123 h 3184526"/>
                <a:gd name="connsiteX22" fmla="*/ 520713 w 3012389"/>
                <a:gd name="connsiteY22" fmla="*/ 1824647 h 3184526"/>
                <a:gd name="connsiteX23" fmla="*/ 572354 w 3012389"/>
                <a:gd name="connsiteY23" fmla="*/ 1945143 h 3184526"/>
                <a:gd name="connsiteX24" fmla="*/ 1777310 w 3012389"/>
                <a:gd name="connsiteY24" fmla="*/ 3150099 h 3184526"/>
                <a:gd name="connsiteX25" fmla="*/ 1893502 w 3012389"/>
                <a:gd name="connsiteY25" fmla="*/ 3197437 h 3184526"/>
                <a:gd name="connsiteX26" fmla="*/ 2013998 w 3012389"/>
                <a:gd name="connsiteY26" fmla="*/ 3145795 h 3184526"/>
                <a:gd name="connsiteX27" fmla="*/ 2973659 w 3012389"/>
                <a:gd name="connsiteY27" fmla="*/ 2186134 h 3184526"/>
                <a:gd name="connsiteX28" fmla="*/ 2977962 w 3012389"/>
                <a:gd name="connsiteY28" fmla="*/ 1945143 h 318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2389" h="3184526">
                  <a:moveTo>
                    <a:pt x="860683" y="1204956"/>
                  </a:moveTo>
                  <a:cubicBezTo>
                    <a:pt x="766008" y="1204956"/>
                    <a:pt x="688546" y="1127494"/>
                    <a:pt x="688546" y="1032819"/>
                  </a:cubicBezTo>
                  <a:cubicBezTo>
                    <a:pt x="688546" y="972571"/>
                    <a:pt x="722973" y="916627"/>
                    <a:pt x="770311" y="886503"/>
                  </a:cubicBezTo>
                  <a:cubicBezTo>
                    <a:pt x="770311" y="916627"/>
                    <a:pt x="774614" y="951054"/>
                    <a:pt x="774614" y="989785"/>
                  </a:cubicBezTo>
                  <a:cubicBezTo>
                    <a:pt x="774614" y="1037123"/>
                    <a:pt x="813345" y="1075853"/>
                    <a:pt x="860683" y="1075853"/>
                  </a:cubicBezTo>
                  <a:cubicBezTo>
                    <a:pt x="908020" y="1075853"/>
                    <a:pt x="946751" y="1037123"/>
                    <a:pt x="946751" y="989785"/>
                  </a:cubicBezTo>
                  <a:cubicBezTo>
                    <a:pt x="946751" y="951054"/>
                    <a:pt x="946751" y="916627"/>
                    <a:pt x="942448" y="882200"/>
                  </a:cubicBezTo>
                  <a:cubicBezTo>
                    <a:pt x="994088" y="912324"/>
                    <a:pt x="1032819" y="968268"/>
                    <a:pt x="1032819" y="1032819"/>
                  </a:cubicBezTo>
                  <a:cubicBezTo>
                    <a:pt x="1032819" y="1127494"/>
                    <a:pt x="955358" y="1204956"/>
                    <a:pt x="860683" y="1204956"/>
                  </a:cubicBezTo>
                  <a:close/>
                  <a:moveTo>
                    <a:pt x="2977962" y="1945143"/>
                  </a:moveTo>
                  <a:lnTo>
                    <a:pt x="1773006" y="740187"/>
                  </a:lnTo>
                  <a:cubicBezTo>
                    <a:pt x="1738579" y="705760"/>
                    <a:pt x="1695545" y="688546"/>
                    <a:pt x="1652511" y="688546"/>
                  </a:cubicBezTo>
                  <a:lnTo>
                    <a:pt x="912324" y="688546"/>
                  </a:lnTo>
                  <a:cubicBezTo>
                    <a:pt x="864986" y="537927"/>
                    <a:pt x="774614" y="460465"/>
                    <a:pt x="619692" y="430341"/>
                  </a:cubicBezTo>
                  <a:cubicBezTo>
                    <a:pt x="563747" y="421735"/>
                    <a:pt x="516410" y="413128"/>
                    <a:pt x="469072" y="404521"/>
                  </a:cubicBezTo>
                  <a:cubicBezTo>
                    <a:pt x="223778" y="370094"/>
                    <a:pt x="172137" y="361487"/>
                    <a:pt x="172137" y="86068"/>
                  </a:cubicBezTo>
                  <a:cubicBezTo>
                    <a:pt x="172137" y="38731"/>
                    <a:pt x="133406" y="0"/>
                    <a:pt x="86068" y="0"/>
                  </a:cubicBezTo>
                  <a:cubicBezTo>
                    <a:pt x="38731" y="0"/>
                    <a:pt x="0" y="38731"/>
                    <a:pt x="0" y="86068"/>
                  </a:cubicBezTo>
                  <a:cubicBezTo>
                    <a:pt x="0" y="490589"/>
                    <a:pt x="159226" y="533623"/>
                    <a:pt x="443252" y="576657"/>
                  </a:cubicBezTo>
                  <a:cubicBezTo>
                    <a:pt x="486286" y="585264"/>
                    <a:pt x="533623" y="589568"/>
                    <a:pt x="589568" y="602478"/>
                  </a:cubicBezTo>
                  <a:cubicBezTo>
                    <a:pt x="645512" y="615388"/>
                    <a:pt x="705760" y="623995"/>
                    <a:pt x="740187" y="714367"/>
                  </a:cubicBezTo>
                  <a:cubicBezTo>
                    <a:pt x="611085" y="766008"/>
                    <a:pt x="520713" y="890807"/>
                    <a:pt x="520713" y="1037123"/>
                  </a:cubicBezTo>
                  <a:lnTo>
                    <a:pt x="520713" y="1824647"/>
                  </a:lnTo>
                  <a:cubicBezTo>
                    <a:pt x="520713" y="1871985"/>
                    <a:pt x="537927" y="1915019"/>
                    <a:pt x="572354" y="1945143"/>
                  </a:cubicBezTo>
                  <a:lnTo>
                    <a:pt x="1777310" y="3150099"/>
                  </a:lnTo>
                  <a:cubicBezTo>
                    <a:pt x="1807434" y="3184526"/>
                    <a:pt x="1850468" y="3197437"/>
                    <a:pt x="1893502" y="3197437"/>
                  </a:cubicBezTo>
                  <a:cubicBezTo>
                    <a:pt x="1936536" y="3197437"/>
                    <a:pt x="1979570" y="3180223"/>
                    <a:pt x="2013998" y="3145795"/>
                  </a:cubicBezTo>
                  <a:lnTo>
                    <a:pt x="2973659" y="2186134"/>
                  </a:lnTo>
                  <a:cubicBezTo>
                    <a:pt x="3042513" y="2121583"/>
                    <a:pt x="3042513" y="2009694"/>
                    <a:pt x="2977962" y="1945143"/>
                  </a:cubicBezTo>
                  <a:close/>
                </a:path>
              </a:pathLst>
            </a:custGeom>
            <a:solidFill>
              <a:schemeClr val="accent4"/>
            </a:solidFill>
            <a:ln w="42962" cap="flat">
              <a:noFill/>
              <a:prstDash val="solid"/>
              <a:miter/>
            </a:ln>
            <a:effectLst>
              <a:outerShdw blurRad="50800" dist="38100" dir="2700000" algn="tl" rotWithShape="0">
                <a:prstClr val="black">
                  <a:alpha val="40000"/>
                </a:prstClr>
              </a:outerShdw>
            </a:effectLst>
          </p:spPr>
          <p:txBody>
            <a:bodyPr rtlCol="0" anchor="ctr"/>
            <a:lstStyle/>
            <a:p>
              <a:endParaRPr lang="en-US" sz="1350"/>
            </a:p>
          </p:txBody>
        </p:sp>
        <p:sp>
          <p:nvSpPr>
            <p:cNvPr id="13" name="Freeform: Shape 28">
              <a:extLst>
                <a:ext uri="{FF2B5EF4-FFF2-40B4-BE49-F238E27FC236}">
                  <a16:creationId xmlns:a16="http://schemas.microsoft.com/office/drawing/2014/main" id="{BD9999FD-E3DA-4E60-A4CF-B726F33C4A5B}"/>
                </a:ext>
              </a:extLst>
            </p:cNvPr>
            <p:cNvSpPr/>
            <p:nvPr/>
          </p:nvSpPr>
          <p:spPr>
            <a:xfrm>
              <a:off x="1474545" y="794704"/>
              <a:ext cx="331778" cy="535949"/>
            </a:xfrm>
            <a:custGeom>
              <a:avLst/>
              <a:gdLst>
                <a:gd name="connsiteX0" fmla="*/ 124418 w 331778"/>
                <a:gd name="connsiteY0" fmla="*/ 497667 h 535949"/>
                <a:gd name="connsiteX1" fmla="*/ 207364 w 331778"/>
                <a:gd name="connsiteY1" fmla="*/ 497667 h 535949"/>
                <a:gd name="connsiteX2" fmla="*/ 165891 w 331778"/>
                <a:gd name="connsiteY2" fmla="*/ 535949 h 535949"/>
                <a:gd name="connsiteX3" fmla="*/ 124418 w 331778"/>
                <a:gd name="connsiteY3" fmla="*/ 497667 h 535949"/>
                <a:gd name="connsiteX4" fmla="*/ 102087 w 331778"/>
                <a:gd name="connsiteY4" fmla="*/ 433864 h 535949"/>
                <a:gd name="connsiteX5" fmla="*/ 229693 w 331778"/>
                <a:gd name="connsiteY5" fmla="*/ 433864 h 535949"/>
                <a:gd name="connsiteX6" fmla="*/ 248834 w 331778"/>
                <a:gd name="connsiteY6" fmla="*/ 453006 h 535949"/>
                <a:gd name="connsiteX7" fmla="*/ 229693 w 331778"/>
                <a:gd name="connsiteY7" fmla="*/ 472146 h 535949"/>
                <a:gd name="connsiteX8" fmla="*/ 102087 w 331778"/>
                <a:gd name="connsiteY8" fmla="*/ 472146 h 535949"/>
                <a:gd name="connsiteX9" fmla="*/ 82945 w 331778"/>
                <a:gd name="connsiteY9" fmla="*/ 453006 h 535949"/>
                <a:gd name="connsiteX10" fmla="*/ 102087 w 331778"/>
                <a:gd name="connsiteY10" fmla="*/ 433864 h 535949"/>
                <a:gd name="connsiteX11" fmla="*/ 102087 w 331778"/>
                <a:gd name="connsiteY11" fmla="*/ 370060 h 535949"/>
                <a:gd name="connsiteX12" fmla="*/ 229693 w 331778"/>
                <a:gd name="connsiteY12" fmla="*/ 370060 h 535949"/>
                <a:gd name="connsiteX13" fmla="*/ 248834 w 331778"/>
                <a:gd name="connsiteY13" fmla="*/ 389202 h 535949"/>
                <a:gd name="connsiteX14" fmla="*/ 229693 w 331778"/>
                <a:gd name="connsiteY14" fmla="*/ 408342 h 535949"/>
                <a:gd name="connsiteX15" fmla="*/ 102087 w 331778"/>
                <a:gd name="connsiteY15" fmla="*/ 408342 h 535949"/>
                <a:gd name="connsiteX16" fmla="*/ 82945 w 331778"/>
                <a:gd name="connsiteY16" fmla="*/ 389202 h 535949"/>
                <a:gd name="connsiteX17" fmla="*/ 102087 w 331778"/>
                <a:gd name="connsiteY17" fmla="*/ 370060 h 535949"/>
                <a:gd name="connsiteX18" fmla="*/ 166528 w 331778"/>
                <a:gd name="connsiteY18" fmla="*/ 37644 h 535949"/>
                <a:gd name="connsiteX19" fmla="*/ 38920 w 331778"/>
                <a:gd name="connsiteY19" fmla="*/ 163975 h 535949"/>
                <a:gd name="connsiteX20" fmla="*/ 38920 w 331778"/>
                <a:gd name="connsiteY20" fmla="*/ 169079 h 535949"/>
                <a:gd name="connsiteX21" fmla="*/ 47853 w 331778"/>
                <a:gd name="connsiteY21" fmla="*/ 213742 h 535949"/>
                <a:gd name="connsiteX22" fmla="*/ 69545 w 331778"/>
                <a:gd name="connsiteY22" fmla="*/ 248835 h 535949"/>
                <a:gd name="connsiteX23" fmla="*/ 106552 w 331778"/>
                <a:gd name="connsiteY23" fmla="*/ 306258 h 535949"/>
                <a:gd name="connsiteX24" fmla="*/ 165889 w 331778"/>
                <a:gd name="connsiteY24" fmla="*/ 306258 h 535949"/>
                <a:gd name="connsiteX25" fmla="*/ 225865 w 331778"/>
                <a:gd name="connsiteY25" fmla="*/ 306258 h 535949"/>
                <a:gd name="connsiteX26" fmla="*/ 262871 w 331778"/>
                <a:gd name="connsiteY26" fmla="*/ 248835 h 535949"/>
                <a:gd name="connsiteX27" fmla="*/ 284564 w 331778"/>
                <a:gd name="connsiteY27" fmla="*/ 213742 h 535949"/>
                <a:gd name="connsiteX28" fmla="*/ 293496 w 331778"/>
                <a:gd name="connsiteY28" fmla="*/ 169079 h 535949"/>
                <a:gd name="connsiteX29" fmla="*/ 294134 w 331778"/>
                <a:gd name="connsiteY29" fmla="*/ 169079 h 535949"/>
                <a:gd name="connsiteX30" fmla="*/ 294134 w 331778"/>
                <a:gd name="connsiteY30" fmla="*/ 163975 h 535949"/>
                <a:gd name="connsiteX31" fmla="*/ 166528 w 331778"/>
                <a:gd name="connsiteY31" fmla="*/ 37644 h 535949"/>
                <a:gd name="connsiteX32" fmla="*/ 165889 w 331778"/>
                <a:gd name="connsiteY32" fmla="*/ 0 h 535949"/>
                <a:gd name="connsiteX33" fmla="*/ 331778 w 331778"/>
                <a:gd name="connsiteY33" fmla="*/ 163975 h 535949"/>
                <a:gd name="connsiteX34" fmla="*/ 331778 w 331778"/>
                <a:gd name="connsiteY34" fmla="*/ 169717 h 535949"/>
                <a:gd name="connsiteX35" fmla="*/ 320294 w 331778"/>
                <a:gd name="connsiteY35" fmla="*/ 227141 h 535949"/>
                <a:gd name="connsiteX36" fmla="*/ 291582 w 331778"/>
                <a:gd name="connsiteY36" fmla="*/ 274356 h 535949"/>
                <a:gd name="connsiteX37" fmla="*/ 252662 w 331778"/>
                <a:gd name="connsiteY37" fmla="*/ 337521 h 535949"/>
                <a:gd name="connsiteX38" fmla="*/ 241177 w 331778"/>
                <a:gd name="connsiteY38" fmla="*/ 344540 h 535949"/>
                <a:gd name="connsiteX39" fmla="*/ 90601 w 331778"/>
                <a:gd name="connsiteY39" fmla="*/ 344540 h 535949"/>
                <a:gd name="connsiteX40" fmla="*/ 79116 w 331778"/>
                <a:gd name="connsiteY40" fmla="*/ 337521 h 535949"/>
                <a:gd name="connsiteX41" fmla="*/ 40196 w 331778"/>
                <a:gd name="connsiteY41" fmla="*/ 274356 h 535949"/>
                <a:gd name="connsiteX42" fmla="*/ 11484 w 331778"/>
                <a:gd name="connsiteY42" fmla="*/ 227141 h 535949"/>
                <a:gd name="connsiteX43" fmla="*/ 0 w 331778"/>
                <a:gd name="connsiteY43" fmla="*/ 169717 h 535949"/>
                <a:gd name="connsiteX44" fmla="*/ 0 w 331778"/>
                <a:gd name="connsiteY44" fmla="*/ 163975 h 535949"/>
                <a:gd name="connsiteX45" fmla="*/ 165889 w 331778"/>
                <a:gd name="connsiteY45" fmla="*/ 0 h 53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78" h="535949">
                  <a:moveTo>
                    <a:pt x="124418" y="497667"/>
                  </a:moveTo>
                  <a:lnTo>
                    <a:pt x="207364" y="497667"/>
                  </a:lnTo>
                  <a:cubicBezTo>
                    <a:pt x="205449" y="519360"/>
                    <a:pt x="187584" y="535949"/>
                    <a:pt x="165891" y="535949"/>
                  </a:cubicBezTo>
                  <a:cubicBezTo>
                    <a:pt x="144197" y="535949"/>
                    <a:pt x="126332" y="519360"/>
                    <a:pt x="124418" y="497667"/>
                  </a:cubicBezTo>
                  <a:close/>
                  <a:moveTo>
                    <a:pt x="102087" y="433864"/>
                  </a:moveTo>
                  <a:lnTo>
                    <a:pt x="229693" y="433864"/>
                  </a:lnTo>
                  <a:cubicBezTo>
                    <a:pt x="240540" y="433864"/>
                    <a:pt x="248834" y="442159"/>
                    <a:pt x="248834" y="453006"/>
                  </a:cubicBezTo>
                  <a:cubicBezTo>
                    <a:pt x="248834" y="463852"/>
                    <a:pt x="240540" y="472146"/>
                    <a:pt x="229693" y="472146"/>
                  </a:cubicBezTo>
                  <a:lnTo>
                    <a:pt x="102087" y="472146"/>
                  </a:lnTo>
                  <a:cubicBezTo>
                    <a:pt x="91240" y="472146"/>
                    <a:pt x="82945" y="463852"/>
                    <a:pt x="82945" y="453006"/>
                  </a:cubicBezTo>
                  <a:cubicBezTo>
                    <a:pt x="82945" y="442159"/>
                    <a:pt x="91240" y="433864"/>
                    <a:pt x="102087" y="433864"/>
                  </a:cubicBezTo>
                  <a:close/>
                  <a:moveTo>
                    <a:pt x="102087" y="370060"/>
                  </a:moveTo>
                  <a:lnTo>
                    <a:pt x="229693" y="370060"/>
                  </a:lnTo>
                  <a:cubicBezTo>
                    <a:pt x="240540" y="370060"/>
                    <a:pt x="248834" y="378355"/>
                    <a:pt x="248834" y="389202"/>
                  </a:cubicBezTo>
                  <a:cubicBezTo>
                    <a:pt x="248834" y="400048"/>
                    <a:pt x="240540" y="408342"/>
                    <a:pt x="229693" y="408342"/>
                  </a:cubicBezTo>
                  <a:lnTo>
                    <a:pt x="102087" y="408342"/>
                  </a:lnTo>
                  <a:cubicBezTo>
                    <a:pt x="91240" y="408342"/>
                    <a:pt x="82945" y="400048"/>
                    <a:pt x="82945" y="389202"/>
                  </a:cubicBezTo>
                  <a:cubicBezTo>
                    <a:pt x="82945" y="378355"/>
                    <a:pt x="91240" y="370060"/>
                    <a:pt x="102087" y="370060"/>
                  </a:cubicBezTo>
                  <a:close/>
                  <a:moveTo>
                    <a:pt x="166528" y="37644"/>
                  </a:moveTo>
                  <a:cubicBezTo>
                    <a:pt x="96982" y="38282"/>
                    <a:pt x="40196" y="94429"/>
                    <a:pt x="38920" y="163975"/>
                  </a:cubicBezTo>
                  <a:lnTo>
                    <a:pt x="38920" y="169079"/>
                  </a:lnTo>
                  <a:cubicBezTo>
                    <a:pt x="39558" y="184392"/>
                    <a:pt x="42110" y="199706"/>
                    <a:pt x="47853" y="213742"/>
                  </a:cubicBezTo>
                  <a:cubicBezTo>
                    <a:pt x="52956" y="226502"/>
                    <a:pt x="60613" y="238626"/>
                    <a:pt x="69545" y="248835"/>
                  </a:cubicBezTo>
                  <a:cubicBezTo>
                    <a:pt x="83583" y="266699"/>
                    <a:pt x="96344" y="285840"/>
                    <a:pt x="106552" y="306258"/>
                  </a:cubicBezTo>
                  <a:lnTo>
                    <a:pt x="165889" y="306258"/>
                  </a:lnTo>
                  <a:lnTo>
                    <a:pt x="225865" y="306258"/>
                  </a:lnTo>
                  <a:cubicBezTo>
                    <a:pt x="235435" y="285840"/>
                    <a:pt x="248196" y="266699"/>
                    <a:pt x="262871" y="248835"/>
                  </a:cubicBezTo>
                  <a:cubicBezTo>
                    <a:pt x="272441" y="238626"/>
                    <a:pt x="279460" y="226502"/>
                    <a:pt x="284564" y="213742"/>
                  </a:cubicBezTo>
                  <a:cubicBezTo>
                    <a:pt x="289668" y="199706"/>
                    <a:pt x="292858" y="184392"/>
                    <a:pt x="293496" y="169079"/>
                  </a:cubicBezTo>
                  <a:lnTo>
                    <a:pt x="294134" y="169079"/>
                  </a:lnTo>
                  <a:lnTo>
                    <a:pt x="294134" y="163975"/>
                  </a:lnTo>
                  <a:cubicBezTo>
                    <a:pt x="292858" y="93791"/>
                    <a:pt x="236073" y="38282"/>
                    <a:pt x="166528" y="37644"/>
                  </a:cubicBezTo>
                  <a:close/>
                  <a:moveTo>
                    <a:pt x="165889" y="0"/>
                  </a:moveTo>
                  <a:cubicBezTo>
                    <a:pt x="256490" y="638"/>
                    <a:pt x="329864" y="73374"/>
                    <a:pt x="331778" y="163975"/>
                  </a:cubicBezTo>
                  <a:lnTo>
                    <a:pt x="331778" y="169717"/>
                  </a:lnTo>
                  <a:cubicBezTo>
                    <a:pt x="331140" y="189497"/>
                    <a:pt x="327312" y="208638"/>
                    <a:pt x="320294" y="227141"/>
                  </a:cubicBezTo>
                  <a:cubicBezTo>
                    <a:pt x="313914" y="244368"/>
                    <a:pt x="303705" y="260319"/>
                    <a:pt x="291582" y="274356"/>
                  </a:cubicBezTo>
                  <a:cubicBezTo>
                    <a:pt x="276269" y="290945"/>
                    <a:pt x="259680" y="323484"/>
                    <a:pt x="252662" y="337521"/>
                  </a:cubicBezTo>
                  <a:cubicBezTo>
                    <a:pt x="250748" y="341987"/>
                    <a:pt x="246282" y="344540"/>
                    <a:pt x="241177" y="344540"/>
                  </a:cubicBezTo>
                  <a:lnTo>
                    <a:pt x="90601" y="344540"/>
                  </a:lnTo>
                  <a:cubicBezTo>
                    <a:pt x="85497" y="344540"/>
                    <a:pt x="81030" y="341987"/>
                    <a:pt x="79116" y="337521"/>
                  </a:cubicBezTo>
                  <a:cubicBezTo>
                    <a:pt x="72098" y="323484"/>
                    <a:pt x="55509" y="290945"/>
                    <a:pt x="40196" y="274356"/>
                  </a:cubicBezTo>
                  <a:cubicBezTo>
                    <a:pt x="28073" y="260319"/>
                    <a:pt x="18503" y="244368"/>
                    <a:pt x="11484" y="227141"/>
                  </a:cubicBezTo>
                  <a:cubicBezTo>
                    <a:pt x="4466" y="208638"/>
                    <a:pt x="638" y="189497"/>
                    <a:pt x="0" y="169717"/>
                  </a:cubicBezTo>
                  <a:lnTo>
                    <a:pt x="0" y="163975"/>
                  </a:lnTo>
                  <a:cubicBezTo>
                    <a:pt x="1914" y="73374"/>
                    <a:pt x="75288" y="638"/>
                    <a:pt x="165889" y="0"/>
                  </a:cubicBezTo>
                  <a:close/>
                </a:path>
              </a:pathLst>
            </a:custGeom>
            <a:solidFill>
              <a:schemeClr val="tx1">
                <a:lumMod val="85000"/>
                <a:lumOff val="15000"/>
              </a:schemeClr>
            </a:solidFill>
            <a:ln w="6846" cap="flat">
              <a:noFill/>
              <a:prstDash val="solid"/>
              <a:miter/>
            </a:ln>
          </p:spPr>
          <p:txBody>
            <a:bodyPr wrap="square" rtlCol="0" anchor="ctr">
              <a:noAutofit/>
            </a:bodyPr>
            <a:lstStyle/>
            <a:p>
              <a:endParaRPr lang="en-US" sz="1350"/>
            </a:p>
          </p:txBody>
        </p:sp>
      </p:grpSp>
      <p:sp>
        <p:nvSpPr>
          <p:cNvPr id="14" name="標題 1"/>
          <p:cNvSpPr txBox="1">
            <a:spLocks/>
          </p:cNvSpPr>
          <p:nvPr/>
        </p:nvSpPr>
        <p:spPr>
          <a:xfrm>
            <a:off x="378088" y="-128504"/>
            <a:ext cx="1291203" cy="1377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800" b="1" dirty="0">
                <a:solidFill>
                  <a:srgbClr val="C00000"/>
                </a:solidFill>
                <a:latin typeface="微軟正黑體" panose="020B0604030504040204" pitchFamily="34" charset="-120"/>
                <a:ea typeface="微軟正黑體" panose="020B0604030504040204" pitchFamily="34" charset="-120"/>
              </a:rPr>
              <a:t>貼心</a:t>
            </a:r>
            <a:endParaRPr lang="en-US" altLang="zh-TW" sz="2800" b="1" dirty="0">
              <a:solidFill>
                <a:srgbClr val="C00000"/>
              </a:solidFill>
              <a:latin typeface="微軟正黑體" panose="020B0604030504040204" pitchFamily="34" charset="-120"/>
              <a:ea typeface="微軟正黑體" panose="020B0604030504040204" pitchFamily="34" charset="-120"/>
            </a:endParaRPr>
          </a:p>
          <a:p>
            <a:r>
              <a:rPr lang="zh-TW" altLang="en-US" sz="2800" b="1" dirty="0">
                <a:solidFill>
                  <a:srgbClr val="C00000"/>
                </a:solidFill>
                <a:latin typeface="微軟正黑體" panose="020B0604030504040204" pitchFamily="34" charset="-120"/>
                <a:ea typeface="微軟正黑體" panose="020B0604030504040204" pitchFamily="34" charset="-120"/>
              </a:rPr>
              <a:t>提醒</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sp>
        <p:nvSpPr>
          <p:cNvPr id="15" name="Freeform 160"/>
          <p:cNvSpPr>
            <a:spLocks noChangeAspect="1" noEditPoints="1"/>
          </p:cNvSpPr>
          <p:nvPr/>
        </p:nvSpPr>
        <p:spPr bwMode="auto">
          <a:xfrm>
            <a:off x="440948" y="130152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60"/>
          <p:cNvSpPr>
            <a:spLocks noChangeAspect="1" noEditPoints="1"/>
          </p:cNvSpPr>
          <p:nvPr/>
        </p:nvSpPr>
        <p:spPr bwMode="auto">
          <a:xfrm>
            <a:off x="426779" y="2646333"/>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bwMode="auto">
          <a:xfrm>
            <a:off x="3057911" y="4788816"/>
            <a:ext cx="1815747" cy="4713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bwMode="auto">
          <a:xfrm>
            <a:off x="5241303" y="4462926"/>
            <a:ext cx="697584" cy="3441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五角星 40"/>
          <p:cNvSpPr/>
          <p:nvPr/>
        </p:nvSpPr>
        <p:spPr bwMode="auto">
          <a:xfrm>
            <a:off x="5073037" y="4122163"/>
            <a:ext cx="336532" cy="34076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7">
              <a:solidFill>
                <a:srgbClr val="C00000"/>
              </a:solidFill>
              <a:cs typeface="+mn-ea"/>
              <a:sym typeface="+mn-lt"/>
            </a:endParaRPr>
          </a:p>
        </p:txBody>
      </p:sp>
    </p:spTree>
    <p:extLst>
      <p:ext uri="{BB962C8B-B14F-4D97-AF65-F5344CB8AC3E}">
        <p14:creationId xmlns:p14="http://schemas.microsoft.com/office/powerpoint/2010/main" val="159473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35</a:t>
            </a:fld>
            <a:endParaRPr lang="zh-TW" altLang="en-US" sz="1500" b="1" dirty="0">
              <a:latin typeface="Arial" panose="020B0604020202020204" pitchFamily="34" charset="0"/>
              <a:cs typeface="Arial" panose="020B0604020202020204" pitchFamily="34" charset="0"/>
            </a:endParaRPr>
          </a:p>
        </p:txBody>
      </p:sp>
      <p:cxnSp>
        <p:nvCxnSpPr>
          <p:cNvPr id="3"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a:extLst>
              <a:ext uri="{FF2B5EF4-FFF2-40B4-BE49-F238E27FC236}">
                <a16:creationId xmlns:a16="http://schemas.microsoft.com/office/drawing/2014/main" id="{71AA52EC-7DB1-4E87-8C0D-FAA1C5227515}"/>
              </a:ext>
            </a:extLst>
          </p:cNvPr>
          <p:cNvSpPr>
            <a:spLocks noEditPoints="1"/>
          </p:cNvSpPr>
          <p:nvPr/>
        </p:nvSpPr>
        <p:spPr bwMode="auto">
          <a:xfrm>
            <a:off x="7508008"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 name="標題 1"/>
          <p:cNvSpPr txBox="1">
            <a:spLocks/>
          </p:cNvSpPr>
          <p:nvPr/>
        </p:nvSpPr>
        <p:spPr bwMode="auto">
          <a:xfrm>
            <a:off x="250752" y="36129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拾壹、系統操作說明</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584770" y="1288235"/>
            <a:ext cx="7757139" cy="5122451"/>
            <a:chOff x="584770" y="1288235"/>
            <a:chExt cx="7757139" cy="5122451"/>
          </a:xfrm>
        </p:grpSpPr>
        <p:grpSp>
          <p:nvGrpSpPr>
            <p:cNvPr id="147" name="群組 146"/>
            <p:cNvGrpSpPr/>
            <p:nvPr/>
          </p:nvGrpSpPr>
          <p:grpSpPr>
            <a:xfrm>
              <a:off x="1824848" y="1288235"/>
              <a:ext cx="5644102" cy="767322"/>
              <a:chOff x="1538410" y="1233520"/>
              <a:chExt cx="5644102" cy="767322"/>
            </a:xfrm>
          </p:grpSpPr>
          <p:sp>
            <p:nvSpPr>
              <p:cNvPr id="8"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9" name="矩形 8">
                <a:extLst>
                  <a:ext uri="{FF2B5EF4-FFF2-40B4-BE49-F238E27FC236}">
                    <a16:creationId xmlns:a16="http://schemas.microsoft.com/office/drawing/2014/main" id="{7A0BD2BD-4437-430A-BC5F-73F2D22E07C4}"/>
                  </a:ext>
                </a:extLst>
              </p:cNvPr>
              <p:cNvSpPr/>
              <p:nvPr/>
            </p:nvSpPr>
            <p:spPr>
              <a:xfrm>
                <a:off x="2411369" y="1401397"/>
                <a:ext cx="2786340" cy="523220"/>
              </a:xfrm>
              <a:prstGeom prst="rect">
                <a:avLst/>
              </a:prstGeom>
            </p:spPr>
            <p:txBody>
              <a:bodyPr wrap="non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10"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39"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40"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41"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42"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48" name="群組 147"/>
            <p:cNvGrpSpPr/>
            <p:nvPr/>
          </p:nvGrpSpPr>
          <p:grpSpPr>
            <a:xfrm>
              <a:off x="2399154" y="2390202"/>
              <a:ext cx="5644102" cy="767322"/>
              <a:chOff x="2112716" y="2335487"/>
              <a:chExt cx="5644102" cy="767322"/>
            </a:xfrm>
          </p:grpSpPr>
          <p:sp>
            <p:nvSpPr>
              <p:cNvPr id="11" name="圆角矩形 16">
                <a:extLst>
                  <a:ext uri="{FF2B5EF4-FFF2-40B4-BE49-F238E27FC236}">
                    <a16:creationId xmlns:a16="http://schemas.microsoft.com/office/drawing/2014/main" id="{3B2F4B55-FD50-42B1-926A-2FF632B44C86}"/>
                  </a:ext>
                </a:extLst>
              </p:cNvPr>
              <p:cNvSpPr/>
              <p:nvPr/>
            </p:nvSpPr>
            <p:spPr>
              <a:xfrm rot="5400000" flipH="1">
                <a:off x="4804703" y="149563"/>
                <a:ext cx="688284" cy="5215947"/>
              </a:xfrm>
              <a:prstGeom prst="roundRect">
                <a:avLst/>
              </a:prstGeom>
              <a:solidFill>
                <a:srgbClr val="015A7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2" name="矩形 11">
                <a:extLst>
                  <a:ext uri="{FF2B5EF4-FFF2-40B4-BE49-F238E27FC236}">
                    <a16:creationId xmlns:a16="http://schemas.microsoft.com/office/drawing/2014/main" id="{47BA3EFB-2046-4525-89FE-A40D8365DA32}"/>
                  </a:ext>
                </a:extLst>
              </p:cNvPr>
              <p:cNvSpPr/>
              <p:nvPr/>
            </p:nvSpPr>
            <p:spPr>
              <a:xfrm>
                <a:off x="2985674" y="2503364"/>
                <a:ext cx="2786340" cy="523220"/>
              </a:xfrm>
              <a:prstGeom prst="rect">
                <a:avLst/>
              </a:prstGeom>
            </p:spPr>
            <p:txBody>
              <a:bodyPr wrap="non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02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個別報名系統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13"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35"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36"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37"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38"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49" name="群組 148"/>
            <p:cNvGrpSpPr/>
            <p:nvPr/>
          </p:nvGrpSpPr>
          <p:grpSpPr>
            <a:xfrm>
              <a:off x="2697807" y="3519742"/>
              <a:ext cx="5644102" cy="767322"/>
              <a:chOff x="2411369" y="3465027"/>
              <a:chExt cx="5644102" cy="767322"/>
            </a:xfrm>
          </p:grpSpPr>
          <p:sp>
            <p:nvSpPr>
              <p:cNvPr id="14"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5" name="矩形 14">
                <a:extLst>
                  <a:ext uri="{FF2B5EF4-FFF2-40B4-BE49-F238E27FC236}">
                    <a16:creationId xmlns:a16="http://schemas.microsoft.com/office/drawing/2014/main" id="{566B2DDF-26FC-47A6-975A-9049B47BA107}"/>
                  </a:ext>
                </a:extLst>
              </p:cNvPr>
              <p:cNvSpPr/>
              <p:nvPr/>
            </p:nvSpPr>
            <p:spPr>
              <a:xfrm>
                <a:off x="3284327" y="3632904"/>
                <a:ext cx="3504486" cy="523220"/>
              </a:xfrm>
              <a:prstGeom prst="rect">
                <a:avLst/>
              </a:prstGeom>
            </p:spPr>
            <p:txBody>
              <a:bodyPr wrap="non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16"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31"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32"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33"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34"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50" name="群組 149"/>
            <p:cNvGrpSpPr/>
            <p:nvPr/>
          </p:nvGrpSpPr>
          <p:grpSpPr>
            <a:xfrm>
              <a:off x="2399154" y="4659403"/>
              <a:ext cx="5644102" cy="767322"/>
              <a:chOff x="2112716" y="4604688"/>
              <a:chExt cx="5644102" cy="767322"/>
            </a:xfrm>
          </p:grpSpPr>
          <p:sp>
            <p:nvSpPr>
              <p:cNvPr id="17" name="圆角矩形 16">
                <a:extLst>
                  <a:ext uri="{FF2B5EF4-FFF2-40B4-BE49-F238E27FC236}">
                    <a16:creationId xmlns:a16="http://schemas.microsoft.com/office/drawing/2014/main" id="{A31E2496-3927-4C88-858C-7170E0A78AE5}"/>
                  </a:ext>
                </a:extLst>
              </p:cNvPr>
              <p:cNvSpPr/>
              <p:nvPr/>
            </p:nvSpPr>
            <p:spPr>
              <a:xfrm rot="5400000" flipH="1">
                <a:off x="4804703" y="2418765"/>
                <a:ext cx="688284" cy="5215947"/>
              </a:xfrm>
              <a:prstGeom prst="roundRect">
                <a:avLst/>
              </a:prstGeom>
              <a:solidFill>
                <a:srgbClr val="E94744"/>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8" name="矩形 17">
                <a:extLst>
                  <a:ext uri="{FF2B5EF4-FFF2-40B4-BE49-F238E27FC236}">
                    <a16:creationId xmlns:a16="http://schemas.microsoft.com/office/drawing/2014/main" id="{08EB8C32-4FB1-4D7D-9A23-68BCCDCBB4AE}"/>
                  </a:ext>
                </a:extLst>
              </p:cNvPr>
              <p:cNvSpPr/>
              <p:nvPr/>
            </p:nvSpPr>
            <p:spPr>
              <a:xfrm>
                <a:off x="2985674" y="4772567"/>
                <a:ext cx="3145413" cy="523220"/>
              </a:xfrm>
              <a:prstGeom prst="rect">
                <a:avLst/>
              </a:prstGeom>
            </p:spPr>
            <p:txBody>
              <a:bodyPr wrap="non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04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免試生查詢系統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19" name="组合 49">
                <a:extLst>
                  <a:ext uri="{FF2B5EF4-FFF2-40B4-BE49-F238E27FC236}">
                    <a16:creationId xmlns:a16="http://schemas.microsoft.com/office/drawing/2014/main" id="{F59063E8-7279-4A1D-BB15-30875B9D204E}"/>
                  </a:ext>
                </a:extLst>
              </p:cNvPr>
              <p:cNvGrpSpPr/>
              <p:nvPr/>
            </p:nvGrpSpPr>
            <p:grpSpPr>
              <a:xfrm>
                <a:off x="2112716" y="4604688"/>
                <a:ext cx="767322" cy="767322"/>
                <a:chOff x="3552943" y="2498822"/>
                <a:chExt cx="398028" cy="398028"/>
              </a:xfrm>
            </p:grpSpPr>
            <p:sp>
              <p:nvSpPr>
                <p:cNvPr id="27"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28"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29"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30"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51" name="群組 150"/>
            <p:cNvGrpSpPr/>
            <p:nvPr/>
          </p:nvGrpSpPr>
          <p:grpSpPr>
            <a:xfrm>
              <a:off x="1824848" y="5643364"/>
              <a:ext cx="5644102" cy="767322"/>
              <a:chOff x="1538410" y="5588649"/>
              <a:chExt cx="5644102" cy="767322"/>
            </a:xfrm>
          </p:grpSpPr>
          <p:sp>
            <p:nvSpPr>
              <p:cNvPr id="20"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21" name="矩形 20">
                <a:extLst>
                  <a:ext uri="{FF2B5EF4-FFF2-40B4-BE49-F238E27FC236}">
                    <a16:creationId xmlns:a16="http://schemas.microsoft.com/office/drawing/2014/main" id="{54BA5B10-F0E2-427C-9DD6-E9C334FBD835}"/>
                  </a:ext>
                </a:extLst>
              </p:cNvPr>
              <p:cNvSpPr/>
              <p:nvPr/>
            </p:nvSpPr>
            <p:spPr>
              <a:xfrm>
                <a:off x="2411369" y="5756526"/>
                <a:ext cx="3504486" cy="523220"/>
              </a:xfrm>
              <a:prstGeom prst="rect">
                <a:avLst/>
              </a:prstGeom>
            </p:spPr>
            <p:txBody>
              <a:bodyPr wrap="non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22"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23"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24"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25"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26"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2" name="群組 1"/>
            <p:cNvGrpSpPr/>
            <p:nvPr/>
          </p:nvGrpSpPr>
          <p:grpSpPr>
            <a:xfrm>
              <a:off x="584770" y="3191781"/>
              <a:ext cx="1904536" cy="1358010"/>
              <a:chOff x="298332" y="3137066"/>
              <a:chExt cx="1904536" cy="1358010"/>
            </a:xfrm>
          </p:grpSpPr>
          <p:grpSp>
            <p:nvGrpSpPr>
              <p:cNvPr id="79" name="群組 78"/>
              <p:cNvGrpSpPr>
                <a:grpSpLocks noChangeAspect="1"/>
              </p:cNvGrpSpPr>
              <p:nvPr/>
            </p:nvGrpSpPr>
            <p:grpSpPr>
              <a:xfrm>
                <a:off x="298332" y="3137066"/>
                <a:ext cx="1904536" cy="1312978"/>
                <a:chOff x="6746130" y="4364994"/>
                <a:chExt cx="1587110" cy="1094148"/>
              </a:xfrm>
            </p:grpSpPr>
            <p:grpSp>
              <p:nvGrpSpPr>
                <p:cNvPr id="80" name="组合 2"/>
                <p:cNvGrpSpPr>
                  <a:grpSpLocks noChangeAspect="1"/>
                </p:cNvGrpSpPr>
                <p:nvPr/>
              </p:nvGrpSpPr>
              <p:grpSpPr>
                <a:xfrm>
                  <a:off x="6746130" y="4364994"/>
                  <a:ext cx="1332313" cy="846230"/>
                  <a:chOff x="5173662" y="745331"/>
                  <a:chExt cx="1679575" cy="1066800"/>
                </a:xfrm>
              </p:grpSpPr>
              <p:sp>
                <p:nvSpPr>
                  <p:cNvPr id="89" name="Freeform 16"/>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7"/>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8"/>
                  <p:cNvSpPr>
                    <a:spLocks/>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9"/>
                  <p:cNvSpPr>
                    <a:spLocks/>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5"/>
                <p:cNvGrpSpPr/>
                <p:nvPr/>
              </p:nvGrpSpPr>
              <p:grpSpPr>
                <a:xfrm rot="5923317">
                  <a:off x="7763070" y="4888971"/>
                  <a:ext cx="470284" cy="670057"/>
                  <a:chOff x="3173412" y="596106"/>
                  <a:chExt cx="960438" cy="1368425"/>
                </a:xfrm>
              </p:grpSpPr>
              <p:sp>
                <p:nvSpPr>
                  <p:cNvPr id="82" name="Freeform 9"/>
                  <p:cNvSpPr>
                    <a:spLocks/>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0"/>
                  <p:cNvSpPr>
                    <a:spLocks/>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1"/>
                  <p:cNvSpPr>
                    <a:spLocks/>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2"/>
                  <p:cNvSpPr>
                    <a:spLocks/>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3"/>
                  <p:cNvSpPr>
                    <a:spLocks/>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4"/>
                  <p:cNvSpPr>
                    <a:spLocks/>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5"/>
                  <p:cNvSpPr>
                    <a:spLocks/>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4" name="群組 93"/>
              <p:cNvGrpSpPr/>
              <p:nvPr/>
            </p:nvGrpSpPr>
            <p:grpSpPr>
              <a:xfrm flipV="1">
                <a:off x="566041" y="4193956"/>
                <a:ext cx="653748" cy="301120"/>
                <a:chOff x="1127985" y="6137002"/>
                <a:chExt cx="653748" cy="301120"/>
              </a:xfrm>
            </p:grpSpPr>
            <p:sp>
              <p:nvSpPr>
                <p:cNvPr id="95" name="Freeform 31"/>
                <p:cNvSpPr>
                  <a:spLocks/>
                </p:cNvSpPr>
                <p:nvPr/>
              </p:nvSpPr>
              <p:spPr bwMode="auto">
                <a:xfrm>
                  <a:off x="1127985" y="6137002"/>
                  <a:ext cx="653748" cy="301120"/>
                </a:xfrm>
                <a:custGeom>
                  <a:avLst/>
                  <a:gdLst>
                    <a:gd name="T0" fmla="*/ 512 w 512"/>
                    <a:gd name="T1" fmla="*/ 223 h 236"/>
                    <a:gd name="T2" fmla="*/ 499 w 512"/>
                    <a:gd name="T3" fmla="*/ 236 h 236"/>
                    <a:gd name="T4" fmla="*/ 13 w 512"/>
                    <a:gd name="T5" fmla="*/ 236 h 236"/>
                    <a:gd name="T6" fmla="*/ 0 w 512"/>
                    <a:gd name="T7" fmla="*/ 223 h 236"/>
                    <a:gd name="T8" fmla="*/ 0 w 512"/>
                    <a:gd name="T9" fmla="*/ 13 h 236"/>
                    <a:gd name="T10" fmla="*/ 13 w 512"/>
                    <a:gd name="T11" fmla="*/ 0 h 236"/>
                    <a:gd name="T12" fmla="*/ 499 w 512"/>
                    <a:gd name="T13" fmla="*/ 0 h 236"/>
                    <a:gd name="T14" fmla="*/ 512 w 512"/>
                    <a:gd name="T15" fmla="*/ 13 h 236"/>
                    <a:gd name="T16" fmla="*/ 512 w 512"/>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236">
                      <a:moveTo>
                        <a:pt x="512" y="223"/>
                      </a:moveTo>
                      <a:cubicBezTo>
                        <a:pt x="512" y="230"/>
                        <a:pt x="506" y="236"/>
                        <a:pt x="499" y="236"/>
                      </a:cubicBezTo>
                      <a:cubicBezTo>
                        <a:pt x="13" y="236"/>
                        <a:pt x="13" y="236"/>
                        <a:pt x="13" y="236"/>
                      </a:cubicBezTo>
                      <a:cubicBezTo>
                        <a:pt x="6" y="236"/>
                        <a:pt x="0" y="230"/>
                        <a:pt x="0" y="223"/>
                      </a:cubicBezTo>
                      <a:cubicBezTo>
                        <a:pt x="0" y="13"/>
                        <a:pt x="0" y="13"/>
                        <a:pt x="0" y="13"/>
                      </a:cubicBezTo>
                      <a:cubicBezTo>
                        <a:pt x="0" y="6"/>
                        <a:pt x="6" y="0"/>
                        <a:pt x="13" y="0"/>
                      </a:cubicBezTo>
                      <a:cubicBezTo>
                        <a:pt x="499" y="0"/>
                        <a:pt x="499" y="0"/>
                        <a:pt x="499" y="0"/>
                      </a:cubicBezTo>
                      <a:cubicBezTo>
                        <a:pt x="506" y="0"/>
                        <a:pt x="512" y="6"/>
                        <a:pt x="512" y="13"/>
                      </a:cubicBezTo>
                      <a:lnTo>
                        <a:pt x="512" y="223"/>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Rectangle 32"/>
                <p:cNvSpPr>
                  <a:spLocks noChangeArrowheads="1"/>
                </p:cNvSpPr>
                <p:nvPr/>
              </p:nvSpPr>
              <p:spPr bwMode="auto">
                <a:xfrm>
                  <a:off x="1168597" y="6167709"/>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Rectangle 33"/>
                <p:cNvSpPr>
                  <a:spLocks noChangeArrowheads="1"/>
                </p:cNvSpPr>
                <p:nvPr/>
              </p:nvSpPr>
              <p:spPr bwMode="auto">
                <a:xfrm>
                  <a:off x="1220104" y="6167709"/>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8" name="Rectangle 34"/>
                <p:cNvSpPr>
                  <a:spLocks noChangeArrowheads="1"/>
                </p:cNvSpPr>
                <p:nvPr/>
              </p:nvSpPr>
              <p:spPr bwMode="auto">
                <a:xfrm>
                  <a:off x="1276565" y="6167709"/>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Rectangle 35"/>
                <p:cNvSpPr>
                  <a:spLocks noChangeArrowheads="1"/>
                </p:cNvSpPr>
                <p:nvPr/>
              </p:nvSpPr>
              <p:spPr bwMode="auto">
                <a:xfrm>
                  <a:off x="1332034" y="6167709"/>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0" name="Rectangle 36"/>
                <p:cNvSpPr>
                  <a:spLocks noChangeArrowheads="1"/>
                </p:cNvSpPr>
                <p:nvPr/>
              </p:nvSpPr>
              <p:spPr bwMode="auto">
                <a:xfrm>
                  <a:off x="1388494" y="6167709"/>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Rectangle 37"/>
                <p:cNvSpPr>
                  <a:spLocks noChangeArrowheads="1"/>
                </p:cNvSpPr>
                <p:nvPr/>
              </p:nvSpPr>
              <p:spPr bwMode="auto">
                <a:xfrm>
                  <a:off x="1444954" y="6167709"/>
                  <a:ext cx="2476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 name="Rectangle 38"/>
                <p:cNvSpPr>
                  <a:spLocks noChangeArrowheads="1"/>
                </p:cNvSpPr>
                <p:nvPr/>
              </p:nvSpPr>
              <p:spPr bwMode="auto">
                <a:xfrm>
                  <a:off x="1495471" y="6167709"/>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Rectangle 39"/>
                <p:cNvSpPr>
                  <a:spLocks noChangeArrowheads="1"/>
                </p:cNvSpPr>
                <p:nvPr/>
              </p:nvSpPr>
              <p:spPr bwMode="auto">
                <a:xfrm>
                  <a:off x="1551931" y="6167709"/>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Rectangle 40"/>
                <p:cNvSpPr>
                  <a:spLocks noChangeArrowheads="1"/>
                </p:cNvSpPr>
                <p:nvPr/>
              </p:nvSpPr>
              <p:spPr bwMode="auto">
                <a:xfrm>
                  <a:off x="1608391" y="6167709"/>
                  <a:ext cx="2476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Rectangle 41"/>
                <p:cNvSpPr>
                  <a:spLocks noChangeArrowheads="1"/>
                </p:cNvSpPr>
                <p:nvPr/>
              </p:nvSpPr>
              <p:spPr bwMode="auto">
                <a:xfrm>
                  <a:off x="1663861" y="6167709"/>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 name="Rectangle 42"/>
                <p:cNvSpPr>
                  <a:spLocks noChangeArrowheads="1"/>
                </p:cNvSpPr>
                <p:nvPr/>
              </p:nvSpPr>
              <p:spPr bwMode="auto">
                <a:xfrm>
                  <a:off x="1720321" y="6167709"/>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Rectangle 43"/>
                <p:cNvSpPr>
                  <a:spLocks noChangeArrowheads="1"/>
                </p:cNvSpPr>
                <p:nvPr/>
              </p:nvSpPr>
              <p:spPr bwMode="auto">
                <a:xfrm>
                  <a:off x="1168597" y="6219216"/>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 name="Rectangle 44"/>
                <p:cNvSpPr>
                  <a:spLocks noChangeArrowheads="1"/>
                </p:cNvSpPr>
                <p:nvPr/>
              </p:nvSpPr>
              <p:spPr bwMode="auto">
                <a:xfrm>
                  <a:off x="1220104" y="6219216"/>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 name="Rectangle 45"/>
                <p:cNvSpPr>
                  <a:spLocks noChangeArrowheads="1"/>
                </p:cNvSpPr>
                <p:nvPr/>
              </p:nvSpPr>
              <p:spPr bwMode="auto">
                <a:xfrm>
                  <a:off x="1276565" y="6219216"/>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 name="Rectangle 46"/>
                <p:cNvSpPr>
                  <a:spLocks noChangeArrowheads="1"/>
                </p:cNvSpPr>
                <p:nvPr/>
              </p:nvSpPr>
              <p:spPr bwMode="auto">
                <a:xfrm>
                  <a:off x="1332034" y="6219216"/>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 name="Rectangle 47"/>
                <p:cNvSpPr>
                  <a:spLocks noChangeArrowheads="1"/>
                </p:cNvSpPr>
                <p:nvPr/>
              </p:nvSpPr>
              <p:spPr bwMode="auto">
                <a:xfrm>
                  <a:off x="1388494" y="6219216"/>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 name="Rectangle 48"/>
                <p:cNvSpPr>
                  <a:spLocks noChangeArrowheads="1"/>
                </p:cNvSpPr>
                <p:nvPr/>
              </p:nvSpPr>
              <p:spPr bwMode="auto">
                <a:xfrm>
                  <a:off x="1444954" y="6219216"/>
                  <a:ext cx="2476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Rectangle 49"/>
                <p:cNvSpPr>
                  <a:spLocks noChangeArrowheads="1"/>
                </p:cNvSpPr>
                <p:nvPr/>
              </p:nvSpPr>
              <p:spPr bwMode="auto">
                <a:xfrm>
                  <a:off x="1495471" y="6219216"/>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Rectangle 50"/>
                <p:cNvSpPr>
                  <a:spLocks noChangeArrowheads="1"/>
                </p:cNvSpPr>
                <p:nvPr/>
              </p:nvSpPr>
              <p:spPr bwMode="auto">
                <a:xfrm>
                  <a:off x="1551931" y="6219216"/>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Rectangle 51"/>
                <p:cNvSpPr>
                  <a:spLocks noChangeArrowheads="1"/>
                </p:cNvSpPr>
                <p:nvPr/>
              </p:nvSpPr>
              <p:spPr bwMode="auto">
                <a:xfrm>
                  <a:off x="1608391" y="6219216"/>
                  <a:ext cx="2476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Rectangle 52"/>
                <p:cNvSpPr>
                  <a:spLocks noChangeArrowheads="1"/>
                </p:cNvSpPr>
                <p:nvPr/>
              </p:nvSpPr>
              <p:spPr bwMode="auto">
                <a:xfrm>
                  <a:off x="1663861" y="6219216"/>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Rectangle 53"/>
                <p:cNvSpPr>
                  <a:spLocks noChangeArrowheads="1"/>
                </p:cNvSpPr>
                <p:nvPr/>
              </p:nvSpPr>
              <p:spPr bwMode="auto">
                <a:xfrm>
                  <a:off x="1720321" y="6219216"/>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Rectangle 54"/>
                <p:cNvSpPr>
                  <a:spLocks noChangeArrowheads="1"/>
                </p:cNvSpPr>
                <p:nvPr/>
              </p:nvSpPr>
              <p:spPr bwMode="auto">
                <a:xfrm>
                  <a:off x="1168597" y="6269733"/>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Rectangle 55"/>
                <p:cNvSpPr>
                  <a:spLocks noChangeArrowheads="1"/>
                </p:cNvSpPr>
                <p:nvPr/>
              </p:nvSpPr>
              <p:spPr bwMode="auto">
                <a:xfrm>
                  <a:off x="1220104" y="6269733"/>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Rectangle 56"/>
                <p:cNvSpPr>
                  <a:spLocks noChangeArrowheads="1"/>
                </p:cNvSpPr>
                <p:nvPr/>
              </p:nvSpPr>
              <p:spPr bwMode="auto">
                <a:xfrm>
                  <a:off x="1276565" y="6269733"/>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Rectangle 57"/>
                <p:cNvSpPr>
                  <a:spLocks noChangeArrowheads="1"/>
                </p:cNvSpPr>
                <p:nvPr/>
              </p:nvSpPr>
              <p:spPr bwMode="auto">
                <a:xfrm>
                  <a:off x="1332034" y="6269733"/>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2" name="Rectangle 58"/>
                <p:cNvSpPr>
                  <a:spLocks noChangeArrowheads="1"/>
                </p:cNvSpPr>
                <p:nvPr/>
              </p:nvSpPr>
              <p:spPr bwMode="auto">
                <a:xfrm>
                  <a:off x="1388494" y="6269733"/>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Rectangle 59"/>
                <p:cNvSpPr>
                  <a:spLocks noChangeArrowheads="1"/>
                </p:cNvSpPr>
                <p:nvPr/>
              </p:nvSpPr>
              <p:spPr bwMode="auto">
                <a:xfrm>
                  <a:off x="1444954" y="6269733"/>
                  <a:ext cx="2476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4" name="Rectangle 60"/>
                <p:cNvSpPr>
                  <a:spLocks noChangeArrowheads="1"/>
                </p:cNvSpPr>
                <p:nvPr/>
              </p:nvSpPr>
              <p:spPr bwMode="auto">
                <a:xfrm>
                  <a:off x="1495471" y="6269733"/>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Rectangle 61"/>
                <p:cNvSpPr>
                  <a:spLocks noChangeArrowheads="1"/>
                </p:cNvSpPr>
                <p:nvPr/>
              </p:nvSpPr>
              <p:spPr bwMode="auto">
                <a:xfrm>
                  <a:off x="1551931" y="6269733"/>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6" name="Rectangle 62"/>
                <p:cNvSpPr>
                  <a:spLocks noChangeArrowheads="1"/>
                </p:cNvSpPr>
                <p:nvPr/>
              </p:nvSpPr>
              <p:spPr bwMode="auto">
                <a:xfrm>
                  <a:off x="1608391" y="6269733"/>
                  <a:ext cx="2476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7" name="Rectangle 63"/>
                <p:cNvSpPr>
                  <a:spLocks noChangeArrowheads="1"/>
                </p:cNvSpPr>
                <p:nvPr/>
              </p:nvSpPr>
              <p:spPr bwMode="auto">
                <a:xfrm>
                  <a:off x="1663861" y="6269733"/>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8" name="Rectangle 64"/>
                <p:cNvSpPr>
                  <a:spLocks noChangeArrowheads="1"/>
                </p:cNvSpPr>
                <p:nvPr/>
              </p:nvSpPr>
              <p:spPr bwMode="auto">
                <a:xfrm>
                  <a:off x="1720321" y="6269733"/>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9" name="Rectangle 65"/>
                <p:cNvSpPr>
                  <a:spLocks noChangeArrowheads="1"/>
                </p:cNvSpPr>
                <p:nvPr/>
              </p:nvSpPr>
              <p:spPr bwMode="auto">
                <a:xfrm>
                  <a:off x="1168597" y="6321240"/>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0" name="Rectangle 66"/>
                <p:cNvSpPr>
                  <a:spLocks noChangeArrowheads="1"/>
                </p:cNvSpPr>
                <p:nvPr/>
              </p:nvSpPr>
              <p:spPr bwMode="auto">
                <a:xfrm>
                  <a:off x="1220104" y="6321240"/>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1" name="Rectangle 67"/>
                <p:cNvSpPr>
                  <a:spLocks noChangeArrowheads="1"/>
                </p:cNvSpPr>
                <p:nvPr/>
              </p:nvSpPr>
              <p:spPr bwMode="auto">
                <a:xfrm>
                  <a:off x="1276565" y="6321240"/>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2" name="Rectangle 68"/>
                <p:cNvSpPr>
                  <a:spLocks noChangeArrowheads="1"/>
                </p:cNvSpPr>
                <p:nvPr/>
              </p:nvSpPr>
              <p:spPr bwMode="auto">
                <a:xfrm>
                  <a:off x="1332034" y="6321240"/>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3" name="Rectangle 69"/>
                <p:cNvSpPr>
                  <a:spLocks noChangeArrowheads="1"/>
                </p:cNvSpPr>
                <p:nvPr/>
              </p:nvSpPr>
              <p:spPr bwMode="auto">
                <a:xfrm>
                  <a:off x="1388494" y="6321240"/>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4" name="Rectangle 70"/>
                <p:cNvSpPr>
                  <a:spLocks noChangeArrowheads="1"/>
                </p:cNvSpPr>
                <p:nvPr/>
              </p:nvSpPr>
              <p:spPr bwMode="auto">
                <a:xfrm>
                  <a:off x="1444954" y="6321240"/>
                  <a:ext cx="2476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5" name="Rectangle 71"/>
                <p:cNvSpPr>
                  <a:spLocks noChangeArrowheads="1"/>
                </p:cNvSpPr>
                <p:nvPr/>
              </p:nvSpPr>
              <p:spPr bwMode="auto">
                <a:xfrm>
                  <a:off x="1495471" y="6321240"/>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6" name="Rectangle 72"/>
                <p:cNvSpPr>
                  <a:spLocks noChangeArrowheads="1"/>
                </p:cNvSpPr>
                <p:nvPr/>
              </p:nvSpPr>
              <p:spPr bwMode="auto">
                <a:xfrm>
                  <a:off x="1551931" y="6321240"/>
                  <a:ext cx="30707"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7" name="Rectangle 73"/>
                <p:cNvSpPr>
                  <a:spLocks noChangeArrowheads="1"/>
                </p:cNvSpPr>
                <p:nvPr/>
              </p:nvSpPr>
              <p:spPr bwMode="auto">
                <a:xfrm>
                  <a:off x="1608391" y="6321240"/>
                  <a:ext cx="2476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8" name="Rectangle 74"/>
                <p:cNvSpPr>
                  <a:spLocks noChangeArrowheads="1"/>
                </p:cNvSpPr>
                <p:nvPr/>
              </p:nvSpPr>
              <p:spPr bwMode="auto">
                <a:xfrm>
                  <a:off x="1663861" y="6321240"/>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Rectangle 75"/>
                <p:cNvSpPr>
                  <a:spLocks noChangeArrowheads="1"/>
                </p:cNvSpPr>
                <p:nvPr/>
              </p:nvSpPr>
              <p:spPr bwMode="auto">
                <a:xfrm>
                  <a:off x="1720321" y="6321240"/>
                  <a:ext cx="25754" cy="30707"/>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0" name="Rectangle 76"/>
                <p:cNvSpPr>
                  <a:spLocks noChangeArrowheads="1"/>
                </p:cNvSpPr>
                <p:nvPr/>
              </p:nvSpPr>
              <p:spPr bwMode="auto">
                <a:xfrm>
                  <a:off x="1168597" y="6366804"/>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 name="Rectangle 77"/>
                <p:cNvSpPr>
                  <a:spLocks noChangeArrowheads="1"/>
                </p:cNvSpPr>
                <p:nvPr/>
              </p:nvSpPr>
              <p:spPr bwMode="auto">
                <a:xfrm>
                  <a:off x="1220104" y="6366804"/>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 name="Rectangle 78"/>
                <p:cNvSpPr>
                  <a:spLocks noChangeArrowheads="1"/>
                </p:cNvSpPr>
                <p:nvPr/>
              </p:nvSpPr>
              <p:spPr bwMode="auto">
                <a:xfrm>
                  <a:off x="1276565" y="6366804"/>
                  <a:ext cx="249613"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 name="Rectangle 79"/>
                <p:cNvSpPr>
                  <a:spLocks noChangeArrowheads="1"/>
                </p:cNvSpPr>
                <p:nvPr/>
              </p:nvSpPr>
              <p:spPr bwMode="auto">
                <a:xfrm>
                  <a:off x="1551931" y="6366804"/>
                  <a:ext cx="30707"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4" name="Rectangle 80"/>
                <p:cNvSpPr>
                  <a:spLocks noChangeArrowheads="1"/>
                </p:cNvSpPr>
                <p:nvPr/>
              </p:nvSpPr>
              <p:spPr bwMode="auto">
                <a:xfrm>
                  <a:off x="1608391" y="6366804"/>
                  <a:ext cx="2476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 name="Rectangle 81"/>
                <p:cNvSpPr>
                  <a:spLocks noChangeArrowheads="1"/>
                </p:cNvSpPr>
                <p:nvPr/>
              </p:nvSpPr>
              <p:spPr bwMode="auto">
                <a:xfrm>
                  <a:off x="1663861" y="6366804"/>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 name="Rectangle 82"/>
                <p:cNvSpPr>
                  <a:spLocks noChangeArrowheads="1"/>
                </p:cNvSpPr>
                <p:nvPr/>
              </p:nvSpPr>
              <p:spPr bwMode="auto">
                <a:xfrm>
                  <a:off x="1720321" y="6366804"/>
                  <a:ext cx="25754" cy="35659"/>
                </a:xfrm>
                <a:prstGeom prst="rect">
                  <a:avLst/>
                </a:prstGeom>
                <a:solidFill>
                  <a:srgbClr val="CC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396187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1D6CFF5-CAE9-4D69-976E-821FA6C64DF2}"/>
              </a:ext>
            </a:extLst>
          </p:cNvPr>
          <p:cNvPicPr>
            <a:picLocks noChangeAspect="1"/>
          </p:cNvPicPr>
          <p:nvPr/>
        </p:nvPicPr>
        <p:blipFill rotWithShape="1">
          <a:blip r:embed="rId2">
            <a:extLst>
              <a:ext uri="{28A0092B-C50C-407E-A947-70E740481C1C}">
                <a14:useLocalDpi xmlns:a14="http://schemas.microsoft.com/office/drawing/2010/main" val="0"/>
              </a:ext>
            </a:extLst>
          </a:blip>
          <a:srcRect l="170" t="1274" r="4279" b="25820"/>
          <a:stretch/>
        </p:blipFill>
        <p:spPr>
          <a:xfrm>
            <a:off x="621323" y="2851820"/>
            <a:ext cx="7975356" cy="3422903"/>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36</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7" name="矩形 16"/>
          <p:cNvSpPr/>
          <p:nvPr/>
        </p:nvSpPr>
        <p:spPr>
          <a:xfrm>
            <a:off x="3972779" y="192897"/>
            <a:ext cx="5105120" cy="430887"/>
          </a:xfrm>
          <a:prstGeom prst="rect">
            <a:avLst/>
          </a:prstGeom>
        </p:spPr>
        <p:txBody>
          <a:bodyPr wrap="square">
            <a:spAutoFit/>
          </a:bodyPr>
          <a:lstStyle/>
          <a:p>
            <a:pPr algn="just">
              <a:spcBef>
                <a:spcPct val="0"/>
              </a:spcBef>
            </a:pPr>
            <a:r>
              <a:rPr lang="en-US" altLang="zh-TW" sz="2200" b="1" dirty="0">
                <a:solidFill>
                  <a:srgbClr val="C00000"/>
                </a:solidFill>
                <a:latin typeface="微軟正黑體" panose="020B0604030504040204" pitchFamily="34" charset="-120"/>
                <a:ea typeface="微軟正黑體" panose="020B0604030504040204" pitchFamily="34" charset="-120"/>
              </a:rPr>
              <a:t>112/5/22(</a:t>
            </a:r>
            <a:r>
              <a:rPr lang="zh-TW" altLang="en-US" sz="2200" b="1" dirty="0">
                <a:solidFill>
                  <a:srgbClr val="C00000"/>
                </a:solidFill>
                <a:latin typeface="微軟正黑體" panose="020B0604030504040204" pitchFamily="34" charset="-120"/>
                <a:ea typeface="微軟正黑體" panose="020B0604030504040204" pitchFamily="34" charset="-120"/>
              </a:rPr>
              <a:t>一</a:t>
            </a:r>
            <a:r>
              <a:rPr lang="en-US" altLang="zh-TW" sz="2200" b="1" dirty="0">
                <a:solidFill>
                  <a:srgbClr val="C00000"/>
                </a:solidFill>
                <a:latin typeface="微軟正黑體" panose="020B0604030504040204" pitchFamily="34" charset="-120"/>
                <a:ea typeface="微軟正黑體" panose="020B0604030504040204" pitchFamily="34" charset="-120"/>
              </a:rPr>
              <a:t>)10:00</a:t>
            </a:r>
            <a:r>
              <a:rPr lang="zh-TW" altLang="en-US" sz="2200" b="1" dirty="0">
                <a:solidFill>
                  <a:srgbClr val="C00000"/>
                </a:solidFill>
                <a:latin typeface="微軟正黑體" panose="020B0604030504040204" pitchFamily="34" charset="-120"/>
                <a:ea typeface="微軟正黑體" panose="020B0604030504040204" pitchFamily="34" charset="-120"/>
              </a:rPr>
              <a:t>～</a:t>
            </a:r>
            <a:r>
              <a:rPr lang="en-US" altLang="zh-TW" sz="2200" b="1" dirty="0">
                <a:solidFill>
                  <a:srgbClr val="C00000"/>
                </a:solidFill>
                <a:latin typeface="微軟正黑體" panose="020B0604030504040204" pitchFamily="34" charset="-120"/>
                <a:ea typeface="微軟正黑體" panose="020B0604030504040204" pitchFamily="34" charset="-120"/>
              </a:rPr>
              <a:t>5/26(</a:t>
            </a:r>
            <a:r>
              <a:rPr lang="zh-TW" altLang="en-US" sz="2200" b="1" dirty="0">
                <a:solidFill>
                  <a:srgbClr val="C00000"/>
                </a:solidFill>
                <a:latin typeface="微軟正黑體" panose="020B0604030504040204" pitchFamily="34" charset="-120"/>
                <a:ea typeface="微軟正黑體" panose="020B0604030504040204" pitchFamily="34" charset="-120"/>
              </a:rPr>
              <a:t>五</a:t>
            </a:r>
            <a:r>
              <a:rPr lang="en-US" altLang="zh-TW" sz="2200" b="1" dirty="0">
                <a:solidFill>
                  <a:srgbClr val="C00000"/>
                </a:solidFill>
                <a:latin typeface="微軟正黑體" panose="020B0604030504040204" pitchFamily="34" charset="-120"/>
                <a:ea typeface="微軟正黑體" panose="020B0604030504040204" pitchFamily="34" charset="-120"/>
              </a:rPr>
              <a:t>)12:00</a:t>
            </a:r>
            <a:r>
              <a:rPr lang="zh-TW" altLang="en-US" sz="2200" b="1" dirty="0">
                <a:solidFill>
                  <a:srgbClr val="C00000"/>
                </a:solidFill>
                <a:latin typeface="微軟正黑體" panose="020B0604030504040204" pitchFamily="34" charset="-120"/>
                <a:ea typeface="微軟正黑體" panose="020B0604030504040204" pitchFamily="34" charset="-120"/>
              </a:rPr>
              <a:t>止</a:t>
            </a:r>
            <a:r>
              <a:rPr lang="en-US" altLang="zh-TW" sz="2200" b="1" dirty="0">
                <a:solidFill>
                  <a:srgbClr val="C00000"/>
                </a:solidFill>
                <a:latin typeface="微軟正黑體" panose="020B0604030504040204" pitchFamily="34" charset="-120"/>
                <a:ea typeface="微軟正黑體" panose="020B0604030504040204" pitchFamily="34" charset="-120"/>
              </a:rPr>
              <a:t> </a:t>
            </a:r>
          </a:p>
        </p:txBody>
      </p:sp>
      <p:sp>
        <p:nvSpPr>
          <p:cNvPr id="18" name="標題 1"/>
          <p:cNvSpPr txBox="1">
            <a:spLocks/>
          </p:cNvSpPr>
          <p:nvPr/>
        </p:nvSpPr>
        <p:spPr>
          <a:xfrm>
            <a:off x="380613" y="789246"/>
            <a:ext cx="8410847"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1</a:t>
            </a:r>
            <a:r>
              <a:rPr lang="zh-TW" altLang="en-US" sz="2800" b="1" dirty="0">
                <a:solidFill>
                  <a:srgbClr val="0033CC"/>
                </a:solidFill>
                <a:latin typeface="微軟正黑體" panose="020B0604030504040204" pitchFamily="34" charset="-120"/>
                <a:ea typeface="微軟正黑體" panose="020B0604030504040204" pitchFamily="34" charset="-120"/>
              </a:rPr>
              <a:t>、報名國中學校資料登錄</a:t>
            </a:r>
          </a:p>
        </p:txBody>
      </p:sp>
      <p:sp>
        <p:nvSpPr>
          <p:cNvPr id="19" name="內容版面配置區 2"/>
          <p:cNvSpPr>
            <a:spLocks noGrp="1"/>
          </p:cNvSpPr>
          <p:nvPr>
            <p:ph idx="1"/>
          </p:nvPr>
        </p:nvSpPr>
        <p:spPr>
          <a:xfrm>
            <a:off x="1011293" y="1393935"/>
            <a:ext cx="7427628" cy="1824877"/>
          </a:xfrm>
        </p:spPr>
        <p:txBody>
          <a:bodyPr rtlCol="0">
            <a:noAutofit/>
          </a:bodyPr>
          <a:lstStyle/>
          <a:p>
            <a:pPr marL="0" indent="0" fontAlgn="auto">
              <a:lnSpc>
                <a:spcPct val="120000"/>
              </a:lnSpc>
              <a:spcAft>
                <a:spcPts val="0"/>
              </a:spcAft>
              <a:buNone/>
              <a:defRPr/>
            </a:pPr>
            <a:r>
              <a:rPr lang="zh-TW" altLang="en-US" sz="2000" b="1" dirty="0">
                <a:solidFill>
                  <a:srgbClr val="0070C0"/>
                </a:solidFill>
                <a:latin typeface="微軟正黑體" panose="020B0604030504040204" pitchFamily="34" charset="-120"/>
                <a:ea typeface="微軟正黑體" panose="020B0604030504040204" pitchFamily="34" charset="-120"/>
              </a:rPr>
              <a:t>進入集體報名系統</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1800" b="1" dirty="0">
                <a:latin typeface="微軟正黑體" panose="020B0604030504040204" pitchFamily="34" charset="-120"/>
                <a:ea typeface="微軟正黑體" panose="020B0604030504040204" pitchFamily="34" charset="-120"/>
              </a:rPr>
              <a:t>登入</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solidFill>
                  <a:srgbClr val="C00000"/>
                </a:solidFill>
                <a:latin typeface="微軟正黑體" panose="020B0604030504040204" pitchFamily="34" charset="-120"/>
                <a:ea typeface="微軟正黑體" panose="020B0604030504040204" pitchFamily="34" charset="-120"/>
              </a:rPr>
              <a:t>帳號為國中學校代碼</a:t>
            </a:r>
            <a:r>
              <a:rPr lang="en-US" altLang="zh-TW" sz="1800" b="1" dirty="0">
                <a:solidFill>
                  <a:srgbClr val="C00000"/>
                </a:solidFill>
                <a:latin typeface="微軟正黑體" panose="020B0604030504040204" pitchFamily="34" charset="-120"/>
                <a:ea typeface="微軟正黑體" panose="020B0604030504040204" pitchFamily="34" charset="-120"/>
              </a:rPr>
              <a:t>(6</a:t>
            </a:r>
            <a:r>
              <a:rPr lang="zh-TW" altLang="en-US" sz="1800" b="1" dirty="0">
                <a:solidFill>
                  <a:srgbClr val="C00000"/>
                </a:solidFill>
                <a:latin typeface="微軟正黑體" panose="020B0604030504040204" pitchFamily="34" charset="-120"/>
                <a:ea typeface="微軟正黑體" panose="020B0604030504040204" pitchFamily="34" charset="-120"/>
              </a:rPr>
              <a:t>位數</a:t>
            </a:r>
            <a:r>
              <a:rPr lang="en-US" altLang="zh-TW" sz="1800" b="1" dirty="0">
                <a:solidFill>
                  <a:srgbClr val="C00000"/>
                </a:solidFill>
                <a:latin typeface="微軟正黑體" panose="020B0604030504040204" pitchFamily="34" charset="-120"/>
                <a:ea typeface="微軟正黑體" panose="020B0604030504040204" pitchFamily="34" charset="-120"/>
              </a:rPr>
              <a:t>)</a:t>
            </a:r>
          </a:p>
          <a:p>
            <a:pPr marL="355600" indent="0" fontAlgn="auto">
              <a:lnSpc>
                <a:spcPct val="100000"/>
              </a:lnSpc>
              <a:spcBef>
                <a:spcPts val="600"/>
              </a:spcBef>
              <a:spcAft>
                <a:spcPts val="0"/>
              </a:spcAft>
              <a:buFont typeface="Arial" panose="020B0604020202020204" pitchFamily="34" charset="0"/>
              <a:buNone/>
              <a:defRPr/>
            </a:pPr>
            <a:r>
              <a:rPr lang="zh-TW" altLang="en-US" sz="1800" dirty="0">
                <a:solidFill>
                  <a:srgbClr val="C00000"/>
                </a:solidFill>
                <a:latin typeface="微軟正黑體" panose="020B0604030504040204" pitchFamily="34" charset="-120"/>
                <a:ea typeface="微軟正黑體" panose="020B0604030504040204" pitchFamily="34" charset="-120"/>
              </a:rPr>
              <a:t>　　</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u="sng" dirty="0">
                <a:solidFill>
                  <a:srgbClr val="C00000"/>
                </a:solidFill>
                <a:latin typeface="微軟正黑體" panose="020B0604030504040204" pitchFamily="34" charset="-120"/>
                <a:ea typeface="微軟正黑體" panose="020B0604030504040204" pitchFamily="34" charset="-120"/>
              </a:rPr>
              <a:t>密碼為國中學校</a:t>
            </a:r>
            <a:r>
              <a:rPr lang="zh-TW" altLang="zh-TW" sz="1800" b="1" u="sng" dirty="0">
                <a:solidFill>
                  <a:srgbClr val="C00000"/>
                </a:solidFill>
                <a:latin typeface="微軟正黑體" panose="020B0604030504040204" pitchFamily="34" charset="-120"/>
                <a:ea typeface="微軟正黑體" panose="020B0604030504040204" pitchFamily="34" charset="-120"/>
              </a:rPr>
              <a:t>自行設定之密碼，同會議報名、簡章購買系</a:t>
            </a:r>
            <a:r>
              <a:rPr lang="zh-TW" altLang="en-US" sz="1800" b="1" u="sng" dirty="0">
                <a:solidFill>
                  <a:srgbClr val="C00000"/>
                </a:solidFill>
                <a:latin typeface="微軟正黑體" panose="020B0604030504040204" pitchFamily="34" charset="-120"/>
                <a:ea typeface="微軟正黑體" panose="020B0604030504040204" pitchFamily="34" charset="-120"/>
              </a:rPr>
              <a:t>統</a:t>
            </a:r>
            <a:endParaRPr lang="en-US" altLang="zh-TW" sz="1800" b="1" u="sng" dirty="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1800" dirty="0">
                <a:solidFill>
                  <a:srgbClr val="C00000"/>
                </a:solidFill>
                <a:latin typeface="微軟正黑體" panose="020B0604030504040204" pitchFamily="34" charset="-120"/>
                <a:ea typeface="微軟正黑體" panose="020B0604030504040204" pitchFamily="34" charset="-120"/>
              </a:rPr>
              <a:t>　　</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solidFill>
                  <a:srgbClr val="C00000"/>
                </a:solidFill>
                <a:latin typeface="微軟正黑體" panose="020B0604030504040204" pitchFamily="34" charset="-120"/>
                <a:ea typeface="微軟正黑體" panose="020B0604030504040204" pitchFamily="34" charset="-120"/>
              </a:rPr>
              <a:t>驗證碼</a:t>
            </a:r>
            <a:endParaRPr lang="en-US" altLang="zh-TW" sz="1800" b="1" dirty="0">
              <a:solidFill>
                <a:srgbClr val="C00000"/>
              </a:solidFill>
              <a:latin typeface="微軟正黑體" panose="020B0604030504040204" pitchFamily="34" charset="-120"/>
              <a:ea typeface="微軟正黑體" panose="020B0604030504040204" pitchFamily="34" charset="-120"/>
            </a:endParaRPr>
          </a:p>
        </p:txBody>
      </p:sp>
      <p:sp>
        <p:nvSpPr>
          <p:cNvPr id="20" name="矩形 2"/>
          <p:cNvSpPr>
            <a:spLocks noChangeArrowheads="1"/>
          </p:cNvSpPr>
          <p:nvPr/>
        </p:nvSpPr>
        <p:spPr bwMode="auto">
          <a:xfrm>
            <a:off x="816104" y="6033656"/>
            <a:ext cx="7530646" cy="707886"/>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000" b="1" dirty="0">
                <a:latin typeface="微軟正黑體" panose="020B0604030504040204" pitchFamily="34" charset="-120"/>
                <a:ea typeface="微軟正黑體" panose="020B0604030504040204" pitchFamily="34" charset="-120"/>
              </a:rPr>
              <a:t>登入系統請先下載</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集體報名系統</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學生資料檔案規格說明檔案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集體報名資料範例檔案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建立學生報名資料，以利匯入系統</a:t>
            </a:r>
            <a:endParaRPr lang="en-US" altLang="zh-TW" sz="2000" b="1" dirty="0">
              <a:latin typeface="微軟正黑體" panose="020B0604030504040204" pitchFamily="34" charset="-120"/>
              <a:ea typeface="微軟正黑體" panose="020B0604030504040204" pitchFamily="34" charset="-120"/>
            </a:endParaRPr>
          </a:p>
        </p:txBody>
      </p:sp>
      <p:sp>
        <p:nvSpPr>
          <p:cNvPr id="21" name="矩形 20"/>
          <p:cNvSpPr/>
          <p:nvPr/>
        </p:nvSpPr>
        <p:spPr bwMode="auto">
          <a:xfrm>
            <a:off x="2850959" y="4093828"/>
            <a:ext cx="3675676" cy="16358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3560671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37</a:t>
            </a:fld>
            <a:endParaRPr lang="zh-TW" altLang="en-US" sz="1500" b="1" dirty="0">
              <a:latin typeface="Arial" panose="020B0604020202020204" pitchFamily="34" charset="0"/>
              <a:cs typeface="Arial" panose="020B0604020202020204" pitchFamily="34" charset="0"/>
            </a:endParaRPr>
          </a:p>
        </p:txBody>
      </p:sp>
      <p:sp>
        <p:nvSpPr>
          <p:cNvPr id="7" name="內容版面配置區 5"/>
          <p:cNvSpPr>
            <a:spLocks noGrp="1"/>
          </p:cNvSpPr>
          <p:nvPr>
            <p:ph idx="1"/>
          </p:nvPr>
        </p:nvSpPr>
        <p:spPr>
          <a:xfrm>
            <a:off x="957189" y="1196619"/>
            <a:ext cx="8090145" cy="1951037"/>
          </a:xfrm>
        </p:spPr>
        <p:txBody>
          <a:bodyPr rtlCol="0">
            <a:normAutofit/>
          </a:bodyPr>
          <a:lstStyle/>
          <a:p>
            <a:pPr marL="0" indent="0" fontAlgn="auto">
              <a:lnSpc>
                <a:spcPts val="3000"/>
              </a:lnSpc>
              <a:spcBef>
                <a:spcPts val="600"/>
              </a:spcBef>
              <a:spcAft>
                <a:spcPts val="0"/>
              </a:spcAft>
              <a:buFont typeface="Arial" panose="020B0604020202020204" pitchFamily="34" charset="0"/>
              <a:buNone/>
              <a:defRPr/>
            </a:pPr>
            <a:r>
              <a:rPr lang="zh-TW" altLang="en-US" sz="2400" b="1" dirty="0">
                <a:latin typeface="微軟正黑體" panose="020B0604030504040204" pitchFamily="34" charset="-120"/>
                <a:ea typeface="微軟正黑體" panose="020B0604030504040204" pitchFamily="34" charset="-120"/>
              </a:rPr>
              <a:t>下載</a:t>
            </a:r>
            <a:r>
              <a:rPr lang="zh-TW" altLang="en-US" sz="2400" dirty="0">
                <a:solidFill>
                  <a:srgbClr val="C00000"/>
                </a:solidFill>
                <a:latin typeface="Calibri Light" panose="020F0302020204030204" pitchFamily="34" charset="0"/>
              </a:rPr>
              <a:t>❶</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匯入學生資料檔案規格</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與</a:t>
            </a:r>
            <a:r>
              <a:rPr lang="zh-TW" altLang="en-US" sz="2400" dirty="0">
                <a:solidFill>
                  <a:srgbClr val="C00000"/>
                </a:solidFill>
                <a:latin typeface="Calibri Light" panose="020F0302020204030204" pitchFamily="34" charset="0"/>
              </a:rPr>
              <a:t>❷</a:t>
            </a:r>
            <a:r>
              <a:rPr lang="en-US" altLang="zh-TW" sz="2400" dirty="0">
                <a:latin typeface="Calibri Light" panose="020F0302020204030204" pitchFamily="34" charset="0"/>
              </a:rPr>
              <a:t>【</a:t>
            </a:r>
            <a:r>
              <a:rPr lang="zh-TW" altLang="en-US" sz="2400" b="1" dirty="0">
                <a:latin typeface="微軟正黑體" panose="020B0604030504040204" pitchFamily="34" charset="-120"/>
                <a:ea typeface="微軟正黑體" panose="020B0604030504040204" pitchFamily="34" charset="-120"/>
              </a:rPr>
              <a:t>範例檔案</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Excel</a:t>
            </a:r>
            <a:r>
              <a:rPr lang="zh-TW" altLang="en-US" sz="2400" b="1" dirty="0">
                <a:latin typeface="微軟正黑體" panose="020B0604030504040204" pitchFamily="34" charset="-120"/>
                <a:ea typeface="微軟正黑體" panose="020B0604030504040204" pitchFamily="34" charset="-120"/>
              </a:rPr>
              <a:t>檔）</a:t>
            </a:r>
            <a:r>
              <a:rPr lang="zh-TW" altLang="en-US" sz="2400" b="1" u="sng" dirty="0">
                <a:solidFill>
                  <a:srgbClr val="C00000"/>
                </a:solidFill>
                <a:latin typeface="微軟正黑體" panose="020B0604030504040204" pitchFamily="34" charset="-120"/>
                <a:ea typeface="微軟正黑體" panose="020B0604030504040204" pitchFamily="34" charset="-120"/>
              </a:rPr>
              <a:t>核對「學校校務系統」匯出的五專優先免試入學報名資料「欄位」及「資料格式」是否與報名系統上傳格式相同</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8" name="橢圓形圖說文字 7"/>
          <p:cNvSpPr/>
          <p:nvPr/>
        </p:nvSpPr>
        <p:spPr>
          <a:xfrm rot="21354108">
            <a:off x="119497" y="1262952"/>
            <a:ext cx="733425" cy="665162"/>
          </a:xfrm>
          <a:prstGeom prst="wedgeEllipseCallout">
            <a:avLst>
              <a:gd name="adj1" fmla="val 73524"/>
              <a:gd name="adj2" fmla="val 47704"/>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eaLnBrk="1" fontAlgn="auto" hangingPunct="1">
              <a:spcBef>
                <a:spcPts val="0"/>
              </a:spcBef>
              <a:spcAft>
                <a:spcPts val="0"/>
              </a:spcAft>
              <a:defRPr/>
            </a:pPr>
            <a:r>
              <a:rPr lang="zh-TW" altLang="en-US" sz="2000" b="1" dirty="0">
                <a:solidFill>
                  <a:srgbClr val="FF0000"/>
                </a:solidFill>
                <a:latin typeface="華康中圓體" panose="020F0509000000000000" pitchFamily="49" charset="-120"/>
                <a:ea typeface="華康中圓體" panose="020F0509000000000000" pitchFamily="49" charset="-120"/>
              </a:rPr>
              <a:t>重要</a:t>
            </a:r>
          </a:p>
        </p:txBody>
      </p:sp>
      <p:grpSp>
        <p:nvGrpSpPr>
          <p:cNvPr id="19" name="群組 18"/>
          <p:cNvGrpSpPr>
            <a:grpSpLocks noChangeAspect="1"/>
          </p:cNvGrpSpPr>
          <p:nvPr/>
        </p:nvGrpSpPr>
        <p:grpSpPr>
          <a:xfrm>
            <a:off x="84198" y="113115"/>
            <a:ext cx="3950871" cy="574633"/>
            <a:chOff x="1538410" y="1233520"/>
            <a:chExt cx="5644102" cy="820894"/>
          </a:xfrm>
        </p:grpSpPr>
        <p:sp>
          <p:nvSpPr>
            <p:cNvPr id="20"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21" name="矩形 20">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22"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23"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24"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25"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26"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4" name="群組 13">
            <a:extLst>
              <a:ext uri="{FF2B5EF4-FFF2-40B4-BE49-F238E27FC236}">
                <a16:creationId xmlns:a16="http://schemas.microsoft.com/office/drawing/2014/main" id="{148FE24A-37B8-46F9-9090-366C0AB301E7}"/>
              </a:ext>
            </a:extLst>
          </p:cNvPr>
          <p:cNvGrpSpPr/>
          <p:nvPr/>
        </p:nvGrpSpPr>
        <p:grpSpPr>
          <a:xfrm>
            <a:off x="33865" y="2784164"/>
            <a:ext cx="6546119" cy="1998973"/>
            <a:chOff x="-13943" y="2877465"/>
            <a:chExt cx="6546119" cy="1998973"/>
          </a:xfrm>
        </p:grpSpPr>
        <p:pic>
          <p:nvPicPr>
            <p:cNvPr id="9" name="圖片 8">
              <a:extLst>
                <a:ext uri="{FF2B5EF4-FFF2-40B4-BE49-F238E27FC236}">
                  <a16:creationId xmlns:a16="http://schemas.microsoft.com/office/drawing/2014/main" id="{56913577-DA6D-4295-B406-C72E3C33F740}"/>
                </a:ext>
              </a:extLst>
            </p:cNvPr>
            <p:cNvPicPr>
              <a:picLocks noChangeAspect="1"/>
            </p:cNvPicPr>
            <p:nvPr/>
          </p:nvPicPr>
          <p:blipFill rotWithShape="1">
            <a:blip r:embed="rId2"/>
            <a:srcRect t="6549" b="1308"/>
            <a:stretch/>
          </p:blipFill>
          <p:spPr>
            <a:xfrm>
              <a:off x="-13943" y="2877465"/>
              <a:ext cx="6546119" cy="1998973"/>
            </a:xfrm>
            <a:prstGeom prst="rect">
              <a:avLst/>
            </a:prstGeom>
            <a:ln w="12700">
              <a:solidFill>
                <a:srgbClr val="0000FF"/>
              </a:solidFill>
            </a:ln>
          </p:spPr>
        </p:pic>
        <p:sp>
          <p:nvSpPr>
            <p:cNvPr id="16" name="矩形 15"/>
            <p:cNvSpPr/>
            <p:nvPr/>
          </p:nvSpPr>
          <p:spPr bwMode="auto">
            <a:xfrm>
              <a:off x="2695394" y="3519367"/>
              <a:ext cx="868569" cy="267378"/>
            </a:xfrm>
            <a:prstGeom prst="rect">
              <a:avLst/>
            </a:prstGeom>
            <a:solidFill>
              <a:srgbClr val="FFFF00">
                <a:alpha val="29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bwMode="auto">
            <a:xfrm>
              <a:off x="1664215" y="3846085"/>
              <a:ext cx="357784" cy="180305"/>
            </a:xfrm>
            <a:prstGeom prst="rect">
              <a:avLst/>
            </a:prstGeom>
            <a:solidFill>
              <a:srgbClr val="FFFF00">
                <a:alpha val="29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文字方塊 12"/>
            <p:cNvSpPr txBox="1">
              <a:spLocks noChangeArrowheads="1"/>
            </p:cNvSpPr>
            <p:nvPr/>
          </p:nvSpPr>
          <p:spPr bwMode="auto">
            <a:xfrm>
              <a:off x="2334149" y="3199768"/>
              <a:ext cx="541952" cy="4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500" dirty="0">
                  <a:solidFill>
                    <a:srgbClr val="C00000"/>
                  </a:solidFill>
                  <a:latin typeface="Calibri Light" panose="020F0302020204030204" pitchFamily="34" charset="0"/>
                </a:rPr>
                <a:t>❶</a:t>
              </a:r>
              <a:endParaRPr lang="zh-TW" altLang="en-US" sz="2500" dirty="0">
                <a:solidFill>
                  <a:srgbClr val="C00000"/>
                </a:solidFill>
              </a:endParaRPr>
            </a:p>
          </p:txBody>
        </p:sp>
        <p:sp>
          <p:nvSpPr>
            <p:cNvPr id="27" name="文字方塊 13"/>
            <p:cNvSpPr txBox="1">
              <a:spLocks noChangeArrowheads="1"/>
            </p:cNvSpPr>
            <p:nvPr/>
          </p:nvSpPr>
          <p:spPr bwMode="auto">
            <a:xfrm>
              <a:off x="1272754" y="3501436"/>
              <a:ext cx="505159" cy="4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500" dirty="0">
                  <a:solidFill>
                    <a:srgbClr val="C00000"/>
                  </a:solidFill>
                  <a:latin typeface="Calibri Light" panose="020F0302020204030204" pitchFamily="34" charset="0"/>
                </a:rPr>
                <a:t>❷</a:t>
              </a:r>
              <a:endParaRPr lang="zh-TW" altLang="en-US" sz="2500" dirty="0">
                <a:solidFill>
                  <a:srgbClr val="C00000"/>
                </a:solidFill>
              </a:endParaRPr>
            </a:p>
          </p:txBody>
        </p:sp>
        <p:sp>
          <p:nvSpPr>
            <p:cNvPr id="28" name="矩形 27"/>
            <p:cNvSpPr/>
            <p:nvPr/>
          </p:nvSpPr>
          <p:spPr>
            <a:xfrm>
              <a:off x="1329100" y="4070579"/>
              <a:ext cx="897625"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範例檔案</a:t>
              </a:r>
            </a:p>
          </p:txBody>
        </p:sp>
        <p:sp>
          <p:nvSpPr>
            <p:cNvPr id="29" name="矩形 28"/>
            <p:cNvSpPr/>
            <p:nvPr/>
          </p:nvSpPr>
          <p:spPr>
            <a:xfrm>
              <a:off x="2761255" y="3126715"/>
              <a:ext cx="2076339"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匯入學生資料檔案規格</a:t>
              </a:r>
            </a:p>
          </p:txBody>
        </p:sp>
      </p:grpSp>
      <p:sp>
        <p:nvSpPr>
          <p:cNvPr id="30" name="標題 1"/>
          <p:cNvSpPr txBox="1">
            <a:spLocks/>
          </p:cNvSpPr>
          <p:nvPr/>
        </p:nvSpPr>
        <p:spPr>
          <a:xfrm>
            <a:off x="33865" y="726958"/>
            <a:ext cx="4730044" cy="510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(1/11)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pic>
        <p:nvPicPr>
          <p:cNvPr id="33" name="圖片 32">
            <a:extLst>
              <a:ext uri="{FF2B5EF4-FFF2-40B4-BE49-F238E27FC236}">
                <a16:creationId xmlns:a16="http://schemas.microsoft.com/office/drawing/2014/main" id="{417B682F-9AA2-4383-9F7B-5820BF2C5BD7}"/>
              </a:ext>
            </a:extLst>
          </p:cNvPr>
          <p:cNvPicPr>
            <a:picLocks noChangeAspect="1"/>
          </p:cNvPicPr>
          <p:nvPr/>
        </p:nvPicPr>
        <p:blipFill>
          <a:blip r:embed="rId3"/>
          <a:stretch>
            <a:fillRect/>
          </a:stretch>
        </p:blipFill>
        <p:spPr>
          <a:xfrm>
            <a:off x="33865" y="4837879"/>
            <a:ext cx="7913345" cy="1965378"/>
          </a:xfrm>
          <a:prstGeom prst="rect">
            <a:avLst/>
          </a:prstGeom>
          <a:ln w="12700">
            <a:solidFill>
              <a:srgbClr val="0000FF"/>
            </a:solidFill>
          </a:ln>
        </p:spPr>
      </p:pic>
      <p:pic>
        <p:nvPicPr>
          <p:cNvPr id="31" name="圖片 30">
            <a:extLst>
              <a:ext uri="{FF2B5EF4-FFF2-40B4-BE49-F238E27FC236}">
                <a16:creationId xmlns:a16="http://schemas.microsoft.com/office/drawing/2014/main" id="{60EF1C2F-A71F-4340-A883-61F549BEE59A}"/>
              </a:ext>
            </a:extLst>
          </p:cNvPr>
          <p:cNvPicPr>
            <a:picLocks noChangeAspect="1"/>
          </p:cNvPicPr>
          <p:nvPr/>
        </p:nvPicPr>
        <p:blipFill rotWithShape="1">
          <a:blip r:embed="rId4"/>
          <a:srcRect/>
          <a:stretch/>
        </p:blipFill>
        <p:spPr>
          <a:xfrm>
            <a:off x="5025354" y="3671504"/>
            <a:ext cx="3739082" cy="3147655"/>
          </a:xfrm>
          <a:prstGeom prst="rect">
            <a:avLst/>
          </a:prstGeom>
          <a:ln w="12700">
            <a:solidFill>
              <a:srgbClr val="0000FF"/>
            </a:solidFill>
          </a:ln>
        </p:spPr>
      </p:pic>
    </p:spTree>
    <p:extLst>
      <p:ext uri="{BB962C8B-B14F-4D97-AF65-F5344CB8AC3E}">
        <p14:creationId xmlns:p14="http://schemas.microsoft.com/office/powerpoint/2010/main" val="4148231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38</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0" y="794690"/>
            <a:ext cx="473004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(2/11)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矩形 8"/>
          <p:cNvSpPr>
            <a:spLocks noChangeArrowheads="1"/>
          </p:cNvSpPr>
          <p:nvPr/>
        </p:nvSpPr>
        <p:spPr bwMode="auto">
          <a:xfrm>
            <a:off x="71596" y="1355632"/>
            <a:ext cx="2822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範例檔案</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Excel</a:t>
            </a:r>
            <a:r>
              <a:rPr lang="zh-TW" altLang="en-US" b="1" dirty="0">
                <a:solidFill>
                  <a:srgbClr val="C00000"/>
                </a:solidFill>
                <a:latin typeface="微軟正黑體" panose="020B0604030504040204" pitchFamily="34" charset="-120"/>
                <a:ea typeface="微軟正黑體" panose="020B0604030504040204" pitchFamily="34" charset="-120"/>
              </a:rPr>
              <a:t>檔）</a:t>
            </a:r>
            <a:endParaRPr lang="zh-TW" altLang="en-US" dirty="0">
              <a:solidFill>
                <a:srgbClr val="C00000"/>
              </a:solidFill>
            </a:endParaRPr>
          </a:p>
        </p:txBody>
      </p:sp>
      <p:grpSp>
        <p:nvGrpSpPr>
          <p:cNvPr id="14" name="群組 13"/>
          <p:cNvGrpSpPr/>
          <p:nvPr/>
        </p:nvGrpSpPr>
        <p:grpSpPr>
          <a:xfrm>
            <a:off x="194400" y="1687744"/>
            <a:ext cx="8565778" cy="1267981"/>
            <a:chOff x="858872" y="1027105"/>
            <a:chExt cx="9872071" cy="1267981"/>
          </a:xfrm>
        </p:grpSpPr>
        <p:sp>
          <p:nvSpPr>
            <p:cNvPr id="15" name="橢圓 14"/>
            <p:cNvSpPr/>
            <p:nvPr/>
          </p:nvSpPr>
          <p:spPr>
            <a:xfrm>
              <a:off x="858872" y="1064875"/>
              <a:ext cx="29043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600" b="1" dirty="0"/>
                <a:t>1</a:t>
              </a:r>
              <a:endParaRPr lang="zh-TW" altLang="en-US" sz="1600" b="1" dirty="0"/>
            </a:p>
          </p:txBody>
        </p:sp>
        <p:sp>
          <p:nvSpPr>
            <p:cNvPr id="16" name="文字方塊 24"/>
            <p:cNvSpPr txBox="1">
              <a:spLocks noChangeArrowheads="1"/>
            </p:cNvSpPr>
            <p:nvPr/>
          </p:nvSpPr>
          <p:spPr bwMode="auto">
            <a:xfrm>
              <a:off x="1138900" y="1053434"/>
              <a:ext cx="45448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600" b="1" dirty="0">
                  <a:solidFill>
                    <a:srgbClr val="002060"/>
                  </a:solidFill>
                  <a:latin typeface="微軟正黑體" panose="020B0604030504040204" pitchFamily="34" charset="-120"/>
                  <a:ea typeface="微軟正黑體" panose="020B0604030504040204" pitchFamily="34" charset="-120"/>
                </a:rPr>
                <a:t>輸入擔任幹部學期數及服務時數     服務學習積分</a:t>
              </a:r>
            </a:p>
          </p:txBody>
        </p:sp>
        <p:sp>
          <p:nvSpPr>
            <p:cNvPr id="17" name="橢圓 16"/>
            <p:cNvSpPr/>
            <p:nvPr/>
          </p:nvSpPr>
          <p:spPr>
            <a:xfrm>
              <a:off x="858872" y="1387217"/>
              <a:ext cx="290430" cy="2520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600" b="1" dirty="0"/>
                <a:t>2</a:t>
              </a:r>
              <a:endParaRPr lang="zh-TW" altLang="en-US" sz="1600" b="1" dirty="0"/>
            </a:p>
          </p:txBody>
        </p:sp>
        <p:sp>
          <p:nvSpPr>
            <p:cNvPr id="18" name="文字方塊 26"/>
            <p:cNvSpPr txBox="1">
              <a:spLocks noChangeArrowheads="1"/>
            </p:cNvSpPr>
            <p:nvPr/>
          </p:nvSpPr>
          <p:spPr bwMode="auto">
            <a:xfrm>
              <a:off x="1133306" y="1366579"/>
              <a:ext cx="42883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600" b="1" dirty="0">
                  <a:solidFill>
                    <a:srgbClr val="002060"/>
                  </a:solidFill>
                  <a:latin typeface="微軟正黑體" panose="020B0604030504040204" pitchFamily="34" charset="-120"/>
                  <a:ea typeface="微軟正黑體" panose="020B0604030504040204" pitchFamily="34" charset="-120"/>
                </a:rPr>
                <a:t>服務學習積分</a:t>
              </a:r>
              <a:r>
                <a:rPr lang="en-US" altLang="zh-TW" sz="1600" b="1" dirty="0">
                  <a:solidFill>
                    <a:srgbClr val="002060"/>
                  </a:solidFill>
                  <a:latin typeface="微軟正黑體" panose="020B0604030504040204" pitchFamily="34" charset="-120"/>
                  <a:ea typeface="微軟正黑體" panose="020B0604030504040204" pitchFamily="34" charset="-120"/>
                </a:rPr>
                <a:t>+</a:t>
              </a:r>
              <a:r>
                <a:rPr lang="zh-TW" altLang="en-US" sz="1600" b="1" dirty="0">
                  <a:solidFill>
                    <a:srgbClr val="002060"/>
                  </a:solidFill>
                  <a:latin typeface="微軟正黑體" panose="020B0604030504040204" pitchFamily="34" charset="-120"/>
                  <a:ea typeface="微軟正黑體" panose="020B0604030504040204" pitchFamily="34" charset="-120"/>
                </a:rPr>
                <a:t>競賽積分     多元學習表現積分</a:t>
              </a:r>
            </a:p>
          </p:txBody>
        </p:sp>
        <p:sp>
          <p:nvSpPr>
            <p:cNvPr id="19" name="橢圓 18"/>
            <p:cNvSpPr/>
            <p:nvPr/>
          </p:nvSpPr>
          <p:spPr>
            <a:xfrm>
              <a:off x="858987" y="1739683"/>
              <a:ext cx="29043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600" b="1" dirty="0"/>
                <a:t>3</a:t>
              </a:r>
              <a:endParaRPr lang="zh-TW" altLang="en-US" sz="1600" b="1" dirty="0"/>
            </a:p>
          </p:txBody>
        </p:sp>
        <p:sp>
          <p:nvSpPr>
            <p:cNvPr id="20" name="橢圓 19"/>
            <p:cNvSpPr/>
            <p:nvPr/>
          </p:nvSpPr>
          <p:spPr>
            <a:xfrm>
              <a:off x="6445250" y="1062030"/>
              <a:ext cx="290430" cy="252000"/>
            </a:xfrm>
            <a:prstGeom prst="ellipse">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600" b="1" dirty="0"/>
                <a:t>4</a:t>
              </a:r>
              <a:endParaRPr lang="zh-TW" altLang="en-US" sz="1600" b="1" dirty="0"/>
            </a:p>
          </p:txBody>
        </p:sp>
        <p:sp>
          <p:nvSpPr>
            <p:cNvPr id="21" name="橢圓 20"/>
            <p:cNvSpPr/>
            <p:nvPr/>
          </p:nvSpPr>
          <p:spPr>
            <a:xfrm>
              <a:off x="6445250" y="1386045"/>
              <a:ext cx="290430" cy="252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600" b="1" dirty="0"/>
                <a:t>5</a:t>
              </a:r>
              <a:endParaRPr lang="zh-TW" altLang="en-US" sz="1600" b="1" dirty="0"/>
            </a:p>
          </p:txBody>
        </p:sp>
        <p:sp>
          <p:nvSpPr>
            <p:cNvPr id="22" name="文字方塊 40"/>
            <p:cNvSpPr txBox="1">
              <a:spLocks noChangeArrowheads="1"/>
            </p:cNvSpPr>
            <p:nvPr/>
          </p:nvSpPr>
          <p:spPr bwMode="auto">
            <a:xfrm>
              <a:off x="1143731" y="1710188"/>
              <a:ext cx="4363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600" b="1" dirty="0">
                  <a:solidFill>
                    <a:srgbClr val="002060"/>
                  </a:solidFill>
                  <a:latin typeface="微軟正黑體" panose="020B0604030504040204" pitchFamily="34" charset="-120"/>
                  <a:ea typeface="微軟正黑體" panose="020B0604030504040204" pitchFamily="34" charset="-120"/>
                </a:rPr>
                <a:t>輸入技藝教育課程成績     技藝優良積分</a:t>
              </a:r>
            </a:p>
          </p:txBody>
        </p:sp>
        <p:sp>
          <p:nvSpPr>
            <p:cNvPr id="23" name="文字方塊 41"/>
            <p:cNvSpPr txBox="1">
              <a:spLocks noChangeArrowheads="1"/>
            </p:cNvSpPr>
            <p:nvPr/>
          </p:nvSpPr>
          <p:spPr bwMode="auto">
            <a:xfrm>
              <a:off x="6734757" y="1027105"/>
              <a:ext cx="3802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600" b="1" dirty="0">
                  <a:solidFill>
                    <a:srgbClr val="002060"/>
                  </a:solidFill>
                  <a:latin typeface="微軟正黑體" panose="020B0604030504040204" pitchFamily="34" charset="-120"/>
                  <a:ea typeface="微軟正黑體" panose="020B0604030504040204" pitchFamily="34" charset="-120"/>
                </a:rPr>
                <a:t>輸入弱勢身分代碼     弱勢身分積分</a:t>
              </a:r>
            </a:p>
          </p:txBody>
        </p:sp>
        <p:sp>
          <p:nvSpPr>
            <p:cNvPr id="24" name="文字方塊 42"/>
            <p:cNvSpPr txBox="1">
              <a:spLocks noChangeArrowheads="1"/>
            </p:cNvSpPr>
            <p:nvPr/>
          </p:nvSpPr>
          <p:spPr bwMode="auto">
            <a:xfrm>
              <a:off x="6734757" y="1365407"/>
              <a:ext cx="3802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600" b="1" dirty="0">
                  <a:solidFill>
                    <a:srgbClr val="002060"/>
                  </a:solidFill>
                  <a:latin typeface="微軟正黑體" panose="020B0604030504040204" pitchFamily="34" charset="-120"/>
                  <a:ea typeface="微軟正黑體" panose="020B0604030504040204" pitchFamily="34" charset="-120"/>
                </a:rPr>
                <a:t>輸入均衡學習成績     均衡學習積分</a:t>
              </a:r>
            </a:p>
          </p:txBody>
        </p:sp>
        <p:sp>
          <p:nvSpPr>
            <p:cNvPr id="25" name="向右箭號 24"/>
            <p:cNvSpPr/>
            <p:nvPr/>
          </p:nvSpPr>
          <p:spPr>
            <a:xfrm>
              <a:off x="3783542" y="1419635"/>
              <a:ext cx="217489" cy="223837"/>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600"/>
            </a:p>
          </p:txBody>
        </p:sp>
        <p:sp>
          <p:nvSpPr>
            <p:cNvPr id="26" name="向右箭號 25"/>
            <p:cNvSpPr/>
            <p:nvPr/>
          </p:nvSpPr>
          <p:spPr>
            <a:xfrm>
              <a:off x="4552516" y="1102055"/>
              <a:ext cx="217489" cy="223838"/>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600"/>
            </a:p>
          </p:txBody>
        </p:sp>
        <p:sp>
          <p:nvSpPr>
            <p:cNvPr id="27" name="向右箭號 26"/>
            <p:cNvSpPr/>
            <p:nvPr/>
          </p:nvSpPr>
          <p:spPr>
            <a:xfrm>
              <a:off x="8767712" y="1422557"/>
              <a:ext cx="217487" cy="223838"/>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600"/>
            </a:p>
          </p:txBody>
        </p:sp>
        <p:sp>
          <p:nvSpPr>
            <p:cNvPr id="28" name="向右箭號 27"/>
            <p:cNvSpPr/>
            <p:nvPr/>
          </p:nvSpPr>
          <p:spPr>
            <a:xfrm>
              <a:off x="8758855" y="1078573"/>
              <a:ext cx="215900" cy="225425"/>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600"/>
            </a:p>
          </p:txBody>
        </p:sp>
        <p:sp>
          <p:nvSpPr>
            <p:cNvPr id="29" name="向右箭號 28"/>
            <p:cNvSpPr/>
            <p:nvPr/>
          </p:nvSpPr>
          <p:spPr>
            <a:xfrm>
              <a:off x="3628756" y="1775502"/>
              <a:ext cx="215900" cy="223838"/>
            </a:xfrm>
            <a:prstGeom prst="rightArrow">
              <a:avLst/>
            </a:prstGeom>
            <a:solidFill>
              <a:srgbClr val="00539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600"/>
            </a:p>
          </p:txBody>
        </p:sp>
        <p:sp>
          <p:nvSpPr>
            <p:cNvPr id="30" name="橢圓 29"/>
            <p:cNvSpPr/>
            <p:nvPr/>
          </p:nvSpPr>
          <p:spPr>
            <a:xfrm>
              <a:off x="6443433" y="1738985"/>
              <a:ext cx="290430" cy="25200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600" b="1" dirty="0"/>
                <a:t>6</a:t>
              </a:r>
              <a:endParaRPr lang="zh-TW" altLang="en-US" sz="1600" b="1" dirty="0"/>
            </a:p>
          </p:txBody>
        </p:sp>
        <p:sp>
          <p:nvSpPr>
            <p:cNvPr id="31" name="文字方塊 42"/>
            <p:cNvSpPr txBox="1">
              <a:spLocks noChangeArrowheads="1"/>
            </p:cNvSpPr>
            <p:nvPr/>
          </p:nvSpPr>
          <p:spPr bwMode="auto">
            <a:xfrm>
              <a:off x="6742775" y="1710311"/>
              <a:ext cx="39881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600" b="1" dirty="0">
                  <a:solidFill>
                    <a:srgbClr val="002060"/>
                  </a:solidFill>
                  <a:latin typeface="微軟正黑體" panose="020B0604030504040204" pitchFamily="34" charset="-120"/>
                  <a:ea typeface="微軟正黑體" panose="020B0604030504040204" pitchFamily="34" charset="-120"/>
                </a:rPr>
                <a:t>輸入是否報考</a:t>
              </a:r>
              <a:r>
                <a:rPr lang="en-US" altLang="zh-TW" sz="1600" b="1" dirty="0">
                  <a:solidFill>
                    <a:srgbClr val="002060"/>
                  </a:solidFill>
                  <a:latin typeface="微軟正黑體" panose="020B0604030504040204" pitchFamily="34" charset="-120"/>
                  <a:ea typeface="微軟正黑體" panose="020B0604030504040204" pitchFamily="34" charset="-120"/>
                </a:rPr>
                <a:t>112</a:t>
              </a:r>
              <a:r>
                <a:rPr lang="zh-TW" altLang="en-US" sz="1600" b="1" dirty="0">
                  <a:solidFill>
                    <a:srgbClr val="002060"/>
                  </a:solidFill>
                  <a:latin typeface="微軟正黑體" panose="020B0604030504040204" pitchFamily="34" charset="-120"/>
                  <a:ea typeface="微軟正黑體" panose="020B0604030504040204" pitchFamily="34" charset="-120"/>
                </a:rPr>
                <a:t>年國中教育會考及</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eaLnBrk="1" hangingPunct="1"/>
              <a:r>
                <a:rPr lang="zh-TW" altLang="en-US" sz="1600" b="1" dirty="0">
                  <a:solidFill>
                    <a:srgbClr val="002060"/>
                  </a:solidFill>
                  <a:latin typeface="微軟正黑體" panose="020B0604030504040204" pitchFamily="34" charset="-120"/>
                  <a:ea typeface="微軟正黑體" panose="020B0604030504040204" pitchFamily="34" charset="-120"/>
                </a:rPr>
                <a:t>准考證號碼</a:t>
              </a:r>
            </a:p>
          </p:txBody>
        </p:sp>
      </p:grpSp>
      <p:sp>
        <p:nvSpPr>
          <p:cNvPr id="43" name="矩形 42"/>
          <p:cNvSpPr/>
          <p:nvPr/>
        </p:nvSpPr>
        <p:spPr bwMode="auto">
          <a:xfrm>
            <a:off x="0" y="4840740"/>
            <a:ext cx="1886427" cy="1111216"/>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63" name="群組 62">
            <a:extLst>
              <a:ext uri="{FF2B5EF4-FFF2-40B4-BE49-F238E27FC236}">
                <a16:creationId xmlns:a16="http://schemas.microsoft.com/office/drawing/2014/main" id="{009C9102-AAFD-4B9B-8796-819FA8E68556}"/>
              </a:ext>
            </a:extLst>
          </p:cNvPr>
          <p:cNvGrpSpPr/>
          <p:nvPr/>
        </p:nvGrpSpPr>
        <p:grpSpPr>
          <a:xfrm>
            <a:off x="14748" y="4538883"/>
            <a:ext cx="9144000" cy="1413072"/>
            <a:chOff x="0" y="4538883"/>
            <a:chExt cx="9144000" cy="1413072"/>
          </a:xfrm>
        </p:grpSpPr>
        <p:pic>
          <p:nvPicPr>
            <p:cNvPr id="59" name="圖片 58">
              <a:extLst>
                <a:ext uri="{FF2B5EF4-FFF2-40B4-BE49-F238E27FC236}">
                  <a16:creationId xmlns:a16="http://schemas.microsoft.com/office/drawing/2014/main" id="{CE7746FD-A362-40BF-8307-867729BAAECB}"/>
                </a:ext>
              </a:extLst>
            </p:cNvPr>
            <p:cNvPicPr>
              <a:picLocks noChangeAspect="1"/>
            </p:cNvPicPr>
            <p:nvPr/>
          </p:nvPicPr>
          <p:blipFill>
            <a:blip r:embed="rId2"/>
            <a:stretch>
              <a:fillRect/>
            </a:stretch>
          </p:blipFill>
          <p:spPr>
            <a:xfrm>
              <a:off x="0" y="4850192"/>
              <a:ext cx="9144000" cy="1093812"/>
            </a:xfrm>
            <a:prstGeom prst="rect">
              <a:avLst/>
            </a:prstGeom>
          </p:spPr>
        </p:pic>
        <p:sp>
          <p:nvSpPr>
            <p:cNvPr id="41" name="矩形 40"/>
            <p:cNvSpPr/>
            <p:nvPr/>
          </p:nvSpPr>
          <p:spPr bwMode="auto">
            <a:xfrm>
              <a:off x="1868557" y="4845458"/>
              <a:ext cx="516610" cy="1093812"/>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2" name="橢圓 41"/>
            <p:cNvSpPr/>
            <p:nvPr/>
          </p:nvSpPr>
          <p:spPr bwMode="auto">
            <a:xfrm>
              <a:off x="2000862" y="4545431"/>
              <a:ext cx="252000" cy="252000"/>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2</a:t>
              </a:r>
              <a:endParaRPr lang="zh-TW" altLang="en-US" b="1" dirty="0"/>
            </a:p>
          </p:txBody>
        </p:sp>
        <p:sp>
          <p:nvSpPr>
            <p:cNvPr id="44" name="矩形 43"/>
            <p:cNvSpPr/>
            <p:nvPr/>
          </p:nvSpPr>
          <p:spPr bwMode="auto">
            <a:xfrm>
              <a:off x="2385167" y="4850192"/>
              <a:ext cx="996950" cy="108508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矩形 44"/>
            <p:cNvSpPr/>
            <p:nvPr/>
          </p:nvSpPr>
          <p:spPr bwMode="auto">
            <a:xfrm>
              <a:off x="3399293" y="4850416"/>
              <a:ext cx="1037102" cy="1077485"/>
            </a:xfrm>
            <a:prstGeom prst="rect">
              <a:avLst/>
            </a:prstGeom>
            <a:no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6" name="矩形 45"/>
            <p:cNvSpPr/>
            <p:nvPr/>
          </p:nvSpPr>
          <p:spPr bwMode="auto">
            <a:xfrm>
              <a:off x="4436395" y="4840741"/>
              <a:ext cx="2532218" cy="10871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7" name="橢圓 46"/>
            <p:cNvSpPr/>
            <p:nvPr/>
          </p:nvSpPr>
          <p:spPr bwMode="auto">
            <a:xfrm>
              <a:off x="3027042" y="4545431"/>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3</a:t>
              </a:r>
              <a:endParaRPr lang="zh-TW" altLang="en-US" b="1" dirty="0"/>
            </a:p>
          </p:txBody>
        </p:sp>
        <p:sp>
          <p:nvSpPr>
            <p:cNvPr id="48" name="橢圓 47"/>
            <p:cNvSpPr/>
            <p:nvPr/>
          </p:nvSpPr>
          <p:spPr bwMode="auto">
            <a:xfrm>
              <a:off x="4053222" y="4545431"/>
              <a:ext cx="252000" cy="252000"/>
            </a:xfrm>
            <a:prstGeom prst="ellipse">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4</a:t>
              </a:r>
              <a:endParaRPr lang="zh-TW" altLang="en-US" b="1" dirty="0"/>
            </a:p>
          </p:txBody>
        </p:sp>
        <p:sp>
          <p:nvSpPr>
            <p:cNvPr id="49" name="橢圓 48"/>
            <p:cNvSpPr/>
            <p:nvPr/>
          </p:nvSpPr>
          <p:spPr bwMode="auto">
            <a:xfrm>
              <a:off x="6604606" y="4545431"/>
              <a:ext cx="252000" cy="252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5</a:t>
              </a:r>
              <a:endParaRPr lang="zh-TW" altLang="en-US" b="1" dirty="0"/>
            </a:p>
          </p:txBody>
        </p:sp>
        <p:sp>
          <p:nvSpPr>
            <p:cNvPr id="54" name="橢圓 53"/>
            <p:cNvSpPr/>
            <p:nvPr/>
          </p:nvSpPr>
          <p:spPr bwMode="auto">
            <a:xfrm>
              <a:off x="1483040" y="4538883"/>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1</a:t>
              </a:r>
              <a:endParaRPr lang="zh-TW" altLang="en-US" b="1" dirty="0"/>
            </a:p>
          </p:txBody>
        </p:sp>
        <p:sp>
          <p:nvSpPr>
            <p:cNvPr id="55" name="矩形 54"/>
            <p:cNvSpPr/>
            <p:nvPr/>
          </p:nvSpPr>
          <p:spPr bwMode="auto">
            <a:xfrm>
              <a:off x="8022891" y="4840382"/>
              <a:ext cx="1121109" cy="1087160"/>
            </a:xfrm>
            <a:prstGeom prst="rect">
              <a:avLst/>
            </a:prstGeom>
            <a:noFill/>
            <a:ln w="38100">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6" name="橢圓 55"/>
            <p:cNvSpPr/>
            <p:nvPr/>
          </p:nvSpPr>
          <p:spPr bwMode="auto">
            <a:xfrm>
              <a:off x="8671202" y="4545431"/>
              <a:ext cx="252000" cy="25200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b="1" dirty="0"/>
                <a:t>6</a:t>
              </a:r>
              <a:endParaRPr lang="zh-TW" altLang="en-US" b="1" dirty="0"/>
            </a:p>
          </p:txBody>
        </p:sp>
        <p:sp>
          <p:nvSpPr>
            <p:cNvPr id="40" name="矩形 39"/>
            <p:cNvSpPr/>
            <p:nvPr/>
          </p:nvSpPr>
          <p:spPr bwMode="auto">
            <a:xfrm>
              <a:off x="332581" y="4983573"/>
              <a:ext cx="1535975" cy="9683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grpSp>
        <p:nvGrpSpPr>
          <p:cNvPr id="62" name="群組 61">
            <a:extLst>
              <a:ext uri="{FF2B5EF4-FFF2-40B4-BE49-F238E27FC236}">
                <a16:creationId xmlns:a16="http://schemas.microsoft.com/office/drawing/2014/main" id="{408E0E07-0F41-4F75-B7C5-C92905E1149B}"/>
              </a:ext>
            </a:extLst>
          </p:cNvPr>
          <p:cNvGrpSpPr/>
          <p:nvPr/>
        </p:nvGrpSpPr>
        <p:grpSpPr>
          <a:xfrm>
            <a:off x="135119" y="2971269"/>
            <a:ext cx="8788083" cy="1381215"/>
            <a:chOff x="135119" y="2971269"/>
            <a:chExt cx="8788083" cy="1381215"/>
          </a:xfrm>
        </p:grpSpPr>
        <p:pic>
          <p:nvPicPr>
            <p:cNvPr id="52" name="圖片 51">
              <a:extLst>
                <a:ext uri="{FF2B5EF4-FFF2-40B4-BE49-F238E27FC236}">
                  <a16:creationId xmlns:a16="http://schemas.microsoft.com/office/drawing/2014/main" id="{C5F276B4-4443-4224-8BBD-EDE7F1820C30}"/>
                </a:ext>
              </a:extLst>
            </p:cNvPr>
            <p:cNvPicPr>
              <a:picLocks noChangeAspect="1"/>
            </p:cNvPicPr>
            <p:nvPr/>
          </p:nvPicPr>
          <p:blipFill>
            <a:blip r:embed="rId3"/>
            <a:stretch>
              <a:fillRect/>
            </a:stretch>
          </p:blipFill>
          <p:spPr>
            <a:xfrm>
              <a:off x="135119" y="2971269"/>
              <a:ext cx="8788083" cy="1381215"/>
            </a:xfrm>
            <a:prstGeom prst="rect">
              <a:avLst/>
            </a:prstGeom>
          </p:spPr>
        </p:pic>
        <p:sp>
          <p:nvSpPr>
            <p:cNvPr id="61" name="矩形 60">
              <a:extLst>
                <a:ext uri="{FF2B5EF4-FFF2-40B4-BE49-F238E27FC236}">
                  <a16:creationId xmlns:a16="http://schemas.microsoft.com/office/drawing/2014/main" id="{E685230F-C9DE-4A65-AAF1-7062184B724E}"/>
                </a:ext>
              </a:extLst>
            </p:cNvPr>
            <p:cNvSpPr/>
            <p:nvPr/>
          </p:nvSpPr>
          <p:spPr>
            <a:xfrm>
              <a:off x="621323" y="3380794"/>
              <a:ext cx="396314" cy="9716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0" name="矩形 49">
            <a:extLst>
              <a:ext uri="{FF2B5EF4-FFF2-40B4-BE49-F238E27FC236}">
                <a16:creationId xmlns:a16="http://schemas.microsoft.com/office/drawing/2014/main" id="{C9B88E6D-6CDB-4620-9453-488F7215ED81}"/>
              </a:ext>
            </a:extLst>
          </p:cNvPr>
          <p:cNvSpPr/>
          <p:nvPr/>
        </p:nvSpPr>
        <p:spPr>
          <a:xfrm>
            <a:off x="6167844" y="3366277"/>
            <a:ext cx="1013132" cy="9716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035370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39</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84198" y="774288"/>
            <a:ext cx="4295891"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(3/11)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矩形 18"/>
          <p:cNvSpPr>
            <a:spLocks noChangeArrowheads="1"/>
          </p:cNvSpPr>
          <p:nvPr/>
        </p:nvSpPr>
        <p:spPr bwMode="auto">
          <a:xfrm>
            <a:off x="621323" y="1399917"/>
            <a:ext cx="829689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en-US" sz="2000" b="1" dirty="0">
                <a:solidFill>
                  <a:srgbClr val="0070C0"/>
                </a:solidFill>
                <a:latin typeface="微軟正黑體" panose="020B0604030504040204" pitchFamily="34" charset="-120"/>
                <a:ea typeface="微軟正黑體" panose="020B0604030504040204" pitchFamily="34" charset="-120"/>
              </a:rPr>
              <a:t>檔案上傳</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批次作業</a:t>
            </a:r>
            <a:r>
              <a:rPr lang="en-US" altLang="zh-TW" sz="2000" b="1" dirty="0">
                <a:solidFill>
                  <a:srgbClr val="0070C0"/>
                </a:solidFill>
                <a:latin typeface="微軟正黑體" panose="020B0604030504040204" pitchFamily="34" charset="-120"/>
                <a:ea typeface="微軟正黑體" panose="020B0604030504040204" pitchFamily="34" charset="-120"/>
              </a:rPr>
              <a:t>)</a:t>
            </a:r>
          </a:p>
          <a:p>
            <a:pPr eaLnBrk="1" hangingPunct="1">
              <a:spcBef>
                <a:spcPts val="575"/>
              </a:spcBef>
              <a:buClr>
                <a:schemeClr val="accent1"/>
              </a:buClr>
              <a:buSzPct val="85000"/>
            </a:pPr>
            <a:r>
              <a:rPr lang="en-US" altLang="zh-TW" sz="2000" b="1" dirty="0">
                <a:solidFill>
                  <a:srgbClr val="C00000"/>
                </a:solidFill>
                <a:latin typeface="微軟正黑體" panose="020B0604030504040204" pitchFamily="34" charset="-120"/>
                <a:ea typeface="微軟正黑體" panose="020B0604030504040204" pitchFamily="34" charset="-120"/>
              </a:rPr>
              <a:t>Step1</a:t>
            </a:r>
            <a:r>
              <a:rPr lang="zh-TW" altLang="en-US" sz="2000" b="1" dirty="0">
                <a:solidFill>
                  <a:srgbClr val="C00000"/>
                </a:solidFill>
                <a:latin typeface="微軟正黑體" panose="020B0604030504040204" pitchFamily="34" charset="-120"/>
                <a:ea typeface="微軟正黑體" panose="020B0604030504040204" pitchFamily="34" charset="-120"/>
              </a:rPr>
              <a:t>：</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eaLnBrk="1" hangingPunct="1">
              <a:lnSpc>
                <a:spcPts val="3200"/>
              </a:lnSpc>
              <a:spcBef>
                <a:spcPts val="750"/>
              </a:spcBef>
              <a:buClr>
                <a:schemeClr val="accent1"/>
              </a:buClr>
              <a:buSzPct val="85000"/>
            </a:pPr>
            <a:r>
              <a:rPr lang="zh-TW" altLang="en-US" b="1" dirty="0">
                <a:latin typeface="微軟正黑體" panose="020B0604030504040204" pitchFamily="34" charset="-120"/>
                <a:ea typeface="微軟正黑體" panose="020B0604030504040204" pitchFamily="34" charset="-120"/>
              </a:rPr>
              <a:t>若國中端校務系統匯出之免試生資料檔欄位或格式與「範例檔案」不相同，</a:t>
            </a:r>
            <a:r>
              <a:rPr lang="zh-TW" altLang="en-US" b="1" dirty="0">
                <a:solidFill>
                  <a:srgbClr val="C00000"/>
                </a:solidFill>
                <a:latin typeface="微軟正黑體" panose="020B0604030504040204" pitchFamily="34" charset="-120"/>
                <a:ea typeface="微軟正黑體" panose="020B0604030504040204" pitchFamily="34" charset="-120"/>
              </a:rPr>
              <a:t>則修改學校校務系統匯出檔案</a:t>
            </a:r>
            <a:r>
              <a:rPr lang="zh-TW" altLang="en-US" b="1" dirty="0">
                <a:latin typeface="微軟正黑體" panose="020B0604030504040204" pitchFamily="34" charset="-120"/>
                <a:ea typeface="微軟正黑體" panose="020B0604030504040204" pitchFamily="34" charset="-120"/>
              </a:rPr>
              <a:t>，再以修改後檔案匯入報名系統。</a:t>
            </a:r>
            <a:endParaRPr lang="en-US" altLang="zh-TW" b="1" dirty="0">
              <a:latin typeface="微軟正黑體" panose="020B0604030504040204" pitchFamily="34" charset="-120"/>
              <a:ea typeface="微軟正黑體" panose="020B0604030504040204" pitchFamily="34" charset="-120"/>
            </a:endParaRPr>
          </a:p>
        </p:txBody>
      </p:sp>
      <p:grpSp>
        <p:nvGrpSpPr>
          <p:cNvPr id="17" name="群組 16">
            <a:extLst>
              <a:ext uri="{FF2B5EF4-FFF2-40B4-BE49-F238E27FC236}">
                <a16:creationId xmlns:a16="http://schemas.microsoft.com/office/drawing/2014/main" id="{B0602444-6020-4841-B3A2-2FCF51EB2A43}"/>
              </a:ext>
            </a:extLst>
          </p:cNvPr>
          <p:cNvGrpSpPr/>
          <p:nvPr/>
        </p:nvGrpSpPr>
        <p:grpSpPr>
          <a:xfrm>
            <a:off x="36870" y="3284350"/>
            <a:ext cx="9077898" cy="2779126"/>
            <a:chOff x="44244" y="3284350"/>
            <a:chExt cx="9077898" cy="2779126"/>
          </a:xfrm>
        </p:grpSpPr>
        <p:pic>
          <p:nvPicPr>
            <p:cNvPr id="16" name="圖片 15">
              <a:extLst>
                <a:ext uri="{FF2B5EF4-FFF2-40B4-BE49-F238E27FC236}">
                  <a16:creationId xmlns:a16="http://schemas.microsoft.com/office/drawing/2014/main" id="{7E9BEE00-39E2-492A-9D32-139D9E8D1572}"/>
                </a:ext>
              </a:extLst>
            </p:cNvPr>
            <p:cNvPicPr>
              <a:picLocks noChangeAspect="1"/>
            </p:cNvPicPr>
            <p:nvPr/>
          </p:nvPicPr>
          <p:blipFill>
            <a:blip r:embed="rId2"/>
            <a:stretch>
              <a:fillRect/>
            </a:stretch>
          </p:blipFill>
          <p:spPr>
            <a:xfrm>
              <a:off x="44244" y="3284350"/>
              <a:ext cx="9077898" cy="2779126"/>
            </a:xfrm>
            <a:prstGeom prst="rect">
              <a:avLst/>
            </a:prstGeom>
            <a:ln w="12700">
              <a:solidFill>
                <a:srgbClr val="0000FF"/>
              </a:solidFill>
            </a:ln>
          </p:spPr>
        </p:pic>
        <p:sp>
          <p:nvSpPr>
            <p:cNvPr id="14" name="矩形 13"/>
            <p:cNvSpPr/>
            <p:nvPr/>
          </p:nvSpPr>
          <p:spPr bwMode="auto">
            <a:xfrm>
              <a:off x="219309" y="5421235"/>
              <a:ext cx="654992" cy="298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Tree>
    <p:extLst>
      <p:ext uri="{BB962C8B-B14F-4D97-AF65-F5344CB8AC3E}">
        <p14:creationId xmlns:p14="http://schemas.microsoft.com/office/powerpoint/2010/main" val="2370626632"/>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5FFC5E7-936F-482B-A0D2-2CD0B51A1232}"/>
              </a:ext>
            </a:extLst>
          </p:cNvPr>
          <p:cNvPicPr>
            <a:picLocks noChangeAspect="1"/>
          </p:cNvPicPr>
          <p:nvPr/>
        </p:nvPicPr>
        <p:blipFill rotWithShape="1">
          <a:blip r:embed="rId3"/>
          <a:srcRect b="27" l="65" r="107"/>
          <a:stretch/>
        </p:blipFill>
        <p:spPr>
          <a:xfrm>
            <a:off x="-629" y="2264756"/>
            <a:ext cx="4655327" cy="3797262"/>
          </a:xfrm>
          <a:prstGeom prst="rect">
            <a:avLst/>
          </a:prstGeom>
        </p:spPr>
      </p:pic>
      <p:pic>
        <p:nvPicPr>
          <p:cNvPr id="5" name="圖片 4">
            <a:extLst>
              <a:ext uri="{FF2B5EF4-FFF2-40B4-BE49-F238E27FC236}">
                <a16:creationId xmlns:a16="http://schemas.microsoft.com/office/drawing/2014/main" id="{287CC25F-14B6-4CEB-AD88-053E71170518}"/>
              </a:ext>
            </a:extLst>
          </p:cNvPr>
          <p:cNvPicPr>
            <a:picLocks noChangeAspect="1"/>
          </p:cNvPicPr>
          <p:nvPr/>
        </p:nvPicPr>
        <p:blipFill rotWithShape="1">
          <a:blip r:embed="rId4"/>
          <a:srcRect l="44" r="14"/>
          <a:stretch/>
        </p:blipFill>
        <p:spPr>
          <a:xfrm>
            <a:off x="4322105" y="2275050"/>
            <a:ext cx="4820615" cy="3432261"/>
          </a:xfrm>
          <a:prstGeom prst="rect">
            <a:avLst/>
          </a:prstGeom>
        </p:spPr>
      </p:pic>
      <p:sp>
        <p:nvSpPr>
          <p:cNvPr id="22531" name="內容版面配置區 2"/>
          <p:cNvSpPr>
            <a:spLocks noGrp="1"/>
          </p:cNvSpPr>
          <p:nvPr>
            <p:ph idx="1"/>
          </p:nvPr>
        </p:nvSpPr>
        <p:spPr>
          <a:xfrm>
            <a:off x="250752" y="1209896"/>
            <a:ext cx="3864769" cy="478800"/>
          </a:xfrm>
        </p:spPr>
        <p:txBody>
          <a:bodyPr>
            <a:normAutofit/>
          </a:bodyPr>
          <a:lstStyle/>
          <a:p>
            <a:pPr>
              <a:buFont charset="2" panose="05000000000000000000" pitchFamily="2" typeface="Wingdings"/>
              <a:buChar char="Ø"/>
            </a:pPr>
            <a:r>
              <a:rPr altLang="en-US" b="1" dirty="0" lang="zh-TW">
                <a:solidFill>
                  <a:schemeClr val="accent5">
                    <a:lumMod val="75000"/>
                  </a:schemeClr>
                </a:solidFill>
                <a:latin charset="-120" pitchFamily="34" typeface="微軟正黑體"/>
                <a:ea charset="-120" pitchFamily="34" typeface="微軟正黑體"/>
              </a:rPr>
              <a:t>簡章及報名表下載</a:t>
            </a:r>
            <a:endParaRPr altLang="zh-TW" b="1" dirty="0" lang="en-US">
              <a:solidFill>
                <a:schemeClr val="accent5">
                  <a:lumMod val="75000"/>
                </a:schemeClr>
              </a:solidFill>
              <a:latin charset="-120" pitchFamily="34" typeface="微軟正黑體"/>
              <a:ea charset="-120" pitchFamily="34" typeface="微軟正黑體"/>
            </a:endParaRPr>
          </a:p>
        </p:txBody>
      </p:sp>
      <p:sp>
        <p:nvSpPr>
          <p:cNvPr id="8" name="矩形 7"/>
          <p:cNvSpPr/>
          <p:nvPr/>
        </p:nvSpPr>
        <p:spPr>
          <a:xfrm>
            <a:off x="4321970" y="1209600"/>
            <a:ext cx="4645760" cy="480131"/>
          </a:xfrm>
          <a:prstGeom prst="rect">
            <a:avLst/>
          </a:prstGeom>
        </p:spPr>
        <p:txBody>
          <a:bodyPr wrap="square">
            <a:spAutoFit/>
          </a:bodyPr>
          <a:lstStyle/>
          <a:p>
            <a:pPr indent="-457200" marL="457200">
              <a:lnSpc>
                <a:spcPct val="90000"/>
              </a:lnSpc>
              <a:spcBef>
                <a:spcPts val="750"/>
              </a:spcBef>
              <a:buFont charset="2" panose="05000000000000000000" pitchFamily="2" typeface="Wingdings"/>
              <a:buChar char="Ø"/>
              <a:defRPr/>
            </a:pPr>
            <a:r>
              <a:rPr altLang="en-US" b="1" dirty="0" lang="zh-TW" sz="2800">
                <a:solidFill>
                  <a:schemeClr val="accent5">
                    <a:lumMod val="75000"/>
                  </a:schemeClr>
                </a:solidFill>
                <a:latin charset="-120" pitchFamily="34" typeface="微軟正黑體"/>
                <a:ea charset="-120" pitchFamily="34" typeface="微軟正黑體"/>
              </a:rPr>
              <a:t>簡章查詢系統</a:t>
            </a:r>
            <a:endParaRPr altLang="zh-TW" b="1" dirty="0" lang="en-US" sz="2800">
              <a:solidFill>
                <a:schemeClr val="accent5">
                  <a:lumMod val="75000"/>
                </a:schemeClr>
              </a:solidFill>
              <a:latin charset="-120" pitchFamily="34" typeface="微軟正黑體"/>
              <a:ea charset="-120" pitchFamily="34" typeface="微軟正黑體"/>
            </a:endParaRPr>
          </a:p>
        </p:txBody>
      </p:sp>
      <p:sp>
        <p:nvSpPr>
          <p:cNvPr id="15" name="投影片編號版面配置區 4"/>
          <p:cNvSpPr>
            <a:spLocks noGrp="1"/>
          </p:cNvSpPr>
          <p:nvPr>
            <p:ph idx="4294967295" sz="quarter" type="sldNum"/>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compatLnSpc="1" numCol="1" wrap="square">
            <a:prstTxWarp prst="textNoShape">
              <a:avLst/>
            </a:prstTxWarp>
          </a:bodyPr>
          <a:lstStyle>
            <a:lvl1pPr>
              <a:defRPr>
                <a:solidFill>
                  <a:schemeClr val="tx1"/>
                </a:solidFill>
                <a:latin charset="0" panose="020F0502020204030204" pitchFamily="34" typeface="Calibri"/>
                <a:ea charset="-120" panose="02020500000000000000" pitchFamily="18" typeface="新細明體"/>
              </a:defRPr>
            </a:lvl1pPr>
            <a:lvl2pPr indent="-214308" marL="557199">
              <a:defRPr>
                <a:solidFill>
                  <a:schemeClr val="tx1"/>
                </a:solidFill>
                <a:latin charset="0" panose="020F0502020204030204" pitchFamily="34" typeface="Calibri"/>
                <a:ea charset="-120" panose="02020500000000000000" pitchFamily="18" typeface="新細明體"/>
              </a:defRPr>
            </a:lvl2pPr>
            <a:lvl3pPr indent="-171446" marL="857228">
              <a:defRPr>
                <a:solidFill>
                  <a:schemeClr val="tx1"/>
                </a:solidFill>
                <a:latin charset="0" panose="020F0502020204030204" pitchFamily="34" typeface="Calibri"/>
                <a:ea charset="-120" panose="02020500000000000000" pitchFamily="18" typeface="新細明體"/>
              </a:defRPr>
            </a:lvl3pPr>
            <a:lvl4pPr indent="-171446" marL="1200120">
              <a:defRPr>
                <a:solidFill>
                  <a:schemeClr val="tx1"/>
                </a:solidFill>
                <a:latin charset="0" panose="020F0502020204030204" pitchFamily="34" typeface="Calibri"/>
                <a:ea charset="-120" panose="02020500000000000000" pitchFamily="18" typeface="新細明體"/>
              </a:defRPr>
            </a:lvl4pPr>
            <a:lvl5pPr indent="-171446" marL="1543012">
              <a:defRPr>
                <a:solidFill>
                  <a:schemeClr val="tx1"/>
                </a:solidFill>
                <a:latin charset="0" panose="020F0502020204030204" pitchFamily="34" typeface="Calibri"/>
                <a:ea charset="-120" panose="02020500000000000000" pitchFamily="18" typeface="新細明體"/>
              </a:defRPr>
            </a:lvl5pPr>
            <a:lvl6pPr fontAlgn="base" indent="-171446" marL="1885903">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171446" marL="2228795">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171446" marL="2571686">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171446" marL="2914577">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fontAlgn="base">
              <a:spcBef>
                <a:spcPct val="0"/>
              </a:spcBef>
              <a:spcAft>
                <a:spcPct val="0"/>
              </a:spcAft>
            </a:pPr>
            <a:fld id="{0BC16F49-14F1-4F20-9C56-7C98539F8DBD}" type="slidenum">
              <a:rPr altLang="en-US" b="1" lang="zh-TW" sz="1500">
                <a:latin charset="0" panose="020B0604020202020204" pitchFamily="34" typeface="Arial"/>
                <a:cs charset="0" panose="020B0604020202020204" pitchFamily="34" typeface="Arial"/>
              </a:rPr>
              <a:pPr fontAlgn="base">
                <a:spcBef>
                  <a:spcPct val="0"/>
                </a:spcBef>
                <a:spcAft>
                  <a:spcPct val="0"/>
                </a:spcAft>
              </a:pPr>
              <a:t>4</a:t>
            </a:fld>
            <a:endParaRPr altLang="en-US" b="1" dirty="0" lang="zh-TW" sz="1500">
              <a:latin charset="0" panose="020B0604020202020204" pitchFamily="34" typeface="Arial"/>
              <a:cs charset="0" panose="020B0604020202020204" pitchFamily="34" typeface="Arial"/>
            </a:endParaRPr>
          </a:p>
        </p:txBody>
      </p:sp>
      <p:cxnSp>
        <p:nvCxnSpPr>
          <p:cNvPr id="1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fmla="*/ 760 w 1905" name="T0"/>
              <a:gd fmla="*/ 1455 h 1912" name="T1"/>
              <a:gd fmla="*/ 448 w 1905" name="T2"/>
              <a:gd fmla="*/ 1143 h 1912" name="T3"/>
              <a:gd fmla="*/ 529 w 1905" name="T4"/>
              <a:gd fmla="*/ 1061 h 1912" name="T5"/>
              <a:gd fmla="*/ 841 w 1905" name="T6"/>
              <a:gd fmla="*/ 1374 h 1912" name="T7"/>
              <a:gd fmla="*/ 1802 w 1905" name="T8"/>
              <a:gd fmla="*/ 108 h 1912" name="T9"/>
              <a:gd fmla="*/ 748 w 1905" name="T10"/>
              <a:gd fmla="*/ 785 h 1912" name="T11"/>
              <a:gd fmla="*/ 55 w 1905" name="T12"/>
              <a:gd fmla="*/ 1737 h 1912" name="T13"/>
              <a:gd fmla="*/ 173 w 1905" name="T14"/>
              <a:gd fmla="*/ 1854 h 1912" name="T15"/>
              <a:gd fmla="*/ 1124 w 1905" name="T16"/>
              <a:gd fmla="*/ 1161 h 1912" name="T17"/>
              <a:gd fmla="*/ 1802 w 1905" name="T18"/>
              <a:gd fmla="*/ 108 h 1912" name="T19"/>
              <a:gd fmla="*/ 110 w 1905" name="T20"/>
              <a:gd fmla="*/ 1803 h 1912" name="T21"/>
              <a:gd fmla="*/ 0 w 1905" name="T22"/>
              <a:gd fmla="*/ 1912 h 1912" name="T23"/>
              <a:gd fmla="*/ 1758 w 1905" name="T24"/>
              <a:gd fmla="*/ 368 h 1912" name="T25"/>
              <a:gd fmla="*/ 1544 w 1905" name="T26"/>
              <a:gd fmla="*/ 153 h 1912" name="T27"/>
              <a:gd fmla="*/ 786 w 1905" name="T28"/>
              <a:gd fmla="*/ 513 h 1912" name="T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12" w="1905">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cap="rnd" w="12700">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nchor="t" anchorCtr="0" bIns="51846" compatLnSpc="1" lIns="103693" numCol="1" rIns="103693" tIns="51846" vert="horz" wrap="square">
            <a:prstTxWarp prst="textNoShape">
              <a:avLst/>
            </a:prstTxWarp>
          </a:bodyPr>
          <a:lstStyle/>
          <a:p>
            <a:endParaRPr altLang="en-US" lang="zh-CN"/>
          </a:p>
        </p:txBody>
      </p:sp>
      <p:sp>
        <p:nvSpPr>
          <p:cNvPr id="23" name="標題 1"/>
          <p:cNvSpPr txBox="1">
            <a:spLocks/>
          </p:cNvSpPr>
          <p:nvPr/>
        </p:nvSpPr>
        <p:spPr bwMode="auto">
          <a:xfrm>
            <a:off x="250752" y="361293"/>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eaLnBrk="1" hangingPunct="1">
              <a:lnSpc>
                <a:spcPct val="90000"/>
              </a:lnSpc>
            </a:pPr>
            <a:r>
              <a:rPr altLang="en-US" b="1" dirty="0" lang="zh-TW" sz="3000">
                <a:solidFill>
                  <a:srgbClr val="002060"/>
                </a:solidFill>
                <a:latin charset="-120" panose="020B0604030504040204" pitchFamily="34" typeface="微軟正黑體"/>
                <a:ea charset="-120" panose="020B0604030504040204" pitchFamily="34" typeface="微軟正黑體"/>
              </a:rPr>
              <a:t>貳、招生簡章查詢與下載</a:t>
            </a:r>
            <a:endParaRPr altLang="en-US" dirty="0" lang="zh-TW" sz="3000">
              <a:solidFill>
                <a:srgbClr val="002060"/>
              </a:solidFill>
              <a:latin charset="-120" panose="020B0604030504040204" pitchFamily="34" typeface="微軟正黑體"/>
              <a:ea charset="-120" panose="020B0604030504040204" pitchFamily="34" typeface="微軟正黑體"/>
            </a:endParaRPr>
          </a:p>
        </p:txBody>
      </p:sp>
      <p:sp>
        <p:nvSpPr>
          <p:cNvPr id="6" name="文字方塊 5"/>
          <p:cNvSpPr txBox="1"/>
          <p:nvPr/>
        </p:nvSpPr>
        <p:spPr>
          <a:xfrm>
            <a:off x="4381356" y="1706095"/>
            <a:ext cx="4696542" cy="369332"/>
          </a:xfrm>
          <a:prstGeom prst="rect">
            <a:avLst/>
          </a:prstGeom>
          <a:noFill/>
        </p:spPr>
        <p:txBody>
          <a:bodyPr rtlCol="0" wrap="none">
            <a:spAutoFit/>
          </a:bodyPr>
          <a:lstStyle/>
          <a:p>
            <a:r>
              <a:rPr altLang="zh-TW" dirty="0" lang="en-US">
                <a:solidFill>
                  <a:srgbClr val="C00000"/>
                </a:solidFill>
                <a:latin charset="0" panose="02020603050405020304" pitchFamily="18" typeface="Times New Roman"/>
                <a:ea charset="0" panose="020B0604030504040204" pitchFamily="34" typeface="Verdana"/>
                <a:cs charset="0" panose="02020603050405020304" pitchFamily="18" typeface="Times New Roman"/>
              </a:rPr>
              <a:t>https://ent07.jctv.ntut.edu.tw/enter5URuleReport</a:t>
            </a:r>
            <a:endParaRPr altLang="en-US" dirty="0" lang="zh-TW">
              <a:solidFill>
                <a:srgbClr val="C00000"/>
              </a:solidFill>
              <a:latin charset="0" panose="02020603050405020304" pitchFamily="18" typeface="Times New Roman"/>
              <a:ea charset="-120" pitchFamily="34" typeface="微軟正黑體"/>
              <a:cs charset="0" panose="02020603050405020304" pitchFamily="18" typeface="Times New Roman"/>
            </a:endParaRPr>
          </a:p>
        </p:txBody>
      </p:sp>
      <p:sp>
        <p:nvSpPr>
          <p:cNvPr id="26" name="矩形 25"/>
          <p:cNvSpPr/>
          <p:nvPr/>
        </p:nvSpPr>
        <p:spPr>
          <a:xfrm>
            <a:off x="22694" y="4887132"/>
            <a:ext cx="870095" cy="2324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4" name="矩形 23"/>
          <p:cNvSpPr/>
          <p:nvPr/>
        </p:nvSpPr>
        <p:spPr>
          <a:xfrm>
            <a:off x="951331" y="4849198"/>
            <a:ext cx="1834257" cy="378372"/>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a:solidFill>
                  <a:schemeClr val="tx1"/>
                </a:solidFill>
                <a:latin charset="-120" panose="020B0604030504040204" pitchFamily="34" typeface="微軟正黑體"/>
                <a:ea charset="-120" panose="020B0604030504040204" pitchFamily="34" typeface="微軟正黑體"/>
              </a:rPr>
              <a:t>簡章查詢與下載</a:t>
            </a:r>
          </a:p>
        </p:txBody>
      </p:sp>
      <p:sp>
        <p:nvSpPr>
          <p:cNvPr id="27" name="矩形 26"/>
          <p:cNvSpPr/>
          <p:nvPr/>
        </p:nvSpPr>
        <p:spPr>
          <a:xfrm>
            <a:off x="1269658" y="3362204"/>
            <a:ext cx="1829035" cy="1965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8" name="矩形 27"/>
          <p:cNvSpPr/>
          <p:nvPr/>
        </p:nvSpPr>
        <p:spPr>
          <a:xfrm>
            <a:off x="2525824" y="2693121"/>
            <a:ext cx="495656" cy="163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9" name="矩形 28"/>
          <p:cNvSpPr/>
          <p:nvPr/>
        </p:nvSpPr>
        <p:spPr>
          <a:xfrm>
            <a:off x="3116033" y="3227949"/>
            <a:ext cx="1152421" cy="378372"/>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a:solidFill>
                  <a:schemeClr val="tx1"/>
                </a:solidFill>
                <a:latin charset="-120" panose="020B0604030504040204" pitchFamily="34" typeface="微軟正黑體"/>
                <a:ea charset="-120" panose="020B0604030504040204" pitchFamily="34" typeface="微軟正黑體"/>
              </a:rPr>
              <a:t>招生簡章</a:t>
            </a:r>
          </a:p>
        </p:txBody>
      </p:sp>
      <p:sp>
        <p:nvSpPr>
          <p:cNvPr id="30" name="矩形 29"/>
          <p:cNvSpPr/>
          <p:nvPr/>
        </p:nvSpPr>
        <p:spPr>
          <a:xfrm>
            <a:off x="1280291" y="3866593"/>
            <a:ext cx="1957222" cy="4772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31" name="矩形 30"/>
          <p:cNvSpPr/>
          <p:nvPr/>
        </p:nvSpPr>
        <p:spPr>
          <a:xfrm>
            <a:off x="3276416" y="3904007"/>
            <a:ext cx="892974" cy="378372"/>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a:solidFill>
                  <a:schemeClr val="tx1"/>
                </a:solidFill>
                <a:latin charset="-120" panose="020B0604030504040204" pitchFamily="34" typeface="微軟正黑體"/>
                <a:ea charset="-120" panose="020B0604030504040204" pitchFamily="34" typeface="微軟正黑體"/>
              </a:rPr>
              <a:t>報名表</a:t>
            </a:r>
          </a:p>
        </p:txBody>
      </p:sp>
      <p:grpSp>
        <p:nvGrpSpPr>
          <p:cNvPr id="32" name="组合 182"/>
          <p:cNvGrpSpPr/>
          <p:nvPr/>
        </p:nvGrpSpPr>
        <p:grpSpPr>
          <a:xfrm>
            <a:off x="4405564" y="2200726"/>
            <a:ext cx="899446" cy="899451"/>
            <a:chOff x="925975" y="3363269"/>
            <a:chExt cx="899446" cy="899451"/>
          </a:xfrm>
        </p:grpSpPr>
        <p:sp>
          <p:nvSpPr>
            <p:cNvPr id="33" name="Oval 173"/>
            <p:cNvSpPr>
              <a:spLocks noChangeArrowheads="1"/>
            </p:cNvSpPr>
            <p:nvPr/>
          </p:nvSpPr>
          <p:spPr bwMode="auto">
            <a:xfrm>
              <a:off x="925975" y="3363269"/>
              <a:ext cx="899446" cy="899451"/>
            </a:xfrm>
            <a:prstGeom prst="ellipse">
              <a:avLst/>
            </a:pr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174"/>
            <p:cNvSpPr>
              <a:spLocks noChangeArrowheads="1"/>
            </p:cNvSpPr>
            <p:nvPr/>
          </p:nvSpPr>
          <p:spPr bwMode="auto">
            <a:xfrm>
              <a:off x="976750" y="3414044"/>
              <a:ext cx="797896" cy="794274"/>
            </a:xfrm>
            <a:prstGeom prst="ellipse">
              <a:avLst/>
            </a:prstGeom>
            <a:solidFill>
              <a:srgbClr val="03ADAE"/>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75"/>
            <p:cNvSpPr>
              <a:spLocks/>
            </p:cNvSpPr>
            <p:nvPr/>
          </p:nvSpPr>
          <p:spPr bwMode="auto">
            <a:xfrm>
              <a:off x="976750" y="3551864"/>
              <a:ext cx="634690" cy="656454"/>
            </a:xfrm>
            <a:custGeom>
              <a:avLst/>
              <a:gdLst>
                <a:gd fmla="*/ 97 w 175" name="T0"/>
                <a:gd fmla="*/ 4 h 181" name="T1"/>
                <a:gd fmla="*/ 0 w 175" name="T2"/>
                <a:gd fmla="*/ 104 h 181" name="T3"/>
                <a:gd fmla="*/ 38 w 175" name="T4"/>
                <a:gd fmla="*/ 165 h 181" name="T5"/>
                <a:gd fmla="*/ 71 w 175" name="T6"/>
                <a:gd fmla="*/ 181 h 181" name="T7"/>
                <a:gd fmla="*/ 175 w 175" name="T8"/>
                <a:gd fmla="*/ 75 h 181" name="T9"/>
                <a:gd fmla="*/ 165 w 175" name="T10"/>
                <a:gd fmla="*/ 11 h 181" name="T11"/>
                <a:gd fmla="*/ 135 w 175" name="T12"/>
                <a:gd fmla="*/ 0 h 181" name="T13"/>
                <a:gd fmla="*/ 97 w 175" name="T14"/>
                <a:gd fmla="*/ 4 h 181" name="T15"/>
              </a:gdLst>
              <a:ah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1" w="175">
                  <a:moveTo>
                    <a:pt x="97" y="4"/>
                  </a:moveTo>
                  <a:lnTo>
                    <a:pt x="0" y="104"/>
                  </a:lnTo>
                  <a:lnTo>
                    <a:pt x="38" y="165"/>
                  </a:lnTo>
                  <a:lnTo>
                    <a:pt x="71" y="181"/>
                  </a:lnTo>
                  <a:lnTo>
                    <a:pt x="175" y="75"/>
                  </a:lnTo>
                  <a:lnTo>
                    <a:pt x="165" y="11"/>
                  </a:lnTo>
                  <a:lnTo>
                    <a:pt x="135" y="0"/>
                  </a:lnTo>
                  <a:lnTo>
                    <a:pt x="97" y="4"/>
                  </a:lnTo>
                  <a:close/>
                </a:path>
              </a:pathLst>
            </a:cu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76"/>
            <p:cNvSpPr>
              <a:spLocks noEditPoints="1"/>
            </p:cNvSpPr>
            <p:nvPr/>
          </p:nvSpPr>
          <p:spPr bwMode="auto">
            <a:xfrm>
              <a:off x="1071047" y="3508342"/>
              <a:ext cx="591168" cy="591172"/>
            </a:xfrm>
            <a:custGeom>
              <a:avLst/>
              <a:gdLst>
                <a:gd fmla="*/ 46 w 69" name="T0"/>
                <a:gd fmla="*/ 15 h 69" name="T1"/>
                <a:gd fmla="*/ 46 w 69" name="T2"/>
                <a:gd fmla="*/ 33 h 69" name="T3"/>
                <a:gd fmla="*/ 55 w 69" name="T4"/>
                <a:gd fmla="*/ 24 h 69" name="T5"/>
                <a:gd fmla="*/ 46 w 69" name="T6"/>
                <a:gd fmla="*/ 15 h 69" name="T7"/>
                <a:gd fmla="*/ 60 w 69" name="T8"/>
                <a:gd fmla="*/ 8 h 69" name="T9"/>
                <a:gd fmla="*/ 29 w 69" name="T10"/>
                <a:gd fmla="*/ 8 h 69" name="T11"/>
                <a:gd fmla="*/ 26 w 69" name="T12"/>
                <a:gd fmla="*/ 36 h 69" name="T13"/>
                <a:gd fmla="*/ 20 w 69" name="T14"/>
                <a:gd fmla="*/ 42 h 69" name="T15"/>
                <a:gd fmla="*/ 27 w 69" name="T16"/>
                <a:gd fmla="*/ 49 h 69" name="T17"/>
                <a:gd fmla="*/ 33 w 69" name="T18"/>
                <a:gd fmla="*/ 43 h 69" name="T19"/>
                <a:gd fmla="*/ 60 w 69" name="T20"/>
                <a:gd fmla="*/ 40 h 69" name="T21"/>
                <a:gd fmla="*/ 60 w 69" name="T22"/>
                <a:gd fmla="*/ 8 h 69" name="T23"/>
                <a:gd fmla="*/ 34 w 69" name="T24"/>
                <a:gd fmla="*/ 35 h 69" name="T25"/>
                <a:gd fmla="*/ 34 w 69" name="T26"/>
                <a:gd fmla="*/ 13 h 69" name="T27"/>
                <a:gd fmla="*/ 55 w 69" name="T28"/>
                <a:gd fmla="*/ 13 h 69" name="T29"/>
                <a:gd fmla="*/ 55 w 69" name="T30"/>
                <a:gd fmla="*/ 35 h 69" name="T31"/>
                <a:gd fmla="*/ 34 w 69" name="T32"/>
                <a:gd fmla="*/ 35 h 69" name="T33"/>
                <a:gd fmla="*/ 17 w 69" name="T34"/>
                <a:gd fmla="*/ 42 h 69" name="T35"/>
                <a:gd fmla="*/ 0 w 69" name="T36"/>
                <a:gd fmla="*/ 58 h 69" name="T37"/>
                <a:gd fmla="*/ 11 w 69" name="T38"/>
                <a:gd fmla="*/ 69 h 69" name="T39"/>
                <a:gd fmla="*/ 27 w 69" name="T40"/>
                <a:gd fmla="*/ 52 h 69" name="T41"/>
                <a:gd fmla="*/ 17 w 69" name="T42"/>
                <a:gd fmla="*/ 42 h 69"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9" w="69">
                  <a:moveTo>
                    <a:pt x="46" y="15"/>
                  </a:moveTo>
                  <a:cubicBezTo>
                    <a:pt x="50" y="20"/>
                    <a:pt x="52" y="25"/>
                    <a:pt x="46" y="33"/>
                  </a:cubicBezTo>
                  <a:cubicBezTo>
                    <a:pt x="51" y="33"/>
                    <a:pt x="55" y="29"/>
                    <a:pt x="55" y="24"/>
                  </a:cubicBezTo>
                  <a:cubicBezTo>
                    <a:pt x="55" y="19"/>
                    <a:pt x="51" y="15"/>
                    <a:pt x="46" y="15"/>
                  </a:cubicBezTo>
                  <a:close/>
                  <a:moveTo>
                    <a:pt x="60" y="8"/>
                  </a:moveTo>
                  <a:cubicBezTo>
                    <a:pt x="52" y="0"/>
                    <a:pt x="38" y="0"/>
                    <a:pt x="29" y="8"/>
                  </a:cubicBezTo>
                  <a:cubicBezTo>
                    <a:pt x="21" y="16"/>
                    <a:pt x="20" y="27"/>
                    <a:pt x="26" y="36"/>
                  </a:cubicBezTo>
                  <a:cubicBezTo>
                    <a:pt x="20" y="42"/>
                    <a:pt x="20" y="42"/>
                    <a:pt x="20" y="42"/>
                  </a:cubicBezTo>
                  <a:cubicBezTo>
                    <a:pt x="27" y="49"/>
                    <a:pt x="27" y="49"/>
                    <a:pt x="27" y="49"/>
                  </a:cubicBezTo>
                  <a:cubicBezTo>
                    <a:pt x="33" y="43"/>
                    <a:pt x="33" y="43"/>
                    <a:pt x="33" y="43"/>
                  </a:cubicBezTo>
                  <a:cubicBezTo>
                    <a:pt x="42" y="48"/>
                    <a:pt x="53" y="47"/>
                    <a:pt x="60" y="40"/>
                  </a:cubicBezTo>
                  <a:cubicBezTo>
                    <a:pt x="69" y="31"/>
                    <a:pt x="69" y="17"/>
                    <a:pt x="60" y="8"/>
                  </a:cubicBezTo>
                  <a:close/>
                  <a:moveTo>
                    <a:pt x="34" y="35"/>
                  </a:moveTo>
                  <a:cubicBezTo>
                    <a:pt x="28" y="29"/>
                    <a:pt x="28" y="19"/>
                    <a:pt x="34" y="13"/>
                  </a:cubicBezTo>
                  <a:cubicBezTo>
                    <a:pt x="40" y="7"/>
                    <a:pt x="49" y="7"/>
                    <a:pt x="55" y="13"/>
                  </a:cubicBezTo>
                  <a:cubicBezTo>
                    <a:pt x="61" y="19"/>
                    <a:pt x="61" y="29"/>
                    <a:pt x="55" y="35"/>
                  </a:cubicBezTo>
                  <a:cubicBezTo>
                    <a:pt x="49" y="41"/>
                    <a:pt x="40" y="41"/>
                    <a:pt x="34" y="35"/>
                  </a:cubicBezTo>
                  <a:close/>
                  <a:moveTo>
                    <a:pt x="17" y="42"/>
                  </a:moveTo>
                  <a:cubicBezTo>
                    <a:pt x="0" y="58"/>
                    <a:pt x="0" y="58"/>
                    <a:pt x="0" y="58"/>
                  </a:cubicBezTo>
                  <a:cubicBezTo>
                    <a:pt x="11" y="69"/>
                    <a:pt x="11" y="69"/>
                    <a:pt x="11" y="69"/>
                  </a:cubicBezTo>
                  <a:cubicBezTo>
                    <a:pt x="27" y="52"/>
                    <a:pt x="27" y="52"/>
                    <a:pt x="27" y="52"/>
                  </a:cubicBezTo>
                  <a:lnTo>
                    <a:pt x="17" y="42"/>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77"/>
            <p:cNvSpPr>
              <a:spLocks noEditPoints="1"/>
            </p:cNvSpPr>
            <p:nvPr/>
          </p:nvSpPr>
          <p:spPr bwMode="auto">
            <a:xfrm>
              <a:off x="1078301" y="3490208"/>
              <a:ext cx="591168" cy="598425"/>
            </a:xfrm>
            <a:custGeom>
              <a:avLst/>
              <a:gdLst>
                <a:gd fmla="*/ 46 w 69" name="T0"/>
                <a:gd fmla="*/ 16 h 70" name="T1"/>
                <a:gd fmla="*/ 46 w 69" name="T2"/>
                <a:gd fmla="*/ 34 h 70" name="T3"/>
                <a:gd fmla="*/ 55 w 69" name="T4"/>
                <a:gd fmla="*/ 25 h 70" name="T5"/>
                <a:gd fmla="*/ 46 w 69" name="T6"/>
                <a:gd fmla="*/ 16 h 70" name="T7"/>
                <a:gd fmla="*/ 61 w 69" name="T8"/>
                <a:gd fmla="*/ 9 h 70" name="T9"/>
                <a:gd fmla="*/ 29 w 69" name="T10"/>
                <a:gd fmla="*/ 9 h 70" name="T11"/>
                <a:gd fmla="*/ 26 w 69" name="T12"/>
                <a:gd fmla="*/ 37 h 70" name="T13"/>
                <a:gd fmla="*/ 20 w 69" name="T14"/>
                <a:gd fmla="*/ 43 h 70" name="T15"/>
                <a:gd fmla="*/ 27 w 69" name="T16"/>
                <a:gd fmla="*/ 50 h 70" name="T17"/>
                <a:gd fmla="*/ 33 w 69" name="T18"/>
                <a:gd fmla="*/ 44 h 70" name="T19"/>
                <a:gd fmla="*/ 61 w 69" name="T20"/>
                <a:gd fmla="*/ 41 h 70" name="T21"/>
                <a:gd fmla="*/ 61 w 69" name="T22"/>
                <a:gd fmla="*/ 9 h 70" name="T23"/>
                <a:gd fmla="*/ 34 w 69" name="T24"/>
                <a:gd fmla="*/ 36 h 70" name="T25"/>
                <a:gd fmla="*/ 34 w 69" name="T26"/>
                <a:gd fmla="*/ 14 h 70" name="T27"/>
                <a:gd fmla="*/ 56 w 69" name="T28"/>
                <a:gd fmla="*/ 14 h 70" name="T29"/>
                <a:gd fmla="*/ 56 w 69" name="T30"/>
                <a:gd fmla="*/ 36 h 70" name="T31"/>
                <a:gd fmla="*/ 34 w 69" name="T32"/>
                <a:gd fmla="*/ 36 h 70" name="T33"/>
                <a:gd fmla="*/ 17 w 69" name="T34"/>
                <a:gd fmla="*/ 43 h 70" name="T35"/>
                <a:gd fmla="*/ 0 w 69" name="T36"/>
                <a:gd fmla="*/ 58 h 70" name="T37"/>
                <a:gd fmla="*/ 11 w 69" name="T38"/>
                <a:gd fmla="*/ 70 h 70" name="T39"/>
                <a:gd fmla="*/ 27 w 69" name="T40"/>
                <a:gd fmla="*/ 52 h 70" name="T41"/>
                <a:gd fmla="*/ 17 w 69" name="T42"/>
                <a:gd fmla="*/ 43 h 70" name="T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0" w="69">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 name="矩形 9"/>
          <p:cNvSpPr/>
          <p:nvPr/>
        </p:nvSpPr>
        <p:spPr>
          <a:xfrm>
            <a:off x="299434" y="1722459"/>
            <a:ext cx="3155479" cy="369332"/>
          </a:xfrm>
          <a:prstGeom prst="rect">
            <a:avLst/>
          </a:prstGeom>
        </p:spPr>
        <p:txBody>
          <a:bodyPr wrap="none">
            <a:spAutoFit/>
          </a:bodyPr>
          <a:lstStyle/>
          <a:p>
            <a:pPr>
              <a:defRPr/>
            </a:pPr>
            <a:r>
              <a:rPr altLang="zh-TW" dirty="0" lang="en-US">
                <a:solidFill>
                  <a:srgbClr val="C00000"/>
                </a:solidFill>
                <a:latin charset="0" panose="02020603050405020304" pitchFamily="18" typeface="Times New Roman"/>
                <a:ea charset="0" panose="020B0604030504040204" pitchFamily="34" typeface="Verdana"/>
                <a:cs charset="0" panose="02020603050405020304" pitchFamily="18" typeface="Times New Roman"/>
              </a:rPr>
              <a:t>https://www.jctv.ntut.edu.tw/u5/</a:t>
            </a:r>
            <a:endParaRPr altLang="en-US" dirty="0" lang="zh-TW">
              <a:solidFill>
                <a:srgbClr val="C00000"/>
              </a:solidFill>
              <a:latin charset="0" panose="02020603050405020304" pitchFamily="18" typeface="Times New Roman"/>
              <a:ea charset="-120" pitchFamily="34" typeface="微軟正黑體"/>
              <a:cs charset="0" panose="02020603050405020304" pitchFamily="18"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40</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84198" y="724733"/>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(4/11)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5"/>
          <p:cNvSpPr>
            <a:spLocks noGrp="1"/>
          </p:cNvSpPr>
          <p:nvPr>
            <p:ph idx="1"/>
          </p:nvPr>
        </p:nvSpPr>
        <p:spPr>
          <a:xfrm>
            <a:off x="166740" y="1315736"/>
            <a:ext cx="8785349" cy="1579813"/>
          </a:xfrm>
        </p:spPr>
        <p:txBody>
          <a:bodyPr rtlCol="0">
            <a:noAutofit/>
          </a:bodyPr>
          <a:lstStyle/>
          <a:p>
            <a:pPr marL="0" indent="0">
              <a:lnSpc>
                <a:spcPct val="100000"/>
              </a:lnSpc>
              <a:spcBef>
                <a:spcPts val="0"/>
              </a:spcBef>
              <a:buFont typeface="Arial" panose="020B0604020202020204" pitchFamily="34" charset="0"/>
              <a:buNone/>
              <a:defRPr/>
            </a:pPr>
            <a:r>
              <a:rPr lang="en-US" altLang="zh-TW" sz="2000" b="1" dirty="0">
                <a:solidFill>
                  <a:srgbClr val="C00000"/>
                </a:solidFill>
                <a:latin typeface="微軟正黑體" panose="020B0604030504040204" pitchFamily="34" charset="-120"/>
                <a:ea typeface="微軟正黑體" panose="020B0604030504040204" pitchFamily="34" charset="-120"/>
              </a:rPr>
              <a:t>Step2</a:t>
            </a:r>
            <a:r>
              <a:rPr lang="zh-TW" altLang="en-US" sz="2000" b="1" dirty="0">
                <a:solidFill>
                  <a:srgbClr val="C00000"/>
                </a:solidFill>
                <a:latin typeface="微軟正黑體" panose="020B0604030504040204" pitchFamily="34" charset="-120"/>
                <a:ea typeface="微軟正黑體" panose="020B0604030504040204" pitchFamily="34" charset="-120"/>
              </a:rPr>
              <a:t>：</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457200" indent="-457200">
              <a:lnSpc>
                <a:spcPct val="100000"/>
              </a:lnSpc>
              <a:spcBef>
                <a:spcPts val="0"/>
              </a:spcBef>
              <a:buFont typeface="+mj-lt"/>
              <a:buAutoNum type="arabicParenR"/>
              <a:defRPr/>
            </a:pPr>
            <a:r>
              <a:rPr lang="zh-TW" altLang="zh-TW" sz="1800" b="1" dirty="0">
                <a:latin typeface="微軟正黑體" panose="020B0604030504040204" pitchFamily="34" charset="-120"/>
                <a:ea typeface="微軟正黑體" panose="020B0604030504040204" pitchFamily="34" charset="-120"/>
              </a:rPr>
              <a:t>將編修後</a:t>
            </a:r>
            <a:r>
              <a:rPr lang="zh-TW" altLang="en-US" sz="1800" b="1" dirty="0">
                <a:latin typeface="微軟正黑體" panose="020B0604030504040204" pitchFamily="34" charset="-120"/>
                <a:ea typeface="微軟正黑體" panose="020B0604030504040204" pitchFamily="34" charset="-120"/>
              </a:rPr>
              <a:t>的免試生報名資料</a:t>
            </a:r>
            <a:r>
              <a:rPr lang="en-US" altLang="zh-TW" sz="1800" b="1" dirty="0">
                <a:latin typeface="微軟正黑體" panose="020B0604030504040204" pitchFamily="34" charset="-120"/>
                <a:ea typeface="微軟正黑體" panose="020B0604030504040204" pitchFamily="34" charset="-120"/>
              </a:rPr>
              <a:t>Excel</a:t>
            </a:r>
            <a:r>
              <a:rPr lang="zh-TW" altLang="zh-TW" sz="1800" b="1" dirty="0">
                <a:latin typeface="微軟正黑體" panose="020B0604030504040204" pitchFamily="34" charset="-120"/>
                <a:ea typeface="微軟正黑體" panose="020B0604030504040204" pitchFamily="34" charset="-120"/>
              </a:rPr>
              <a:t>檔案，以</a:t>
            </a:r>
            <a:r>
              <a:rPr lang="en-US" altLang="zh-TW" sz="1800" b="1" u="sng" dirty="0">
                <a:solidFill>
                  <a:srgbClr val="C00000"/>
                </a:solidFill>
                <a:latin typeface="微軟正黑體" panose="020B0604030504040204" pitchFamily="34" charset="-120"/>
                <a:ea typeface="微軟正黑體" panose="020B0604030504040204" pitchFamily="34" charset="-120"/>
              </a:rPr>
              <a:t>97-2003</a:t>
            </a:r>
            <a:r>
              <a:rPr lang="zh-TW" altLang="en-US" sz="1800" b="1" u="sng" dirty="0">
                <a:solidFill>
                  <a:srgbClr val="C00000"/>
                </a:solidFill>
                <a:latin typeface="微軟正黑體" panose="020B0604030504040204" pitchFamily="34" charset="-120"/>
                <a:ea typeface="微軟正黑體" panose="020B0604030504040204" pitchFamily="34" charset="-120"/>
              </a:rPr>
              <a:t>版本</a:t>
            </a:r>
            <a:r>
              <a:rPr lang="en-US" altLang="zh-TW" sz="1800" b="1" dirty="0">
                <a:latin typeface="微軟正黑體" panose="020B0604030504040204" pitchFamily="34" charset="-120"/>
                <a:ea typeface="微軟正黑體" panose="020B0604030504040204" pitchFamily="34" charset="-120"/>
              </a:rPr>
              <a:t>Excel</a:t>
            </a:r>
            <a:r>
              <a:rPr lang="zh-TW" altLang="en-US" sz="1800" b="1" dirty="0">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匯入</a:t>
            </a:r>
            <a:r>
              <a:rPr lang="zh-TW" altLang="en-US" sz="1800" b="1" dirty="0">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方式新增報名資料。</a:t>
            </a:r>
            <a:endParaRPr lang="en-US" altLang="zh-TW" sz="1800" b="1" dirty="0">
              <a:latin typeface="微軟正黑體" panose="020B0604030504040204" pitchFamily="34" charset="-120"/>
              <a:ea typeface="微軟正黑體" panose="020B0604030504040204" pitchFamily="34" charset="-120"/>
            </a:endParaRPr>
          </a:p>
          <a:p>
            <a:pPr marL="457200" indent="-457200">
              <a:lnSpc>
                <a:spcPct val="100000"/>
              </a:lnSpc>
              <a:spcBef>
                <a:spcPts val="0"/>
              </a:spcBef>
              <a:buFont typeface="+mj-lt"/>
              <a:buAutoNum type="arabicParenR"/>
              <a:defRPr/>
            </a:pPr>
            <a:r>
              <a:rPr lang="zh-TW" altLang="en-US" sz="1800" b="1" dirty="0">
                <a:solidFill>
                  <a:srgbClr val="C00000"/>
                </a:solidFill>
                <a:latin typeface="微軟正黑體" panose="020B0604030504040204" pitchFamily="34" charset="-120"/>
                <a:ea typeface="微軟正黑體" panose="020B0604030504040204" pitchFamily="34" charset="-120"/>
              </a:rPr>
              <a:t>上傳檔案名稱請以「英文、數字」命名</a:t>
            </a:r>
            <a:r>
              <a:rPr lang="zh-TW" altLang="en-US" sz="1800" b="1" dirty="0">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中文檔名會造成上傳失敗。</a:t>
            </a:r>
            <a:endParaRPr lang="en-US" altLang="zh-TW" sz="1800" b="1" dirty="0">
              <a:solidFill>
                <a:srgbClr val="C00000"/>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267078" y="5947754"/>
            <a:ext cx="8472780" cy="829558"/>
            <a:chOff x="950498" y="6035675"/>
            <a:chExt cx="10414166" cy="844269"/>
          </a:xfrm>
        </p:grpSpPr>
        <p:sp>
          <p:nvSpPr>
            <p:cNvPr id="15" name="矩形 14"/>
            <p:cNvSpPr/>
            <p:nvPr/>
          </p:nvSpPr>
          <p:spPr>
            <a:xfrm>
              <a:off x="950498" y="6035675"/>
              <a:ext cx="10414166" cy="792163"/>
            </a:xfrm>
            <a:prstGeom prst="rect">
              <a:avLst/>
            </a:prstGeom>
            <a:solidFill>
              <a:srgbClr val="FEFAF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6" name="矩形 9"/>
            <p:cNvSpPr>
              <a:spLocks noChangeArrowheads="1"/>
            </p:cNvSpPr>
            <p:nvPr/>
          </p:nvSpPr>
          <p:spPr bwMode="auto">
            <a:xfrm>
              <a:off x="974559" y="6040289"/>
              <a:ext cx="10390105" cy="83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0725" indent="-720725">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pPr>
              <a:r>
                <a:rPr lang="zh-TW" altLang="zh-TW" b="1" dirty="0">
                  <a:solidFill>
                    <a:srgbClr val="C00000"/>
                  </a:solidFill>
                  <a:latin typeface="微軟正黑體" panose="020B0604030504040204" pitchFamily="34" charset="-120"/>
                  <a:ea typeface="微軟正黑體" panose="020B0604030504040204" pitchFamily="34" charset="-120"/>
                </a:rPr>
                <a:t>※提醒：系統接受</a:t>
              </a:r>
              <a:r>
                <a:rPr lang="zh-TW" altLang="en-US" b="1" dirty="0">
                  <a:solidFill>
                    <a:srgbClr val="C00000"/>
                  </a:solidFill>
                  <a:latin typeface="微軟正黑體" panose="020B0604030504040204" pitchFamily="34" charset="-120"/>
                  <a:ea typeface="微軟正黑體" panose="020B0604030504040204" pitchFamily="34" charset="-120"/>
                </a:rPr>
                <a:t>「多次</a:t>
              </a:r>
              <a:r>
                <a:rPr lang="zh-TW" altLang="zh-TW" b="1" dirty="0">
                  <a:solidFill>
                    <a:srgbClr val="C00000"/>
                  </a:solidFill>
                  <a:latin typeface="微軟正黑體" panose="020B0604030504040204" pitchFamily="34" charset="-120"/>
                  <a:ea typeface="微軟正黑體" panose="020B0604030504040204" pitchFamily="34" charset="-120"/>
                </a:rPr>
                <a:t>分批匯入</a:t>
              </a:r>
              <a:r>
                <a:rPr lang="zh-TW" altLang="en-US" b="1" dirty="0">
                  <a:solidFill>
                    <a:srgbClr val="C00000"/>
                  </a:solidFill>
                  <a:latin typeface="微軟正黑體" panose="020B0604030504040204" pitchFamily="34" charset="-120"/>
                  <a:ea typeface="微軟正黑體" panose="020B0604030504040204" pitchFamily="34" charset="-120"/>
                </a:rPr>
                <a:t>」</a:t>
              </a:r>
              <a:r>
                <a:rPr lang="zh-TW" altLang="zh-TW" b="1" dirty="0">
                  <a:solidFill>
                    <a:srgbClr val="C00000"/>
                  </a:solidFill>
                  <a:latin typeface="微軟正黑體" panose="020B0604030504040204" pitchFamily="34" charset="-120"/>
                  <a:ea typeface="微軟正黑體" panose="020B0604030504040204" pitchFamily="34" charset="-120"/>
                </a:rPr>
                <a:t>與</a:t>
              </a:r>
              <a:r>
                <a:rPr lang="zh-TW" altLang="en-US" b="1" dirty="0">
                  <a:solidFill>
                    <a:srgbClr val="C00000"/>
                  </a:solidFill>
                  <a:latin typeface="微軟正黑體" panose="020B0604030504040204" pitchFamily="34" charset="-120"/>
                  <a:ea typeface="微軟正黑體" panose="020B0604030504040204" pitchFamily="34" charset="-120"/>
                </a:rPr>
                <a:t>「</a:t>
              </a:r>
              <a:r>
                <a:rPr lang="zh-TW" altLang="zh-TW" b="1" dirty="0">
                  <a:solidFill>
                    <a:srgbClr val="C00000"/>
                  </a:solidFill>
                  <a:latin typeface="微軟正黑體" panose="020B0604030504040204" pitchFamily="34" charset="-120"/>
                  <a:ea typeface="微軟正黑體" panose="020B0604030504040204" pitchFamily="34" charset="-120"/>
                </a:rPr>
                <a:t>多次單筆新增</a:t>
              </a:r>
              <a:r>
                <a:rPr lang="zh-TW" altLang="en-US" b="1" dirty="0">
                  <a:solidFill>
                    <a:srgbClr val="C00000"/>
                  </a:solidFill>
                  <a:latin typeface="微軟正黑體" panose="020B0604030504040204" pitchFamily="34" charset="-120"/>
                  <a:ea typeface="微軟正黑體" panose="020B0604030504040204" pitchFamily="34" charset="-120"/>
                </a:rPr>
                <a:t>」</a:t>
              </a:r>
              <a:r>
                <a:rPr lang="zh-TW"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已上傳成功的報名資料，  </a:t>
              </a:r>
              <a:endParaRPr lang="en-US" altLang="zh-TW"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20000"/>
                </a:lnSpc>
              </a:pPr>
              <a:r>
                <a:rPr lang="en-US" altLang="zh-TW" b="1" dirty="0">
                  <a:solidFill>
                    <a:srgbClr val="C00000"/>
                  </a:solidFill>
                  <a:latin typeface="微軟正黑體" panose="020B0604030504040204" pitchFamily="34" charset="-120"/>
                  <a:ea typeface="微軟正黑體" panose="020B0604030504040204" pitchFamily="34" charset="-120"/>
                </a:rPr>
                <a:t>             </a:t>
              </a:r>
              <a:r>
                <a:rPr lang="en-US" altLang="zh-TW" sz="1400"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請</a:t>
              </a:r>
              <a:r>
                <a:rPr lang="zh-TW" altLang="en-US" b="1" u="sng" dirty="0">
                  <a:solidFill>
                    <a:srgbClr val="C00000"/>
                  </a:solidFill>
                  <a:latin typeface="微軟正黑體" panose="020B0604030504040204" pitchFamily="34" charset="-120"/>
                  <a:ea typeface="微軟正黑體" panose="020B0604030504040204" pitchFamily="34" charset="-120"/>
                </a:rPr>
                <a:t>不要再重覆上傳</a:t>
              </a:r>
              <a:r>
                <a:rPr lang="zh-TW" altLang="en-US" b="1" dirty="0">
                  <a:solidFill>
                    <a:srgbClr val="C00000"/>
                  </a:solidFill>
                  <a:latin typeface="微軟正黑體" panose="020B0604030504040204" pitchFamily="34" charset="-120"/>
                  <a:ea typeface="微軟正黑體" panose="020B0604030504040204" pitchFamily="34" charset="-120"/>
                </a:rPr>
                <a:t>，新增報名資料請</a:t>
              </a:r>
              <a:r>
                <a:rPr lang="zh-TW" altLang="en-US" b="1" u="sng" dirty="0">
                  <a:solidFill>
                    <a:srgbClr val="C00000"/>
                  </a:solidFill>
                  <a:latin typeface="微軟正黑體" panose="020B0604030504040204" pitchFamily="34" charset="-120"/>
                  <a:ea typeface="微軟正黑體" panose="020B0604030504040204" pitchFamily="34" charset="-120"/>
                </a:rPr>
                <a:t>另製作新檔案匯入</a:t>
              </a:r>
              <a:r>
                <a:rPr lang="zh-TW" altLang="en-US" b="1" dirty="0">
                  <a:solidFill>
                    <a:srgbClr val="C00000"/>
                  </a:solidFill>
                  <a:latin typeface="微軟正黑體" panose="020B0604030504040204" pitchFamily="34" charset="-120"/>
                  <a:ea typeface="微軟正黑體" panose="020B0604030504040204" pitchFamily="34" charset="-120"/>
                </a:rPr>
                <a:t>。</a:t>
              </a:r>
              <a:endParaRPr lang="zh-TW" altLang="zh-TW" b="1" dirty="0">
                <a:solidFill>
                  <a:srgbClr val="C00000"/>
                </a:solidFill>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9414" y="2587713"/>
            <a:ext cx="8640000" cy="2755392"/>
          </a:xfrm>
          <a:prstGeom prst="rect">
            <a:avLst/>
          </a:prstGeom>
          <a:ln w="19050">
            <a:solidFill>
              <a:srgbClr val="0000FF"/>
            </a:solidFill>
          </a:ln>
        </p:spPr>
      </p:pic>
      <p:sp>
        <p:nvSpPr>
          <p:cNvPr id="17" name="矩形 16"/>
          <p:cNvSpPr/>
          <p:nvPr/>
        </p:nvSpPr>
        <p:spPr bwMode="auto">
          <a:xfrm>
            <a:off x="330148" y="4684901"/>
            <a:ext cx="1643432" cy="2784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向右箭號 17"/>
          <p:cNvSpPr/>
          <p:nvPr/>
        </p:nvSpPr>
        <p:spPr bwMode="auto">
          <a:xfrm>
            <a:off x="875348" y="5002089"/>
            <a:ext cx="741362" cy="27305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19" name="圖片 12"/>
          <p:cNvPicPr>
            <a:picLocks noChangeAspect="1"/>
          </p:cNvPicPr>
          <p:nvPr/>
        </p:nvPicPr>
        <p:blipFill>
          <a:blip r:embed="rId3">
            <a:extLst>
              <a:ext uri="{28A0092B-C50C-407E-A947-70E740481C1C}">
                <a14:useLocalDpi xmlns:a14="http://schemas.microsoft.com/office/drawing/2010/main" val="0"/>
              </a:ext>
            </a:extLst>
          </a:blip>
          <a:srcRect r="57" b="95"/>
          <a:stretch>
            <a:fillRect/>
          </a:stretch>
        </p:blipFill>
        <p:spPr bwMode="auto">
          <a:xfrm>
            <a:off x="1663383" y="5038601"/>
            <a:ext cx="4268787" cy="815975"/>
          </a:xfrm>
          <a:prstGeom prst="rect">
            <a:avLst/>
          </a:pr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55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41</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833162"/>
            <a:ext cx="5154202"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(5/11)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5"/>
          <p:cNvSpPr>
            <a:spLocks noGrp="1"/>
          </p:cNvSpPr>
          <p:nvPr>
            <p:ph idx="1"/>
          </p:nvPr>
        </p:nvSpPr>
        <p:spPr>
          <a:xfrm>
            <a:off x="911894" y="1373776"/>
            <a:ext cx="7825705" cy="1089025"/>
          </a:xfrm>
        </p:spPr>
        <p:txBody>
          <a:bodyPr>
            <a:normAutofit/>
          </a:bodyPr>
          <a:lstStyle/>
          <a:p>
            <a:pPr marL="0" indent="0">
              <a:lnSpc>
                <a:spcPct val="120000"/>
              </a:lnSpc>
              <a:buFont typeface="Arial" panose="020B0604020202020204" pitchFamily="34" charset="0"/>
              <a:buNone/>
            </a:pPr>
            <a:r>
              <a:rPr lang="en-US" altLang="zh-TW" sz="1800" b="1" dirty="0">
                <a:solidFill>
                  <a:srgbClr val="C00000"/>
                </a:solidFill>
                <a:latin typeface="微軟正黑體" panose="020B0604030504040204" pitchFamily="34" charset="-120"/>
                <a:ea typeface="微軟正黑體" panose="020B0604030504040204" pitchFamily="34" charset="-120"/>
              </a:rPr>
              <a:t>Step3</a:t>
            </a:r>
            <a:r>
              <a:rPr lang="zh-TW" altLang="en-US" sz="1800" b="1" dirty="0">
                <a:solidFill>
                  <a:srgbClr val="C00000"/>
                </a:solidFill>
                <a:latin typeface="微軟正黑體" panose="020B0604030504040204" pitchFamily="34" charset="-120"/>
                <a:ea typeface="微軟正黑體" panose="020B0604030504040204" pitchFamily="34" charset="-120"/>
              </a:rPr>
              <a:t>：</a:t>
            </a:r>
            <a:endParaRPr lang="en-US" altLang="zh-TW" sz="1800" b="1" dirty="0">
              <a:solidFill>
                <a:srgbClr val="C00000"/>
              </a:solidFill>
              <a:latin typeface="微軟正黑體" panose="020B0604030504040204" pitchFamily="34" charset="-120"/>
              <a:ea typeface="微軟正黑體" panose="020B0604030504040204" pitchFamily="34" charset="-120"/>
            </a:endParaRPr>
          </a:p>
          <a:p>
            <a:pPr marL="0" indent="0">
              <a:lnSpc>
                <a:spcPct val="120000"/>
              </a:lnSpc>
              <a:buFont typeface="Arial" panose="020B0604020202020204" pitchFamily="34" charset="0"/>
              <a:buNone/>
            </a:pPr>
            <a:r>
              <a:rPr lang="zh-TW" altLang="en-US" sz="1600" b="1" dirty="0">
                <a:latin typeface="微軟正黑體" panose="020B0604030504040204" pitchFamily="34" charset="-120"/>
                <a:ea typeface="微軟正黑體" panose="020B0604030504040204" pitchFamily="34" charset="-120"/>
              </a:rPr>
              <a:t>上傳成功後，</a:t>
            </a:r>
            <a:r>
              <a:rPr lang="zh-TW" altLang="zh-TW" sz="1600" b="1" dirty="0">
                <a:latin typeface="微軟正黑體" panose="020B0604030504040204" pitchFamily="34" charset="-120"/>
                <a:ea typeface="微軟正黑體" panose="020B0604030504040204" pitchFamily="34" charset="-120"/>
              </a:rPr>
              <a:t>仍請至「</a:t>
            </a:r>
            <a:r>
              <a:rPr lang="zh-TW" altLang="zh-TW" sz="1600" b="1" dirty="0">
                <a:solidFill>
                  <a:srgbClr val="C00000"/>
                </a:solidFill>
                <a:latin typeface="微軟正黑體" panose="020B0604030504040204" pitchFamily="34" charset="-120"/>
                <a:ea typeface="微軟正黑體" panose="020B0604030504040204" pitchFamily="34" charset="-120"/>
              </a:rPr>
              <a:t>報名資料編修</a:t>
            </a:r>
            <a:r>
              <a:rPr lang="en-US" altLang="zh-TW" sz="16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1600" b="1" dirty="0">
                <a:solidFill>
                  <a:srgbClr val="C00000"/>
                </a:solidFill>
                <a:latin typeface="微軟正黑體" panose="020B0604030504040204" pitchFamily="34" charset="-120"/>
                <a:ea typeface="微軟正黑體" panose="020B0604030504040204" pitchFamily="34" charset="-120"/>
              </a:rPr>
              <a:t>單筆編修</a:t>
            </a:r>
            <a:r>
              <a:rPr lang="zh-TW" altLang="zh-TW" sz="1600" b="1" dirty="0">
                <a:latin typeface="微軟正黑體" panose="020B0604030504040204" pitchFamily="34" charset="-120"/>
                <a:ea typeface="微軟正黑體" panose="020B0604030504040204" pitchFamily="34" charset="-120"/>
              </a:rPr>
              <a:t>」再次查看是否有「</a:t>
            </a:r>
            <a:r>
              <a:rPr lang="zh-TW" altLang="zh-TW" sz="1600" b="1" dirty="0">
                <a:solidFill>
                  <a:srgbClr val="C00000"/>
                </a:solidFill>
                <a:latin typeface="微軟正黑體" panose="020B0604030504040204" pitchFamily="34" charset="-120"/>
                <a:ea typeface="微軟正黑體" panose="020B0604030504040204" pitchFamily="34" charset="-120"/>
              </a:rPr>
              <a:t>錯誤訊息</a:t>
            </a:r>
            <a:r>
              <a:rPr lang="zh-TW" altLang="zh-TW" sz="1600" b="1" dirty="0">
                <a:latin typeface="微軟正黑體" panose="020B0604030504040204" pitchFamily="34" charset="-120"/>
                <a:ea typeface="微軟正黑體" panose="020B0604030504040204" pitchFamily="34" charset="-120"/>
              </a:rPr>
              <a:t>」說明</a:t>
            </a:r>
            <a:endParaRPr lang="en-US" altLang="zh-TW" sz="1600" b="1"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11171" y="2575560"/>
            <a:ext cx="6723737" cy="3940230"/>
          </a:xfrm>
          <a:prstGeom prst="rect">
            <a:avLst/>
          </a:prstGeom>
          <a:ln w="19050">
            <a:solidFill>
              <a:srgbClr val="0000FF"/>
            </a:solidFill>
          </a:ln>
        </p:spPr>
      </p:pic>
      <p:pic>
        <p:nvPicPr>
          <p:cNvPr id="1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563" y="2583180"/>
            <a:ext cx="1343025" cy="1171575"/>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5" name="矩形 14"/>
          <p:cNvSpPr/>
          <p:nvPr/>
        </p:nvSpPr>
        <p:spPr bwMode="auto">
          <a:xfrm>
            <a:off x="523563" y="3142891"/>
            <a:ext cx="1343025" cy="27086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矩形 15"/>
          <p:cNvSpPr/>
          <p:nvPr/>
        </p:nvSpPr>
        <p:spPr bwMode="auto">
          <a:xfrm>
            <a:off x="4831080" y="3487133"/>
            <a:ext cx="1193098" cy="4438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2737906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975360" y="1708533"/>
            <a:ext cx="2095500" cy="398315"/>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42</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330148" y="742690"/>
            <a:ext cx="418540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(6/11)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5"/>
          <p:cNvSpPr>
            <a:spLocks noGrp="1"/>
          </p:cNvSpPr>
          <p:nvPr>
            <p:ph idx="1"/>
          </p:nvPr>
        </p:nvSpPr>
        <p:spPr>
          <a:xfrm>
            <a:off x="902111" y="1376598"/>
            <a:ext cx="8004822" cy="1502070"/>
          </a:xfrm>
        </p:spPr>
        <p:txBody>
          <a:bodyPr rtlCol="0">
            <a:normAutofit/>
          </a:bodyPr>
          <a:lstStyle/>
          <a:p>
            <a:pPr marL="0" indent="0">
              <a:lnSpc>
                <a:spcPct val="120000"/>
              </a:lnSpc>
              <a:buNone/>
              <a:defRPr/>
            </a:pPr>
            <a:r>
              <a:rPr lang="en-US" altLang="zh-TW" sz="1800" b="1" dirty="0">
                <a:solidFill>
                  <a:srgbClr val="C00000"/>
                </a:solidFill>
                <a:latin typeface="微軟正黑體" panose="020B0604030504040204" pitchFamily="34" charset="-120"/>
                <a:ea typeface="微軟正黑體" panose="020B0604030504040204" pitchFamily="34" charset="-120"/>
              </a:rPr>
              <a:t>Step4</a:t>
            </a:r>
            <a:r>
              <a:rPr lang="zh-TW" altLang="en-US" sz="1800" b="1" dirty="0">
                <a:solidFill>
                  <a:srgbClr val="C00000"/>
                </a:solidFill>
                <a:latin typeface="微軟正黑體" panose="020B0604030504040204" pitchFamily="34" charset="-120"/>
                <a:ea typeface="微軟正黑體" panose="020B0604030504040204" pitchFamily="34" charset="-120"/>
              </a:rPr>
              <a:t>：</a:t>
            </a:r>
            <a:br>
              <a:rPr lang="en-US" altLang="zh-TW" sz="1800" b="1" dirty="0">
                <a:solidFill>
                  <a:srgbClr val="C00000"/>
                </a:solidFill>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上傳資料若有錯誤，系統立即跳出通知視窗，請依「錯誤訊息」瞭解上傳資料錯誤原因，</a:t>
            </a:r>
            <a:r>
              <a:rPr lang="zh-TW" altLang="zh-TW" sz="2000" b="1" dirty="0">
                <a:latin typeface="微軟正黑體" panose="020B0604030504040204" pitchFamily="34" charset="-120"/>
                <a:ea typeface="微軟正黑體" panose="020B0604030504040204" pitchFamily="34" charset="-120"/>
              </a:rPr>
              <a:t>再次修正 </a:t>
            </a:r>
            <a:r>
              <a:rPr lang="en-US" altLang="zh-TW" sz="2000" b="1" dirty="0">
                <a:latin typeface="微軟正黑體" panose="020B0604030504040204" pitchFamily="34" charset="-120"/>
                <a:ea typeface="微軟正黑體" panose="020B0604030504040204" pitchFamily="34" charset="-120"/>
              </a:rPr>
              <a:t>Excel </a:t>
            </a:r>
            <a:r>
              <a:rPr lang="zh-TW" altLang="zh-TW" sz="2000" b="1" dirty="0">
                <a:latin typeface="微軟正黑體" panose="020B0604030504040204" pitchFamily="34" charset="-120"/>
                <a:ea typeface="微軟正黑體" panose="020B0604030504040204" pitchFamily="34" charset="-120"/>
              </a:rPr>
              <a:t>檔案內容</a:t>
            </a:r>
            <a:r>
              <a:rPr lang="zh-TW" altLang="en-US" sz="2000" b="1" dirty="0">
                <a:latin typeface="微軟正黑體" panose="020B0604030504040204" pitchFamily="34" charset="-120"/>
                <a:ea typeface="微軟正黑體" panose="020B0604030504040204" pitchFamily="34" charset="-120"/>
              </a:rPr>
              <a:t>後</a:t>
            </a:r>
            <a:r>
              <a:rPr lang="zh-TW" altLang="zh-TW" sz="2000" b="1" dirty="0">
                <a:latin typeface="微軟正黑體" panose="020B0604030504040204" pitchFamily="34" charset="-120"/>
                <a:ea typeface="微軟正黑體" panose="020B0604030504040204" pitchFamily="34" charset="-120"/>
              </a:rPr>
              <a:t>，至「報名資料載入</a:t>
            </a:r>
            <a:r>
              <a:rPr lang="en-US" altLang="zh-TW"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2000" b="1" dirty="0">
                <a:latin typeface="微軟正黑體" panose="020B0604030504040204" pitchFamily="34" charset="-120"/>
                <a:ea typeface="微軟正黑體" panose="020B0604030504040204" pitchFamily="34" charset="-120"/>
              </a:rPr>
              <a:t>批次匯入」，以匯入的方式新增報名資料</a:t>
            </a:r>
            <a:r>
              <a:rPr lang="zh-TW" altLang="en-US" sz="2000" b="1" dirty="0">
                <a:latin typeface="微軟正黑體" panose="020B0604030504040204" pitchFamily="34" charset="-120"/>
                <a:ea typeface="微軟正黑體" panose="020B0604030504040204" pitchFamily="34" charset="-120"/>
              </a:rPr>
              <a:t>。</a:t>
            </a:r>
          </a:p>
        </p:txBody>
      </p:sp>
      <p:grpSp>
        <p:nvGrpSpPr>
          <p:cNvPr id="14" name="群組 13"/>
          <p:cNvGrpSpPr/>
          <p:nvPr/>
        </p:nvGrpSpPr>
        <p:grpSpPr>
          <a:xfrm>
            <a:off x="1347047" y="5200919"/>
            <a:ext cx="6526168" cy="703998"/>
            <a:chOff x="1301750" y="5381625"/>
            <a:chExt cx="9588500" cy="792163"/>
          </a:xfrm>
        </p:grpSpPr>
        <p:sp>
          <p:nvSpPr>
            <p:cNvPr id="15" name="矩形 14"/>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6" name="矩形 3"/>
            <p:cNvSpPr>
              <a:spLocks noChangeArrowheads="1"/>
            </p:cNvSpPr>
            <p:nvPr/>
          </p:nvSpPr>
          <p:spPr bwMode="auto">
            <a:xfrm>
              <a:off x="1390649" y="5412753"/>
              <a:ext cx="9298077" cy="72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b="1" dirty="0">
                  <a:solidFill>
                    <a:srgbClr val="C00000"/>
                  </a:solidFill>
                  <a:latin typeface="微軟正黑體" panose="020B0604030504040204" pitchFamily="34" charset="-120"/>
                  <a:ea typeface="微軟正黑體" panose="020B0604030504040204" pitchFamily="34" charset="-120"/>
                </a:rPr>
                <a:t>※提醒：系統</a:t>
              </a:r>
              <a:r>
                <a:rPr lang="zh-TW" altLang="en-US" b="1" dirty="0">
                  <a:solidFill>
                    <a:srgbClr val="C00000"/>
                  </a:solidFill>
                  <a:latin typeface="微軟正黑體" panose="020B0604030504040204" pitchFamily="34" charset="-120"/>
                  <a:ea typeface="微軟正黑體" panose="020B0604030504040204" pitchFamily="34" charset="-120"/>
                </a:rPr>
                <a:t>檢</a:t>
              </a:r>
              <a:r>
                <a:rPr lang="zh-TW" altLang="zh-TW" b="1" dirty="0">
                  <a:solidFill>
                    <a:srgbClr val="C00000"/>
                  </a:solidFill>
                  <a:latin typeface="微軟正黑體" panose="020B0604030504040204" pitchFamily="34" charset="-120"/>
                  <a:ea typeface="微軟正黑體" panose="020B0604030504040204" pitchFamily="34" charset="-120"/>
                </a:rPr>
                <a:t>測資料有錯誤，不接受批次匯入的所有資料，</a:t>
              </a:r>
              <a:endParaRPr lang="en-US" altLang="zh-TW" b="1" dirty="0">
                <a:solidFill>
                  <a:srgbClr val="C00000"/>
                </a:solidFill>
                <a:latin typeface="微軟正黑體" panose="020B0604030504040204" pitchFamily="34" charset="-120"/>
                <a:ea typeface="微軟正黑體" panose="020B0604030504040204" pitchFamily="34" charset="-120"/>
              </a:endParaRPr>
            </a:p>
            <a:p>
              <a:pPr eaLnBrk="1" hangingPunct="1"/>
              <a:r>
                <a:rPr lang="en-US" altLang="zh-TW" b="1" dirty="0">
                  <a:solidFill>
                    <a:srgbClr val="C00000"/>
                  </a:solidFill>
                  <a:latin typeface="微軟正黑體" panose="020B0604030504040204" pitchFamily="34" charset="-120"/>
                  <a:ea typeface="微軟正黑體" panose="020B0604030504040204" pitchFamily="34" charset="-120"/>
                </a:rPr>
                <a:t>               </a:t>
              </a:r>
              <a:r>
                <a:rPr lang="zh-TW" altLang="zh-TW" b="1" dirty="0">
                  <a:solidFill>
                    <a:srgbClr val="C00000"/>
                  </a:solidFill>
                  <a:latin typeface="微軟正黑體" panose="020B0604030504040204" pitchFamily="34" charset="-120"/>
                  <a:ea typeface="微軟正黑體" panose="020B0604030504040204" pitchFamily="34" charset="-120"/>
                </a:rPr>
                <a:t>請將</a:t>
              </a:r>
              <a:r>
                <a:rPr lang="en-US" altLang="zh-TW" b="1" dirty="0">
                  <a:solidFill>
                    <a:srgbClr val="C00000"/>
                  </a:solidFill>
                  <a:latin typeface="微軟正黑體" panose="020B0604030504040204" pitchFamily="34" charset="-120"/>
                  <a:ea typeface="微軟正黑體" panose="020B0604030504040204" pitchFamily="34" charset="-120"/>
                </a:rPr>
                <a:t>Excel</a:t>
              </a:r>
              <a:r>
                <a:rPr lang="zh-TW" altLang="zh-TW" b="1" dirty="0">
                  <a:solidFill>
                    <a:srgbClr val="C00000"/>
                  </a:solidFill>
                  <a:latin typeface="微軟正黑體" panose="020B0604030504040204" pitchFamily="34" charset="-120"/>
                  <a:ea typeface="微軟正黑體" panose="020B0604030504040204" pitchFamily="34" charset="-120"/>
                </a:rPr>
                <a:t>檔案中之內容修正後，重新匯入資料。</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131" y="3263306"/>
            <a:ext cx="6804000" cy="1644415"/>
          </a:xfrm>
          <a:prstGeom prst="rect">
            <a:avLst/>
          </a:prstGeom>
          <a:ln w="19050">
            <a:solidFill>
              <a:srgbClr val="0000FF"/>
            </a:solidFill>
          </a:ln>
        </p:spPr>
      </p:pic>
    </p:spTree>
    <p:extLst>
      <p:ext uri="{BB962C8B-B14F-4D97-AF65-F5344CB8AC3E}">
        <p14:creationId xmlns:p14="http://schemas.microsoft.com/office/powerpoint/2010/main" val="3661560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43</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783175"/>
            <a:ext cx="411562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(7/11)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5"/>
          <p:cNvSpPr>
            <a:spLocks noGrp="1"/>
          </p:cNvSpPr>
          <p:nvPr>
            <p:ph idx="1"/>
          </p:nvPr>
        </p:nvSpPr>
        <p:spPr>
          <a:xfrm>
            <a:off x="885966" y="1646353"/>
            <a:ext cx="7632915" cy="1677292"/>
          </a:xfrm>
        </p:spPr>
        <p:txBody>
          <a:bodyPr>
            <a:normAutofit/>
          </a:bodyPr>
          <a:lstStyle/>
          <a:p>
            <a:pPr marL="0" indent="0">
              <a:lnSpc>
                <a:spcPct val="120000"/>
              </a:lnSpc>
              <a:buFont typeface="Arial" panose="020B0604020202020204" pitchFamily="34" charset="0"/>
              <a:buNone/>
            </a:pPr>
            <a:r>
              <a:rPr lang="zh-TW" altLang="en-US" sz="1800" b="1" dirty="0">
                <a:solidFill>
                  <a:srgbClr val="0070C0"/>
                </a:solidFill>
                <a:latin typeface="微軟正黑體" panose="020B0604030504040204" pitchFamily="34" charset="-120"/>
                <a:ea typeface="微軟正黑體" panose="020B0604030504040204" pitchFamily="34" charset="-120"/>
              </a:rPr>
              <a:t>單筆新增學生資料</a:t>
            </a:r>
            <a:endParaRPr lang="en-US" altLang="zh-TW" sz="1800" b="1" dirty="0">
              <a:solidFill>
                <a:srgbClr val="0070C0"/>
              </a:solidFill>
              <a:latin typeface="微軟正黑體" panose="020B0604030504040204" pitchFamily="34" charset="-120"/>
              <a:ea typeface="微軟正黑體" panose="020B0604030504040204" pitchFamily="34" charset="-120"/>
            </a:endParaRPr>
          </a:p>
          <a:p>
            <a:pPr marL="0" indent="0">
              <a:lnSpc>
                <a:spcPct val="100000"/>
              </a:lnSpc>
              <a:buFont typeface="Arial" panose="020B0604020202020204" pitchFamily="34" charset="0"/>
              <a:buNone/>
            </a:pPr>
            <a:r>
              <a:rPr lang="en-US" altLang="zh-TW" sz="1800" b="1" dirty="0">
                <a:solidFill>
                  <a:srgbClr val="C00000"/>
                </a:solidFill>
                <a:latin typeface="微軟正黑體" panose="020B0604030504040204" pitchFamily="34" charset="-120"/>
                <a:ea typeface="微軟正黑體" panose="020B0604030504040204" pitchFamily="34" charset="-120"/>
              </a:rPr>
              <a:t>Step1</a:t>
            </a:r>
            <a:r>
              <a:rPr lang="zh-TW" altLang="en-US" sz="1800" b="1" dirty="0">
                <a:solidFill>
                  <a:srgbClr val="C00000"/>
                </a:solidFill>
                <a:latin typeface="微軟正黑體" panose="020B0604030504040204" pitchFamily="34" charset="-120"/>
                <a:ea typeface="微軟正黑體" panose="020B0604030504040204" pitchFamily="34" charset="-120"/>
              </a:rPr>
              <a:t>：</a:t>
            </a:r>
            <a:endParaRPr lang="en-US" altLang="zh-TW" sz="1800" b="1" dirty="0">
              <a:solidFill>
                <a:srgbClr val="0070C0"/>
              </a:solidFill>
              <a:latin typeface="微軟正黑體" panose="020B0604030504040204" pitchFamily="34" charset="-120"/>
              <a:ea typeface="微軟正黑體" panose="020B0604030504040204" pitchFamily="34" charset="-120"/>
            </a:endParaRPr>
          </a:p>
          <a:p>
            <a:pPr marL="0" indent="0">
              <a:lnSpc>
                <a:spcPct val="100000"/>
              </a:lnSpc>
              <a:buNone/>
            </a:pPr>
            <a:r>
              <a:rPr lang="zh-TW" altLang="zh-TW" sz="1800" b="1" dirty="0">
                <a:solidFill>
                  <a:srgbClr val="B5372D"/>
                </a:solidFill>
                <a:latin typeface="微軟正黑體" panose="020B0604030504040204" pitchFamily="34" charset="-120"/>
                <a:ea typeface="微軟正黑體" panose="020B0604030504040204" pitchFamily="34" charset="-120"/>
              </a:rPr>
              <a:t>適用於少量</a:t>
            </a:r>
            <a:r>
              <a:rPr lang="zh-TW" altLang="en-US" sz="1800" b="1" dirty="0">
                <a:solidFill>
                  <a:srgbClr val="B5372D"/>
                </a:solidFill>
                <a:latin typeface="微軟正黑體" panose="020B0604030504040204" pitchFamily="34" charset="-120"/>
                <a:ea typeface="微軟正黑體" panose="020B0604030504040204" pitchFamily="34" charset="-120"/>
              </a:rPr>
              <a:t>學</a:t>
            </a:r>
            <a:r>
              <a:rPr lang="zh-TW" altLang="zh-TW" sz="1800" b="1" dirty="0">
                <a:solidFill>
                  <a:srgbClr val="B5372D"/>
                </a:solidFill>
                <a:latin typeface="微軟正黑體" panose="020B0604030504040204" pitchFamily="34" charset="-120"/>
                <a:ea typeface="微軟正黑體" panose="020B0604030504040204" pitchFamily="34" charset="-120"/>
              </a:rPr>
              <a:t>生報名情</a:t>
            </a:r>
            <a:r>
              <a:rPr lang="zh-TW" altLang="en-US" sz="1800" b="1" dirty="0">
                <a:solidFill>
                  <a:srgbClr val="B5372D"/>
                </a:solidFill>
                <a:latin typeface="微軟正黑體" panose="020B0604030504040204" pitchFamily="34" charset="-120"/>
                <a:ea typeface="微軟正黑體" panose="020B0604030504040204" pitchFamily="34" charset="-120"/>
              </a:rPr>
              <a:t>形</a:t>
            </a:r>
            <a:endParaRPr lang="en-US" altLang="zh-TW" sz="1800" b="1" dirty="0">
              <a:solidFill>
                <a:srgbClr val="B5372D"/>
              </a:solidFill>
              <a:latin typeface="微軟正黑體" panose="020B0604030504040204" pitchFamily="34" charset="-120"/>
              <a:ea typeface="微軟正黑體" panose="020B0604030504040204" pitchFamily="34" charset="-120"/>
            </a:endParaRPr>
          </a:p>
          <a:p>
            <a:pPr marL="0" indent="0">
              <a:lnSpc>
                <a:spcPct val="100000"/>
              </a:lnSpc>
              <a:buNone/>
            </a:pPr>
            <a:r>
              <a:rPr lang="zh-TW" altLang="zh-TW" sz="1800" b="1" dirty="0">
                <a:latin typeface="微軟正黑體" panose="020B0604030504040204" pitchFamily="34" charset="-120"/>
                <a:ea typeface="微軟正黑體" panose="020B0604030504040204" pitchFamily="34" charset="-120"/>
              </a:rPr>
              <a:t>單筆新增學生資料，</a:t>
            </a:r>
            <a:r>
              <a:rPr lang="zh-TW" altLang="en-US" sz="1800" b="1" dirty="0">
                <a:latin typeface="微軟正黑體" panose="020B0604030504040204" pitchFamily="34" charset="-120"/>
                <a:ea typeface="微軟正黑體" panose="020B0604030504040204" pitchFamily="34" charset="-120"/>
              </a:rPr>
              <a:t>先須</a:t>
            </a:r>
            <a:r>
              <a:rPr lang="zh-TW" altLang="zh-TW" sz="1800" b="1" dirty="0">
                <a:latin typeface="微軟正黑體" panose="020B0604030504040204" pitchFamily="34" charset="-120"/>
                <a:ea typeface="微軟正黑體" panose="020B0604030504040204" pitchFamily="34" charset="-120"/>
              </a:rPr>
              <a:t>輸入</a:t>
            </a:r>
            <a:r>
              <a:rPr lang="zh-TW" altLang="zh-TW" sz="1800" b="1" u="sng" dirty="0">
                <a:solidFill>
                  <a:srgbClr val="002060"/>
                </a:solidFill>
                <a:latin typeface="微軟正黑體" panose="020B0604030504040204" pitchFamily="34" charset="-120"/>
                <a:ea typeface="微軟正黑體" panose="020B0604030504040204" pitchFamily="34" charset="-120"/>
              </a:rPr>
              <a:t>身分證統一編號</a:t>
            </a:r>
            <a:r>
              <a:rPr lang="zh-TW" altLang="zh-TW" sz="1800" b="1" dirty="0">
                <a:latin typeface="微軟正黑體" panose="020B0604030504040204" pitchFamily="34" charset="-120"/>
                <a:ea typeface="微軟正黑體" panose="020B0604030504040204" pitchFamily="34" charset="-120"/>
              </a:rPr>
              <a:t>、</a:t>
            </a:r>
            <a:r>
              <a:rPr lang="zh-TW" altLang="zh-TW" sz="1800" b="1" u="sng" dirty="0">
                <a:solidFill>
                  <a:srgbClr val="002060"/>
                </a:solidFill>
                <a:latin typeface="微軟正黑體" panose="020B0604030504040204" pitchFamily="34" charset="-120"/>
                <a:ea typeface="微軟正黑體" panose="020B0604030504040204" pitchFamily="34" charset="-120"/>
              </a:rPr>
              <a:t>姓名</a:t>
            </a:r>
            <a:r>
              <a:rPr lang="zh-TW" altLang="zh-TW" sz="1800" b="1" dirty="0">
                <a:latin typeface="微軟正黑體" panose="020B0604030504040204" pitchFamily="34" charset="-120"/>
                <a:ea typeface="微軟正黑體" panose="020B0604030504040204" pitchFamily="34" charset="-120"/>
              </a:rPr>
              <a:t>後，點取「</a:t>
            </a:r>
            <a:r>
              <a:rPr lang="zh-TW" altLang="zh-TW" sz="1800" b="1" dirty="0">
                <a:solidFill>
                  <a:schemeClr val="accent6">
                    <a:lumMod val="75000"/>
                  </a:schemeClr>
                </a:solidFill>
                <a:latin typeface="微軟正黑體" panose="020B0604030504040204" pitchFamily="34" charset="-120"/>
                <a:ea typeface="微軟正黑體" panose="020B0604030504040204" pitchFamily="34" charset="-120"/>
              </a:rPr>
              <a:t>新增</a:t>
            </a:r>
            <a:r>
              <a:rPr lang="zh-TW" altLang="zh-TW" sz="18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715021" y="3557523"/>
            <a:ext cx="1562100" cy="1390650"/>
          </a:xfrm>
          <a:prstGeom prst="rect">
            <a:avLst/>
          </a:prstGeom>
          <a:ln w="28575">
            <a:solidFill>
              <a:srgbClr val="0000FF"/>
            </a:solidFill>
          </a:ln>
        </p:spPr>
      </p:pic>
      <p:pic>
        <p:nvPicPr>
          <p:cNvPr id="15" name="圖片 14"/>
          <p:cNvPicPr>
            <a:picLocks noChangeAspect="1"/>
          </p:cNvPicPr>
          <p:nvPr/>
        </p:nvPicPr>
        <p:blipFill>
          <a:blip r:embed="rId3"/>
          <a:stretch>
            <a:fillRect/>
          </a:stretch>
        </p:blipFill>
        <p:spPr>
          <a:xfrm>
            <a:off x="2310373" y="3557523"/>
            <a:ext cx="6486203" cy="2069527"/>
          </a:xfrm>
          <a:prstGeom prst="rect">
            <a:avLst/>
          </a:prstGeom>
          <a:ln w="28575">
            <a:solidFill>
              <a:srgbClr val="0000FF"/>
            </a:solidFill>
          </a:ln>
        </p:spPr>
      </p:pic>
      <p:sp>
        <p:nvSpPr>
          <p:cNvPr id="16" name="矩形 15"/>
          <p:cNvSpPr/>
          <p:nvPr/>
        </p:nvSpPr>
        <p:spPr bwMode="auto">
          <a:xfrm>
            <a:off x="751567" y="4514120"/>
            <a:ext cx="1492870" cy="3841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7" name="矩形 16"/>
          <p:cNvSpPr/>
          <p:nvPr/>
        </p:nvSpPr>
        <p:spPr bwMode="auto">
          <a:xfrm>
            <a:off x="5217709" y="5144962"/>
            <a:ext cx="659390" cy="37312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Tree>
    <p:extLst>
      <p:ext uri="{BB962C8B-B14F-4D97-AF65-F5344CB8AC3E}">
        <p14:creationId xmlns:p14="http://schemas.microsoft.com/office/powerpoint/2010/main" val="937890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2DE5331F-9813-441B-A70C-2989325938D9}"/>
              </a:ext>
            </a:extLst>
          </p:cNvPr>
          <p:cNvPicPr>
            <a:picLocks noChangeAspect="1"/>
          </p:cNvPicPr>
          <p:nvPr/>
        </p:nvPicPr>
        <p:blipFill>
          <a:blip r:embed="rId2"/>
          <a:stretch>
            <a:fillRect/>
          </a:stretch>
        </p:blipFill>
        <p:spPr>
          <a:xfrm>
            <a:off x="3132039" y="3670130"/>
            <a:ext cx="5480222" cy="3187870"/>
          </a:xfrm>
          <a:prstGeom prst="rect">
            <a:avLst/>
          </a:prstGeom>
        </p:spPr>
      </p:pic>
      <p:pic>
        <p:nvPicPr>
          <p:cNvPr id="25" name="圖片 24">
            <a:extLst>
              <a:ext uri="{FF2B5EF4-FFF2-40B4-BE49-F238E27FC236}">
                <a16:creationId xmlns:a16="http://schemas.microsoft.com/office/drawing/2014/main" id="{F081CD45-34AE-48CF-8F1B-B27F0A5F8AA6}"/>
              </a:ext>
            </a:extLst>
          </p:cNvPr>
          <p:cNvPicPr>
            <a:picLocks noChangeAspect="1"/>
          </p:cNvPicPr>
          <p:nvPr/>
        </p:nvPicPr>
        <p:blipFill>
          <a:blip r:embed="rId3"/>
          <a:stretch>
            <a:fillRect/>
          </a:stretch>
        </p:blipFill>
        <p:spPr>
          <a:xfrm>
            <a:off x="170001" y="1954009"/>
            <a:ext cx="6305559" cy="1887065"/>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44</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783175"/>
            <a:ext cx="416078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(8/11)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5"/>
          <p:cNvSpPr>
            <a:spLocks noGrp="1"/>
          </p:cNvSpPr>
          <p:nvPr>
            <p:ph idx="1"/>
          </p:nvPr>
        </p:nvSpPr>
        <p:spPr>
          <a:xfrm>
            <a:off x="809698" y="1269797"/>
            <a:ext cx="7802563" cy="1368425"/>
          </a:xfrm>
        </p:spPr>
        <p:txBody>
          <a:bodyPr rtlCol="0">
            <a:normAutofit/>
          </a:bodyPr>
          <a:lstStyle/>
          <a:p>
            <a:pPr marL="0" indent="0">
              <a:lnSpc>
                <a:spcPct val="100000"/>
              </a:lnSpc>
              <a:buFont typeface="Arial" panose="020B0604020202020204" pitchFamily="34" charset="0"/>
              <a:buNone/>
              <a:defRPr/>
            </a:pPr>
            <a:r>
              <a:rPr lang="en-US" altLang="zh-TW" sz="1800" b="1" dirty="0">
                <a:solidFill>
                  <a:srgbClr val="C00000"/>
                </a:solidFill>
                <a:latin typeface="微軟正黑體" panose="020B0604030504040204" pitchFamily="34" charset="-120"/>
                <a:ea typeface="微軟正黑體" panose="020B0604030504040204" pitchFamily="34" charset="-120"/>
              </a:rPr>
              <a:t>Step2</a:t>
            </a:r>
            <a:r>
              <a:rPr lang="zh-TW" altLang="en-US" sz="1800" b="1" dirty="0">
                <a:solidFill>
                  <a:srgbClr val="C00000"/>
                </a:solidFill>
                <a:latin typeface="微軟正黑體" panose="020B0604030504040204" pitchFamily="34" charset="-120"/>
                <a:ea typeface="微軟正黑體" panose="020B0604030504040204" pitchFamily="34" charset="-120"/>
              </a:rPr>
              <a:t>：</a:t>
            </a:r>
            <a:endParaRPr lang="en-US" altLang="zh-TW" sz="18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Aft>
                <a:spcPts val="0"/>
              </a:spcAft>
              <a:buFont typeface="Arial" panose="020B0604020202020204" pitchFamily="34" charset="0"/>
              <a:buNone/>
              <a:defRPr/>
            </a:pPr>
            <a:r>
              <a:rPr lang="zh-TW" altLang="en-US" sz="1600" b="1" dirty="0">
                <a:latin typeface="微軟正黑體" panose="020B0604030504040204" pitchFamily="34" charset="-120"/>
                <a:ea typeface="微軟正黑體" panose="020B0604030504040204" pitchFamily="34" charset="-120"/>
              </a:rPr>
              <a:t>依序</a:t>
            </a:r>
            <a:r>
              <a:rPr lang="zh-TW" altLang="zh-TW" sz="1600" b="1" dirty="0">
                <a:latin typeface="微軟正黑體" panose="020B0604030504040204" pitchFamily="34" charset="-120"/>
                <a:ea typeface="微軟正黑體" panose="020B0604030504040204" pitchFamily="34" charset="-120"/>
              </a:rPr>
              <a:t>逐欄輸入</a:t>
            </a:r>
            <a:r>
              <a:rPr lang="zh-TW" altLang="en-US"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學生基本資料</a:t>
            </a:r>
            <a:r>
              <a:rPr lang="zh-TW" altLang="en-US"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及</a:t>
            </a:r>
            <a:r>
              <a:rPr lang="zh-TW" altLang="en-US"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超額比序項目積分</a:t>
            </a:r>
            <a:r>
              <a:rPr lang="zh-TW" altLang="en-US"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建立</a:t>
            </a:r>
            <a:r>
              <a:rPr lang="zh-TW" altLang="en-US" sz="1600" b="1" dirty="0">
                <a:latin typeface="微軟正黑體" panose="020B0604030504040204" pitchFamily="34" charset="-120"/>
                <a:ea typeface="微軟正黑體" panose="020B0604030504040204" pitchFamily="34" charset="-120"/>
              </a:rPr>
              <a:t>學生報名</a:t>
            </a:r>
            <a:r>
              <a:rPr lang="zh-TW" altLang="zh-TW" sz="1600" b="1" dirty="0">
                <a:latin typeface="微軟正黑體" panose="020B0604030504040204" pitchFamily="34" charset="-120"/>
                <a:ea typeface="微軟正黑體" panose="020B0604030504040204" pitchFamily="34" charset="-120"/>
              </a:rPr>
              <a:t>資料</a:t>
            </a:r>
            <a:r>
              <a:rPr lang="zh-TW" altLang="en-US" sz="1600" b="1" dirty="0">
                <a:latin typeface="微軟正黑體" panose="020B0604030504040204" pitchFamily="34" charset="-120"/>
                <a:ea typeface="微軟正黑體" panose="020B0604030504040204" pitchFamily="34" charset="-120"/>
              </a:rPr>
              <a:t>，並儲存</a:t>
            </a:r>
            <a:r>
              <a:rPr lang="zh-TW" altLang="zh-TW" sz="1600" b="1" dirty="0">
                <a:latin typeface="微軟正黑體" panose="020B0604030504040204" pitchFamily="34" charset="-120"/>
                <a:ea typeface="微軟正黑體" panose="020B0604030504040204" pitchFamily="34" charset="-120"/>
              </a:rPr>
              <a:t>。</a:t>
            </a:r>
            <a:endParaRPr lang="zh-TW" altLang="en-US" sz="1800" dirty="0"/>
          </a:p>
        </p:txBody>
      </p:sp>
      <p:pic>
        <p:nvPicPr>
          <p:cNvPr id="29" name="圖片 28">
            <a:extLst>
              <a:ext uri="{FF2B5EF4-FFF2-40B4-BE49-F238E27FC236}">
                <a16:creationId xmlns:a16="http://schemas.microsoft.com/office/drawing/2014/main" id="{A9BB72CF-CEFC-4306-8F7F-4424489EADDC}"/>
              </a:ext>
            </a:extLst>
          </p:cNvPr>
          <p:cNvPicPr>
            <a:picLocks noChangeAspect="1"/>
          </p:cNvPicPr>
          <p:nvPr/>
        </p:nvPicPr>
        <p:blipFill>
          <a:blip r:embed="rId4"/>
          <a:stretch>
            <a:fillRect/>
          </a:stretch>
        </p:blipFill>
        <p:spPr>
          <a:xfrm>
            <a:off x="79307" y="1794351"/>
            <a:ext cx="821086" cy="329781"/>
          </a:xfrm>
          <a:prstGeom prst="rect">
            <a:avLst/>
          </a:prstGeom>
        </p:spPr>
      </p:pic>
      <p:sp>
        <p:nvSpPr>
          <p:cNvPr id="23" name="矩形 22">
            <a:extLst>
              <a:ext uri="{FF2B5EF4-FFF2-40B4-BE49-F238E27FC236}">
                <a16:creationId xmlns:a16="http://schemas.microsoft.com/office/drawing/2014/main" id="{8AAA379A-71B4-4614-ACF2-1F2E64004E65}"/>
              </a:ext>
            </a:extLst>
          </p:cNvPr>
          <p:cNvSpPr/>
          <p:nvPr/>
        </p:nvSpPr>
        <p:spPr>
          <a:xfrm>
            <a:off x="5916304" y="6658047"/>
            <a:ext cx="322626" cy="1994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2" name="矩形 1">
            <a:extLst>
              <a:ext uri="{FF2B5EF4-FFF2-40B4-BE49-F238E27FC236}">
                <a16:creationId xmlns:a16="http://schemas.microsoft.com/office/drawing/2014/main" id="{35E3FA30-FC73-4E10-9859-AE84A14B56AE}"/>
              </a:ext>
            </a:extLst>
          </p:cNvPr>
          <p:cNvSpPr/>
          <p:nvPr/>
        </p:nvSpPr>
        <p:spPr>
          <a:xfrm>
            <a:off x="3534770" y="6219685"/>
            <a:ext cx="4300547" cy="37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合計</a:t>
            </a:r>
            <a:endParaRPr lang="zh-TW" altLang="en-US" dirty="0">
              <a:solidFill>
                <a:schemeClr val="tx1"/>
              </a:solidFill>
            </a:endParaRPr>
          </a:p>
        </p:txBody>
      </p:sp>
      <p:sp>
        <p:nvSpPr>
          <p:cNvPr id="15" name="文字方塊 14">
            <a:extLst>
              <a:ext uri="{FF2B5EF4-FFF2-40B4-BE49-F238E27FC236}">
                <a16:creationId xmlns:a16="http://schemas.microsoft.com/office/drawing/2014/main" id="{9672CB25-DD93-4B4C-ABAC-BEC01AB3804F}"/>
              </a:ext>
            </a:extLst>
          </p:cNvPr>
          <p:cNvSpPr txBox="1"/>
          <p:nvPr/>
        </p:nvSpPr>
        <p:spPr>
          <a:xfrm>
            <a:off x="3043329" y="3637538"/>
            <a:ext cx="357790" cy="230832"/>
          </a:xfrm>
          <a:prstGeom prst="rect">
            <a:avLst/>
          </a:prstGeom>
          <a:noFill/>
        </p:spPr>
        <p:txBody>
          <a:bodyPr wrap="none" rtlCol="0">
            <a:spAutoFit/>
          </a:bodyPr>
          <a:lstStyle/>
          <a:p>
            <a:r>
              <a:rPr lang="en-US" altLang="zh-TW" sz="900" dirty="0">
                <a:solidFill>
                  <a:srgbClr val="FF0000"/>
                </a:solidFill>
              </a:rPr>
              <a:t>9</a:t>
            </a:r>
            <a:r>
              <a:rPr lang="zh-TW" altLang="en-US" sz="900" dirty="0">
                <a:solidFill>
                  <a:srgbClr val="FF0000"/>
                </a:solidFill>
              </a:rPr>
              <a:t>碼</a:t>
            </a:r>
          </a:p>
        </p:txBody>
      </p:sp>
      <p:sp>
        <p:nvSpPr>
          <p:cNvPr id="16" name="矩形 15">
            <a:extLst>
              <a:ext uri="{FF2B5EF4-FFF2-40B4-BE49-F238E27FC236}">
                <a16:creationId xmlns:a16="http://schemas.microsoft.com/office/drawing/2014/main" id="{503AA268-E1B6-4B01-9354-0CB241415D87}"/>
              </a:ext>
            </a:extLst>
          </p:cNvPr>
          <p:cNvSpPr/>
          <p:nvPr/>
        </p:nvSpPr>
        <p:spPr>
          <a:xfrm>
            <a:off x="1098958" y="2149299"/>
            <a:ext cx="548604" cy="19122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99275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5229E3DF-4108-439F-BDC0-230B3B5AA700}"/>
              </a:ext>
            </a:extLst>
          </p:cNvPr>
          <p:cNvPicPr>
            <a:picLocks noChangeAspect="1"/>
          </p:cNvPicPr>
          <p:nvPr/>
        </p:nvPicPr>
        <p:blipFill>
          <a:blip r:embed="rId2"/>
          <a:stretch>
            <a:fillRect/>
          </a:stretch>
        </p:blipFill>
        <p:spPr>
          <a:xfrm>
            <a:off x="486210" y="3919939"/>
            <a:ext cx="5058291" cy="2963968"/>
          </a:xfrm>
          <a:prstGeom prst="rect">
            <a:avLst/>
          </a:prstGeom>
        </p:spPr>
      </p:pic>
      <p:pic>
        <p:nvPicPr>
          <p:cNvPr id="22" name="圖片 21">
            <a:extLst>
              <a:ext uri="{FF2B5EF4-FFF2-40B4-BE49-F238E27FC236}">
                <a16:creationId xmlns:a16="http://schemas.microsoft.com/office/drawing/2014/main" id="{98892CDE-8982-4FBA-9B13-D9D464609075}"/>
              </a:ext>
            </a:extLst>
          </p:cNvPr>
          <p:cNvPicPr>
            <a:picLocks noChangeAspect="1"/>
          </p:cNvPicPr>
          <p:nvPr/>
        </p:nvPicPr>
        <p:blipFill>
          <a:blip r:embed="rId3"/>
          <a:stretch>
            <a:fillRect/>
          </a:stretch>
        </p:blipFill>
        <p:spPr>
          <a:xfrm>
            <a:off x="5773498" y="4246472"/>
            <a:ext cx="3191320" cy="1352739"/>
          </a:xfrm>
          <a:prstGeom prst="rect">
            <a:avLst/>
          </a:prstGeom>
          <a:ln w="28575">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45</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69157" y="725139"/>
            <a:ext cx="4144799"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(9/11)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621323" y="5179225"/>
            <a:ext cx="1778000" cy="2889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20" name="橢圓 19"/>
          <p:cNvSpPr/>
          <p:nvPr/>
        </p:nvSpPr>
        <p:spPr>
          <a:xfrm>
            <a:off x="7310436" y="4599065"/>
            <a:ext cx="1151889" cy="266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橢圓 20"/>
          <p:cNvSpPr/>
          <p:nvPr/>
        </p:nvSpPr>
        <p:spPr>
          <a:xfrm>
            <a:off x="7335602" y="5343891"/>
            <a:ext cx="1151890" cy="2652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grpSp>
        <p:nvGrpSpPr>
          <p:cNvPr id="24" name="群組 23"/>
          <p:cNvGrpSpPr/>
          <p:nvPr/>
        </p:nvGrpSpPr>
        <p:grpSpPr>
          <a:xfrm>
            <a:off x="415771" y="5983931"/>
            <a:ext cx="8046554" cy="686589"/>
            <a:chOff x="1404083" y="5633142"/>
            <a:chExt cx="9607718" cy="792163"/>
          </a:xfrm>
        </p:grpSpPr>
        <p:sp>
          <p:nvSpPr>
            <p:cNvPr id="25" name="矩形 24"/>
            <p:cNvSpPr/>
            <p:nvPr/>
          </p:nvSpPr>
          <p:spPr>
            <a:xfrm>
              <a:off x="1404083" y="5633142"/>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26" name="矩形 3"/>
            <p:cNvSpPr>
              <a:spLocks noChangeArrowheads="1"/>
            </p:cNvSpPr>
            <p:nvPr/>
          </p:nvSpPr>
          <p:spPr bwMode="auto">
            <a:xfrm>
              <a:off x="1512201" y="5712170"/>
              <a:ext cx="9499600" cy="61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zh-TW" altLang="zh-TW" b="1" dirty="0">
                  <a:solidFill>
                    <a:srgbClr val="C00000"/>
                  </a:solidFill>
                  <a:latin typeface="微軟正黑體" panose="020B0604030504040204" pitchFamily="34" charset="-120"/>
                  <a:ea typeface="微軟正黑體" panose="020B0604030504040204" pitchFamily="34" charset="-120"/>
                </a:rPr>
                <a:t>※提醒：若學生檢附「特殊境遇家庭子女」證明文件，減免資料選擇「無」、「超額比序項目積分」</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zh-TW" b="1" dirty="0">
                  <a:solidFill>
                    <a:srgbClr val="C00000"/>
                  </a:solidFill>
                  <a:latin typeface="微軟正黑體" panose="020B0604030504040204" pitchFamily="34" charset="-120"/>
                  <a:ea typeface="微軟正黑體" panose="020B0604030504040204" pitchFamily="34" charset="-120"/>
                </a:rPr>
                <a:t>弱勢身分選擇具「特殊境遇家庭」身分。</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grpSp>
      <p:pic>
        <p:nvPicPr>
          <p:cNvPr id="27" name="圖片 26">
            <a:extLst>
              <a:ext uri="{FF2B5EF4-FFF2-40B4-BE49-F238E27FC236}">
                <a16:creationId xmlns:a16="http://schemas.microsoft.com/office/drawing/2014/main" id="{74CE5EB6-01B8-490F-879A-8F99DFF94687}"/>
              </a:ext>
            </a:extLst>
          </p:cNvPr>
          <p:cNvPicPr>
            <a:picLocks noChangeAspect="1"/>
          </p:cNvPicPr>
          <p:nvPr/>
        </p:nvPicPr>
        <p:blipFill>
          <a:blip r:embed="rId4"/>
          <a:stretch>
            <a:fillRect/>
          </a:stretch>
        </p:blipFill>
        <p:spPr>
          <a:xfrm>
            <a:off x="486688" y="1962495"/>
            <a:ext cx="6404941" cy="1899257"/>
          </a:xfrm>
          <a:prstGeom prst="rect">
            <a:avLst/>
          </a:prstGeom>
        </p:spPr>
      </p:pic>
      <p:sp>
        <p:nvSpPr>
          <p:cNvPr id="13" name="內容版面配置區 5"/>
          <p:cNvSpPr>
            <a:spLocks noGrp="1"/>
          </p:cNvSpPr>
          <p:nvPr>
            <p:ph idx="1"/>
          </p:nvPr>
        </p:nvSpPr>
        <p:spPr>
          <a:xfrm>
            <a:off x="219309" y="1226063"/>
            <a:ext cx="8858589" cy="876300"/>
          </a:xfrm>
        </p:spPr>
        <p:txBody>
          <a:bodyPr rtlCol="0">
            <a:noAutofit/>
          </a:bodyPr>
          <a:lstStyle/>
          <a:p>
            <a:pPr marL="0" indent="0">
              <a:lnSpc>
                <a:spcPct val="100000"/>
              </a:lnSpc>
              <a:buFont typeface="Arial" panose="020B0604020202020204" pitchFamily="34" charset="0"/>
              <a:buNone/>
              <a:defRPr/>
            </a:pPr>
            <a:r>
              <a:rPr lang="zh-TW" altLang="en-US" sz="1800" b="1" dirty="0">
                <a:solidFill>
                  <a:srgbClr val="C00000"/>
                </a:solidFill>
                <a:latin typeface="微軟正黑體" panose="020B0604030504040204" pitchFamily="34" charset="-120"/>
                <a:ea typeface="微軟正黑體" panose="020B0604030504040204" pitchFamily="34" charset="-120"/>
              </a:rPr>
              <a:t>提醒：</a:t>
            </a:r>
            <a:endParaRPr lang="en-US" altLang="zh-TW" sz="18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Aft>
                <a:spcPts val="0"/>
              </a:spcAft>
              <a:buFont typeface="Arial" panose="020B0604020202020204" pitchFamily="34" charset="0"/>
              <a:buNone/>
              <a:defRPr/>
            </a:pPr>
            <a:r>
              <a:rPr lang="zh-TW" altLang="en-US" sz="1600" b="1" dirty="0">
                <a:latin typeface="微軟正黑體" panose="020B0604030504040204" pitchFamily="34" charset="-120"/>
                <a:ea typeface="微軟正黑體" panose="020B0604030504040204" pitchFamily="34" charset="-120"/>
              </a:rPr>
              <a:t>單筆新增「</a:t>
            </a:r>
            <a:r>
              <a:rPr lang="zh-TW" altLang="zh-TW" sz="1600" b="1" dirty="0">
                <a:latin typeface="微軟正黑體" panose="020B0604030504040204" pitchFamily="34" charset="-120"/>
                <a:ea typeface="微軟正黑體" panose="020B0604030504040204" pitchFamily="34" charset="-120"/>
              </a:rPr>
              <a:t>學生基本資料</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減免資格</a:t>
            </a:r>
            <a:r>
              <a:rPr lang="zh-TW" altLang="en-US" sz="1600" b="1" dirty="0">
                <a:latin typeface="微軟正黑體" panose="020B0604030504040204" pitchFamily="34" charset="-120"/>
                <a:ea typeface="微軟正黑體" panose="020B0604030504040204" pitchFamily="34" charset="-120"/>
              </a:rPr>
              <a:t>與「</a:t>
            </a:r>
            <a:r>
              <a:rPr lang="zh-TW" altLang="zh-TW" sz="1600" b="1" dirty="0">
                <a:latin typeface="微軟正黑體" panose="020B0604030504040204" pitchFamily="34" charset="-120"/>
                <a:ea typeface="微軟正黑體" panose="020B0604030504040204" pitchFamily="34" charset="-120"/>
              </a:rPr>
              <a:t>超額比序項目積分</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弱勢身分</a:t>
            </a:r>
            <a:r>
              <a:rPr lang="zh-TW" altLang="en-US" sz="1600" b="1" dirty="0">
                <a:latin typeface="微軟正黑體" panose="020B0604030504040204" pitchFamily="34" charset="-120"/>
                <a:ea typeface="微軟正黑體" panose="020B0604030504040204" pitchFamily="34" charset="-120"/>
              </a:rPr>
              <a:t>，系統為連動</a:t>
            </a:r>
            <a:endParaRPr lang="zh-TW" altLang="en-US" sz="1600" dirty="0"/>
          </a:p>
        </p:txBody>
      </p:sp>
      <p:sp>
        <p:nvSpPr>
          <p:cNvPr id="17" name="矩形 16"/>
          <p:cNvSpPr/>
          <p:nvPr/>
        </p:nvSpPr>
        <p:spPr>
          <a:xfrm>
            <a:off x="4126727" y="2671936"/>
            <a:ext cx="1009937" cy="2709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30" name="箭號: 向右 29">
            <a:extLst>
              <a:ext uri="{FF2B5EF4-FFF2-40B4-BE49-F238E27FC236}">
                <a16:creationId xmlns:a16="http://schemas.microsoft.com/office/drawing/2014/main" id="{C534D059-CC38-47FC-B64E-83F455A2E7AF}"/>
              </a:ext>
            </a:extLst>
          </p:cNvPr>
          <p:cNvSpPr/>
          <p:nvPr/>
        </p:nvSpPr>
        <p:spPr>
          <a:xfrm>
            <a:off x="5222875" y="2671936"/>
            <a:ext cx="1797623" cy="283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箭號: 向右 30">
            <a:extLst>
              <a:ext uri="{FF2B5EF4-FFF2-40B4-BE49-F238E27FC236}">
                <a16:creationId xmlns:a16="http://schemas.microsoft.com/office/drawing/2014/main" id="{68858E4A-FA01-42E1-9318-DEB11F37E386}"/>
              </a:ext>
            </a:extLst>
          </p:cNvPr>
          <p:cNvSpPr/>
          <p:nvPr/>
        </p:nvSpPr>
        <p:spPr>
          <a:xfrm>
            <a:off x="2735915" y="5118079"/>
            <a:ext cx="1797623" cy="28384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C2FC7FFD-BBEA-4780-B3DC-B2B1B04E0577}"/>
              </a:ext>
            </a:extLst>
          </p:cNvPr>
          <p:cNvPicPr>
            <a:picLocks noChangeAspect="1"/>
          </p:cNvPicPr>
          <p:nvPr/>
        </p:nvPicPr>
        <p:blipFill>
          <a:blip r:embed="rId5"/>
          <a:stretch>
            <a:fillRect/>
          </a:stretch>
        </p:blipFill>
        <p:spPr>
          <a:xfrm>
            <a:off x="7020940" y="2179475"/>
            <a:ext cx="1983193" cy="1100620"/>
          </a:xfrm>
          <a:prstGeom prst="rect">
            <a:avLst/>
          </a:prstGeom>
          <a:ln w="28575">
            <a:solidFill>
              <a:srgbClr val="0000FF"/>
            </a:solidFill>
          </a:ln>
        </p:spPr>
      </p:pic>
      <p:sp>
        <p:nvSpPr>
          <p:cNvPr id="28" name="文字方塊 27">
            <a:extLst>
              <a:ext uri="{FF2B5EF4-FFF2-40B4-BE49-F238E27FC236}">
                <a16:creationId xmlns:a16="http://schemas.microsoft.com/office/drawing/2014/main" id="{CB1ACB00-E6F5-45D8-BD85-006D0EB60ED5}"/>
              </a:ext>
            </a:extLst>
          </p:cNvPr>
          <p:cNvSpPr txBox="1"/>
          <p:nvPr/>
        </p:nvSpPr>
        <p:spPr>
          <a:xfrm>
            <a:off x="3371123" y="3671284"/>
            <a:ext cx="357790" cy="230832"/>
          </a:xfrm>
          <a:prstGeom prst="rect">
            <a:avLst/>
          </a:prstGeom>
          <a:noFill/>
        </p:spPr>
        <p:txBody>
          <a:bodyPr wrap="none" rtlCol="0">
            <a:spAutoFit/>
          </a:bodyPr>
          <a:lstStyle/>
          <a:p>
            <a:r>
              <a:rPr lang="en-US" altLang="zh-TW" sz="900" dirty="0">
                <a:solidFill>
                  <a:srgbClr val="FF0000"/>
                </a:solidFill>
              </a:rPr>
              <a:t>9</a:t>
            </a:r>
            <a:r>
              <a:rPr lang="zh-TW" altLang="en-US" sz="900" dirty="0">
                <a:solidFill>
                  <a:srgbClr val="FF0000"/>
                </a:solidFill>
              </a:rPr>
              <a:t>碼</a:t>
            </a:r>
          </a:p>
        </p:txBody>
      </p:sp>
      <p:sp>
        <p:nvSpPr>
          <p:cNvPr id="29" name="矩形 28">
            <a:extLst>
              <a:ext uri="{FF2B5EF4-FFF2-40B4-BE49-F238E27FC236}">
                <a16:creationId xmlns:a16="http://schemas.microsoft.com/office/drawing/2014/main" id="{500B39E5-E3AF-4A67-A012-F9CCC4578CB0}"/>
              </a:ext>
            </a:extLst>
          </p:cNvPr>
          <p:cNvSpPr/>
          <p:nvPr/>
        </p:nvSpPr>
        <p:spPr>
          <a:xfrm>
            <a:off x="1392573" y="2121831"/>
            <a:ext cx="548604" cy="19122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46245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3C1A8EAA-D311-48AE-A2C2-2E135327B64C}"/>
              </a:ext>
            </a:extLst>
          </p:cNvPr>
          <p:cNvPicPr>
            <a:picLocks noChangeAspect="1"/>
          </p:cNvPicPr>
          <p:nvPr/>
        </p:nvPicPr>
        <p:blipFill>
          <a:blip r:embed="rId2"/>
          <a:stretch>
            <a:fillRect/>
          </a:stretch>
        </p:blipFill>
        <p:spPr>
          <a:xfrm>
            <a:off x="443665" y="1729357"/>
            <a:ext cx="8268149" cy="4844824"/>
          </a:xfrm>
          <a:prstGeom prst="rect">
            <a:avLst/>
          </a:prstGeom>
        </p:spPr>
      </p:pic>
      <p:sp>
        <p:nvSpPr>
          <p:cNvPr id="22" name="矩形 21">
            <a:extLst>
              <a:ext uri="{FF2B5EF4-FFF2-40B4-BE49-F238E27FC236}">
                <a16:creationId xmlns:a16="http://schemas.microsoft.com/office/drawing/2014/main" id="{A76CF07F-9D6F-4B02-9BAF-6D2F35213C33}"/>
              </a:ext>
            </a:extLst>
          </p:cNvPr>
          <p:cNvSpPr/>
          <p:nvPr/>
        </p:nvSpPr>
        <p:spPr>
          <a:xfrm>
            <a:off x="898502" y="5587559"/>
            <a:ext cx="6121996" cy="594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合計</a:t>
            </a:r>
            <a:endParaRPr lang="zh-TW" altLang="en-US" dirty="0">
              <a:solidFill>
                <a:schemeClr val="tx1"/>
              </a:solidFill>
            </a:endParaRPr>
          </a:p>
        </p:txBody>
      </p:sp>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46</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657381"/>
            <a:ext cx="416078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(10/11)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矩形 8"/>
          <p:cNvSpPr>
            <a:spLocks noChangeArrowheads="1"/>
          </p:cNvSpPr>
          <p:nvPr/>
        </p:nvSpPr>
        <p:spPr bwMode="auto">
          <a:xfrm>
            <a:off x="2765072" y="1301634"/>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b="1" dirty="0">
                <a:solidFill>
                  <a:srgbClr val="0070C0"/>
                </a:solidFill>
                <a:latin typeface="微軟正黑體" panose="020B0604030504040204" pitchFamily="34" charset="-120"/>
                <a:ea typeface="微軟正黑體" panose="020B0604030504040204" pitchFamily="34" charset="-120"/>
              </a:rPr>
              <a:t>超額比序項目積分</a:t>
            </a:r>
            <a:r>
              <a:rPr lang="zh-TW" altLang="en-US" b="1" dirty="0">
                <a:solidFill>
                  <a:srgbClr val="0070C0"/>
                </a:solidFill>
                <a:latin typeface="微軟正黑體" panose="020B0604030504040204" pitchFamily="34" charset="-120"/>
                <a:ea typeface="微軟正黑體" panose="020B0604030504040204" pitchFamily="34" charset="-120"/>
              </a:rPr>
              <a:t>介面範例</a:t>
            </a:r>
            <a:endParaRPr lang="zh-TW" altLang="en-US" dirty="0">
              <a:solidFill>
                <a:srgbClr val="0070C0"/>
              </a:solidFill>
            </a:endParaRPr>
          </a:p>
        </p:txBody>
      </p:sp>
      <p:sp>
        <p:nvSpPr>
          <p:cNvPr id="14" name="文字方塊 13"/>
          <p:cNvSpPr txBox="1"/>
          <p:nvPr/>
        </p:nvSpPr>
        <p:spPr>
          <a:xfrm>
            <a:off x="5890460" y="2037897"/>
            <a:ext cx="2809875" cy="1754326"/>
          </a:xfrm>
          <a:prstGeom prst="rect">
            <a:avLst/>
          </a:prstGeom>
          <a:solidFill>
            <a:srgbClr val="FFFFCA"/>
          </a:solidFill>
          <a:ln w="28575">
            <a:solidFill>
              <a:srgbClr val="C00000"/>
            </a:solidFill>
          </a:ln>
          <a:effectLst>
            <a:outerShdw blurRad="50800" dist="38100" dir="2700000" algn="tl" rotWithShape="0">
              <a:prstClr val="black">
                <a:alpha val="40000"/>
              </a:prstClr>
            </a:outerShdw>
          </a:effectLst>
        </p:spPr>
        <p:txBody>
          <a:bodyPr>
            <a:spAutoFit/>
          </a:bodyPr>
          <a:lstStyle/>
          <a:p>
            <a:pPr algn="just" eaLnBrk="1" fontAlgn="auto" hangingPunct="1">
              <a:lnSpc>
                <a:spcPct val="120000"/>
              </a:lnSpc>
              <a:spcBef>
                <a:spcPts val="0"/>
              </a:spcBef>
              <a:spcAft>
                <a:spcPts val="0"/>
              </a:spcAft>
              <a:defRPr/>
            </a:pPr>
            <a:r>
              <a:rPr lang="zh-TW" altLang="en-US" b="1" dirty="0">
                <a:latin typeface="微軟正黑體" panose="020B0604030504040204" pitchFamily="34" charset="-120"/>
                <a:ea typeface="微軟正黑體" panose="020B0604030504040204" pitchFamily="34" charset="-120"/>
              </a:rPr>
              <a:t>請輸入競賽</a:t>
            </a:r>
            <a:r>
              <a:rPr lang="zh-TW" altLang="en-US" b="1" dirty="0">
                <a:solidFill>
                  <a:srgbClr val="FF0000"/>
                </a:solidFill>
                <a:latin typeface="微軟正黑體" panose="020B0604030504040204" pitchFamily="34" charset="-120"/>
                <a:ea typeface="微軟正黑體" panose="020B0604030504040204" pitchFamily="34" charset="-120"/>
              </a:rPr>
              <a:t>完整</a:t>
            </a:r>
            <a:r>
              <a:rPr lang="zh-TW" altLang="en-US" b="1" dirty="0">
                <a:latin typeface="微軟正黑體" panose="020B0604030504040204" pitchFamily="34" charset="-120"/>
                <a:ea typeface="微軟正黑體" panose="020B0604030504040204" pitchFamily="34" charset="-120"/>
              </a:rPr>
              <a:t>資料</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競賽年度、名稱、名次、全國性、國際性或縣市</a:t>
            </a:r>
            <a:r>
              <a:rPr lang="en-US" altLang="zh-TW" b="1" dirty="0">
                <a:latin typeface="微軟正黑體" panose="020B0604030504040204" pitchFamily="34" charset="-120"/>
                <a:ea typeface="微軟正黑體" panose="020B0604030504040204" pitchFamily="34" charset="-120"/>
              </a:rPr>
              <a:t>)</a:t>
            </a:r>
          </a:p>
          <a:p>
            <a:pPr algn="just">
              <a:lnSpc>
                <a:spcPct val="120000"/>
              </a:lnSpc>
              <a:defRPr/>
            </a:pPr>
            <a:r>
              <a:rPr lang="zh-TW" altLang="zh-TW" b="1" dirty="0">
                <a:solidFill>
                  <a:srgbClr val="C00000"/>
                </a:solidFill>
                <a:latin typeface="微軟正黑體" panose="020B0604030504040204" pitchFamily="34" charset="-120"/>
                <a:ea typeface="微軟正黑體" panose="020B0604030504040204" pitchFamily="34" charset="-120"/>
              </a:rPr>
              <a:t>全國性、國際性競賽，須與簡章表列競賽項目相同</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1948452" y="5975489"/>
            <a:ext cx="5072046" cy="540301"/>
            <a:chOff x="1301750" y="5381625"/>
            <a:chExt cx="9588500" cy="792163"/>
          </a:xfrm>
        </p:grpSpPr>
        <p:sp>
          <p:nvSpPr>
            <p:cNvPr id="16" name="矩形 15"/>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7" name="矩形 3"/>
            <p:cNvSpPr>
              <a:spLocks noChangeArrowheads="1"/>
            </p:cNvSpPr>
            <p:nvPr/>
          </p:nvSpPr>
          <p:spPr bwMode="auto">
            <a:xfrm>
              <a:off x="1390650" y="5481639"/>
              <a:ext cx="9499600" cy="5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b="1" dirty="0">
                  <a:solidFill>
                    <a:srgbClr val="C00000"/>
                  </a:solidFill>
                  <a:latin typeface="微軟正黑體" panose="020B0604030504040204" pitchFamily="34" charset="-120"/>
                  <a:ea typeface="微軟正黑體" panose="020B0604030504040204" pitchFamily="34" charset="-120"/>
                </a:rPr>
                <a:t>※提醒：</a:t>
              </a:r>
              <a:r>
                <a:rPr lang="zh-TW" altLang="en-US" b="1" dirty="0">
                  <a:solidFill>
                    <a:srgbClr val="C00000"/>
                  </a:solidFill>
                  <a:latin typeface="微軟正黑體" panose="020B0604030504040204" pitchFamily="34" charset="-120"/>
                  <a:ea typeface="微軟正黑體" panose="020B0604030504040204" pitchFamily="34" charset="-120"/>
                </a:rPr>
                <a:t>若團體賽制為雙人或三人比賽，請註明</a:t>
              </a:r>
            </a:p>
          </p:txBody>
        </p:sp>
      </p:grpSp>
      <p:sp>
        <p:nvSpPr>
          <p:cNvPr id="18" name="矩形 17"/>
          <p:cNvSpPr/>
          <p:nvPr/>
        </p:nvSpPr>
        <p:spPr bwMode="auto">
          <a:xfrm>
            <a:off x="2077281" y="1931545"/>
            <a:ext cx="3140738" cy="3263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向右箭號 18"/>
          <p:cNvSpPr/>
          <p:nvPr/>
        </p:nvSpPr>
        <p:spPr bwMode="auto">
          <a:xfrm>
            <a:off x="5273738" y="1998759"/>
            <a:ext cx="510741" cy="2713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文字方塊 19"/>
          <p:cNvSpPr txBox="1"/>
          <p:nvPr/>
        </p:nvSpPr>
        <p:spPr>
          <a:xfrm>
            <a:off x="2118535" y="1931545"/>
            <a:ext cx="3381627" cy="338554"/>
          </a:xfrm>
          <a:prstGeom prst="rect">
            <a:avLst/>
          </a:prstGeom>
          <a:noFill/>
        </p:spPr>
        <p:txBody>
          <a:bodyPr wrap="square" rtlCol="0">
            <a:spAutoFit/>
          </a:bodyPr>
          <a:lstStyle/>
          <a:p>
            <a:r>
              <a:rPr lang="en-US" altLang="zh-TW" sz="800" dirty="0">
                <a:solidFill>
                  <a:schemeClr val="tx1">
                    <a:lumMod val="50000"/>
                    <a:lumOff val="50000"/>
                  </a:schemeClr>
                </a:solidFill>
                <a:latin typeface="+mn-ea"/>
              </a:rPr>
              <a:t>111</a:t>
            </a:r>
            <a:r>
              <a:rPr lang="zh-TW" altLang="en-US" sz="800" dirty="0">
                <a:solidFill>
                  <a:schemeClr val="tx1">
                    <a:lumMod val="50000"/>
                    <a:lumOff val="50000"/>
                  </a:schemeClr>
                </a:solidFill>
                <a:latin typeface="+mn-ea"/>
              </a:rPr>
              <a:t>學年度全國學生美術比賽 </a:t>
            </a:r>
            <a:r>
              <a:rPr lang="en-US" altLang="zh-TW" sz="800" dirty="0">
                <a:solidFill>
                  <a:schemeClr val="tx1">
                    <a:lumMod val="50000"/>
                    <a:lumOff val="50000"/>
                  </a:schemeClr>
                </a:solidFill>
                <a:latin typeface="+mn-ea"/>
              </a:rPr>
              <a:t>(</a:t>
            </a:r>
            <a:r>
              <a:rPr lang="zh-TW" altLang="en-US" sz="800" dirty="0">
                <a:solidFill>
                  <a:schemeClr val="tx1">
                    <a:lumMod val="50000"/>
                    <a:lumOff val="50000"/>
                  </a:schemeClr>
                </a:solidFill>
                <a:latin typeface="+mn-ea"/>
              </a:rPr>
              <a:t>國中組</a:t>
            </a:r>
            <a:r>
              <a:rPr lang="en-US" altLang="zh-TW" sz="800" dirty="0">
                <a:solidFill>
                  <a:schemeClr val="tx1">
                    <a:lumMod val="50000"/>
                    <a:lumOff val="50000"/>
                  </a:schemeClr>
                </a:solidFill>
                <a:latin typeface="+mn-ea"/>
              </a:rPr>
              <a:t>) </a:t>
            </a:r>
            <a:r>
              <a:rPr lang="zh-TW" altLang="en-US" sz="800" dirty="0">
                <a:solidFill>
                  <a:schemeClr val="tx1">
                    <a:lumMod val="50000"/>
                    <a:lumOff val="50000"/>
                  </a:schemeClr>
                </a:solidFill>
                <a:latin typeface="+mn-ea"/>
              </a:rPr>
              <a:t>書法類 甲等 </a:t>
            </a:r>
            <a:r>
              <a:rPr lang="en-US" altLang="zh-TW" sz="800" dirty="0">
                <a:solidFill>
                  <a:schemeClr val="tx1">
                    <a:lumMod val="50000"/>
                    <a:lumOff val="50000"/>
                  </a:schemeClr>
                </a:solidFill>
                <a:latin typeface="+mn-ea"/>
              </a:rPr>
              <a:t>(</a:t>
            </a:r>
            <a:r>
              <a:rPr lang="zh-TW" altLang="en-US" sz="800" dirty="0">
                <a:solidFill>
                  <a:schemeClr val="tx1">
                    <a:lumMod val="50000"/>
                    <a:lumOff val="50000"/>
                  </a:schemeClr>
                </a:solidFill>
                <a:latin typeface="+mn-ea"/>
              </a:rPr>
              <a:t>全國競賽</a:t>
            </a:r>
            <a:r>
              <a:rPr lang="en-US" altLang="zh-TW" sz="800" dirty="0">
                <a:solidFill>
                  <a:schemeClr val="tx1">
                    <a:lumMod val="50000"/>
                    <a:lumOff val="50000"/>
                  </a:schemeClr>
                </a:solidFill>
                <a:latin typeface="+mn-ea"/>
              </a:rPr>
              <a:t>)</a:t>
            </a:r>
          </a:p>
          <a:p>
            <a:r>
              <a:rPr lang="zh-TW" altLang="en-US" sz="800" dirty="0">
                <a:solidFill>
                  <a:schemeClr val="tx1">
                    <a:lumMod val="50000"/>
                    <a:lumOff val="50000"/>
                  </a:schemeClr>
                </a:solidFill>
                <a:latin typeface="+mn-ea"/>
              </a:rPr>
              <a:t>彰化縣</a:t>
            </a:r>
            <a:r>
              <a:rPr lang="en-US" altLang="zh-TW" sz="800" dirty="0">
                <a:solidFill>
                  <a:schemeClr val="tx1">
                    <a:lumMod val="50000"/>
                    <a:lumOff val="50000"/>
                  </a:schemeClr>
                </a:solidFill>
                <a:latin typeface="+mn-ea"/>
              </a:rPr>
              <a:t>111</a:t>
            </a:r>
            <a:r>
              <a:rPr lang="zh-TW" altLang="en-US" sz="800" dirty="0">
                <a:solidFill>
                  <a:schemeClr val="tx1">
                    <a:lumMod val="50000"/>
                    <a:lumOff val="50000"/>
                  </a:schemeClr>
                </a:solidFill>
                <a:latin typeface="+mn-ea"/>
              </a:rPr>
              <a:t>學年度縣長盃拔河錦標賽</a:t>
            </a:r>
            <a:r>
              <a:rPr lang="en-US" altLang="zh-TW" sz="800" dirty="0">
                <a:solidFill>
                  <a:schemeClr val="tx1">
                    <a:lumMod val="50000"/>
                    <a:lumOff val="50000"/>
                  </a:schemeClr>
                </a:solidFill>
                <a:latin typeface="+mn-ea"/>
              </a:rPr>
              <a:t>(</a:t>
            </a:r>
            <a:r>
              <a:rPr lang="zh-TW" altLang="en-US" sz="800" dirty="0">
                <a:solidFill>
                  <a:schemeClr val="tx1">
                    <a:lumMod val="50000"/>
                    <a:lumOff val="50000"/>
                  </a:schemeClr>
                </a:solidFill>
                <a:latin typeface="+mn-ea"/>
              </a:rPr>
              <a:t>國中混合組</a:t>
            </a:r>
            <a:r>
              <a:rPr lang="en-US" altLang="zh-TW" sz="800" dirty="0">
                <a:solidFill>
                  <a:schemeClr val="tx1">
                    <a:lumMod val="50000"/>
                    <a:lumOff val="50000"/>
                  </a:schemeClr>
                </a:solidFill>
                <a:latin typeface="+mn-ea"/>
              </a:rPr>
              <a:t>) </a:t>
            </a:r>
            <a:r>
              <a:rPr lang="zh-TW" altLang="en-US" sz="800" dirty="0">
                <a:solidFill>
                  <a:schemeClr val="tx1">
                    <a:lumMod val="50000"/>
                    <a:lumOff val="50000"/>
                  </a:schemeClr>
                </a:solidFill>
                <a:latin typeface="+mn-ea"/>
              </a:rPr>
              <a:t>第三名 </a:t>
            </a:r>
            <a:r>
              <a:rPr lang="en-US" altLang="zh-TW" sz="800" dirty="0">
                <a:solidFill>
                  <a:schemeClr val="tx1">
                    <a:lumMod val="50000"/>
                    <a:lumOff val="50000"/>
                  </a:schemeClr>
                </a:solidFill>
                <a:latin typeface="+mn-ea"/>
              </a:rPr>
              <a:t>(</a:t>
            </a:r>
            <a:r>
              <a:rPr lang="zh-TW" altLang="en-US" sz="800" dirty="0">
                <a:solidFill>
                  <a:schemeClr val="tx1">
                    <a:lumMod val="50000"/>
                    <a:lumOff val="50000"/>
                  </a:schemeClr>
                </a:solidFill>
                <a:latin typeface="+mn-ea"/>
              </a:rPr>
              <a:t>縣市競賽</a:t>
            </a:r>
            <a:r>
              <a:rPr lang="en-US" altLang="zh-TW" sz="800" dirty="0">
                <a:solidFill>
                  <a:schemeClr val="tx1">
                    <a:lumMod val="50000"/>
                    <a:lumOff val="50000"/>
                  </a:schemeClr>
                </a:solidFill>
                <a:latin typeface="+mn-ea"/>
              </a:rPr>
              <a:t>)</a:t>
            </a:r>
            <a:endParaRPr lang="zh-TW" altLang="en-US" sz="800" dirty="0">
              <a:solidFill>
                <a:schemeClr val="tx1">
                  <a:lumMod val="50000"/>
                  <a:lumOff val="50000"/>
                </a:schemeClr>
              </a:solidFill>
              <a:latin typeface="+mn-ea"/>
            </a:endParaRPr>
          </a:p>
        </p:txBody>
      </p:sp>
    </p:spTree>
    <p:extLst>
      <p:ext uri="{BB962C8B-B14F-4D97-AF65-F5344CB8AC3E}">
        <p14:creationId xmlns:p14="http://schemas.microsoft.com/office/powerpoint/2010/main" val="2282043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47</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611092"/>
            <a:ext cx="4352691"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、報名資料載入</a:t>
            </a:r>
            <a:r>
              <a:rPr lang="en-US" altLang="zh-TW" sz="2800" b="1" dirty="0">
                <a:solidFill>
                  <a:srgbClr val="0033CC"/>
                </a:solidFill>
                <a:latin typeface="微軟正黑體" panose="020B0604030504040204" pitchFamily="34" charset="-120"/>
                <a:ea typeface="微軟正黑體" panose="020B0604030504040204" pitchFamily="34" charset="-120"/>
              </a:rPr>
              <a:t>(11/11)</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5"/>
          <p:cNvSpPr>
            <a:spLocks noGrp="1"/>
          </p:cNvSpPr>
          <p:nvPr>
            <p:ph idx="1"/>
          </p:nvPr>
        </p:nvSpPr>
        <p:spPr>
          <a:xfrm>
            <a:off x="486210" y="1428314"/>
            <a:ext cx="8040845" cy="3875206"/>
          </a:xfrm>
        </p:spPr>
        <p:txBody>
          <a:bodyPr rtlCol="0">
            <a:noAutofit/>
          </a:bodyPr>
          <a:lstStyle/>
          <a:p>
            <a:pPr marL="0" indent="0">
              <a:spcBef>
                <a:spcPts val="600"/>
              </a:spcBef>
              <a:spcAft>
                <a:spcPts val="600"/>
              </a:spcAft>
              <a:buNone/>
              <a:defRPr/>
            </a:pPr>
            <a:r>
              <a:rPr lang="zh-TW" altLang="en-US" b="1" dirty="0">
                <a:solidFill>
                  <a:srgbClr val="0070C0"/>
                </a:solidFill>
                <a:latin typeface="微軟正黑體" panose="020B0604030504040204" pitchFamily="34" charset="-120"/>
                <a:ea typeface="微軟正黑體" panose="020B0604030504040204" pitchFamily="34" charset="-120"/>
              </a:rPr>
              <a:t>報名資料載入提醒事項</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457200" indent="-457200">
              <a:lnSpc>
                <a:spcPct val="120000"/>
              </a:lnSpc>
              <a:spcBef>
                <a:spcPts val="600"/>
              </a:spcBef>
              <a:spcAft>
                <a:spcPts val="600"/>
              </a:spcAft>
              <a:buFont typeface="+mj-lt"/>
              <a:buAutoNum type="arabicParenR"/>
              <a:defRPr/>
            </a:pPr>
            <a:r>
              <a:rPr lang="zh-TW" altLang="en-US" sz="2000" b="1" dirty="0">
                <a:latin typeface="微軟正黑體" panose="020B0604030504040204" pitchFamily="34" charset="-120"/>
                <a:ea typeface="微軟正黑體" panose="020B0604030504040204" pitchFamily="34" charset="-120"/>
              </a:rPr>
              <a:t>學</a:t>
            </a:r>
            <a:r>
              <a:rPr lang="zh-TW" altLang="zh-TW" sz="2000" b="1" dirty="0">
                <a:latin typeface="微軟正黑體" panose="020B0604030504040204" pitchFamily="34" charset="-120"/>
                <a:ea typeface="微軟正黑體" panose="020B0604030504040204" pitchFamily="34" charset="-120"/>
              </a:rPr>
              <a:t>生身分證統一編號</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居留證</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入出境證</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，請填寫</a:t>
            </a:r>
            <a:r>
              <a:rPr lang="zh-TW" altLang="zh-TW" sz="2000" b="1" dirty="0">
                <a:solidFill>
                  <a:srgbClr val="C00000"/>
                </a:solidFill>
                <a:latin typeface="微軟正黑體" panose="020B0604030504040204" pitchFamily="34" charset="-120"/>
                <a:ea typeface="微軟正黑體" panose="020B0604030504040204" pitchFamily="34" charset="-120"/>
              </a:rPr>
              <a:t>報考</a:t>
            </a:r>
            <a:r>
              <a:rPr lang="en-US" altLang="zh-TW" sz="2000" b="1" dirty="0">
                <a:solidFill>
                  <a:srgbClr val="C00000"/>
                </a:solidFill>
                <a:latin typeface="微軟正黑體" panose="020B0604030504040204" pitchFamily="34" charset="-120"/>
                <a:ea typeface="微軟正黑體" panose="020B0604030504040204" pitchFamily="34" charset="-120"/>
              </a:rPr>
              <a:t>112</a:t>
            </a:r>
            <a:r>
              <a:rPr lang="zh-TW" altLang="en-US" sz="2000" b="1" dirty="0">
                <a:solidFill>
                  <a:srgbClr val="C00000"/>
                </a:solidFill>
                <a:latin typeface="微軟正黑體" panose="020B0604030504040204" pitchFamily="34" charset="-120"/>
                <a:ea typeface="微軟正黑體" panose="020B0604030504040204" pitchFamily="34" charset="-120"/>
              </a:rPr>
              <a:t>年</a:t>
            </a:r>
            <a:r>
              <a:rPr lang="zh-TW" altLang="zh-TW" sz="2000" b="1" dirty="0">
                <a:solidFill>
                  <a:srgbClr val="C00000"/>
                </a:solidFill>
                <a:latin typeface="微軟正黑體" panose="020B0604030504040204" pitchFamily="34" charset="-120"/>
                <a:ea typeface="微軟正黑體" panose="020B0604030504040204" pitchFamily="34" charset="-120"/>
              </a:rPr>
              <a:t>國中教育會考時所填寫之證號。</a:t>
            </a:r>
            <a:endParaRPr lang="zh-TW" altLang="en-US" sz="2000" b="1" dirty="0">
              <a:solidFill>
                <a:srgbClr val="C00000"/>
              </a:solidFill>
              <a:latin typeface="微軟正黑體" panose="020B0604030504040204" pitchFamily="34" charset="-120"/>
              <a:ea typeface="微軟正黑體" panose="020B0604030504040204" pitchFamily="34" charset="-120"/>
            </a:endParaRPr>
          </a:p>
          <a:p>
            <a:pPr marL="457200" indent="-457200" fontAlgn="auto">
              <a:lnSpc>
                <a:spcPct val="120000"/>
              </a:lnSpc>
              <a:spcBef>
                <a:spcPts val="600"/>
              </a:spcBef>
              <a:spcAft>
                <a:spcPts val="600"/>
              </a:spcAft>
              <a:buFont typeface="+mj-lt"/>
              <a:buAutoNum type="arabicParenR"/>
              <a:defRPr/>
            </a:pPr>
            <a:r>
              <a:rPr lang="en-US" altLang="zh-TW" sz="2000" b="1" dirty="0">
                <a:latin typeface="微軟正黑體" panose="020B0604030504040204" pitchFamily="34" charset="-120"/>
                <a:ea typeface="微軟正黑體" panose="020B0604030504040204" pitchFamily="34" charset="-120"/>
              </a:rPr>
              <a:t>112</a:t>
            </a:r>
            <a:r>
              <a:rPr lang="zh-TW" altLang="en-US" sz="2000" b="1" dirty="0">
                <a:latin typeface="微軟正黑體" panose="020B0604030504040204" pitchFamily="34" charset="-120"/>
                <a:ea typeface="微軟正黑體" panose="020B0604030504040204" pitchFamily="34" charset="-120"/>
              </a:rPr>
              <a:t>年</a:t>
            </a:r>
            <a:r>
              <a:rPr lang="zh-TW" altLang="zh-TW" sz="2000" b="1" dirty="0">
                <a:latin typeface="微軟正黑體" panose="020B0604030504040204" pitchFamily="34" charset="-120"/>
                <a:ea typeface="微軟正黑體" panose="020B0604030504040204" pitchFamily="34" charset="-120"/>
              </a:rPr>
              <a:t>國中教育會考：本</a:t>
            </a:r>
            <a:r>
              <a:rPr lang="zh-TW" altLang="en-US" sz="2000" b="1" dirty="0">
                <a:latin typeface="微軟正黑體" panose="020B0604030504040204" pitchFamily="34" charset="-120"/>
                <a:ea typeface="微軟正黑體" panose="020B0604030504040204" pitchFamily="34" charset="-120"/>
              </a:rPr>
              <a:t>委員</a:t>
            </a:r>
            <a:r>
              <a:rPr lang="zh-TW" altLang="zh-TW" sz="2000" b="1" dirty="0">
                <a:latin typeface="微軟正黑體" panose="020B0604030504040204" pitchFamily="34" charset="-120"/>
                <a:ea typeface="微軟正黑體" panose="020B0604030504040204" pitchFamily="34" charset="-120"/>
              </a:rPr>
              <a:t>會</a:t>
            </a:r>
            <a:r>
              <a:rPr lang="zh-TW" altLang="en-US" sz="2000" b="1" dirty="0">
                <a:latin typeface="微軟正黑體" panose="020B0604030504040204" pitchFamily="34" charset="-120"/>
                <a:ea typeface="微軟正黑體" panose="020B0604030504040204" pitchFamily="34" charset="-120"/>
              </a:rPr>
              <a:t>將向</a:t>
            </a:r>
            <a:r>
              <a:rPr lang="zh-TW" altLang="zh-TW" sz="2000" b="1" dirty="0">
                <a:latin typeface="微軟正黑體" panose="020B0604030504040204" pitchFamily="34" charset="-120"/>
                <a:ea typeface="微軟正黑體" panose="020B0604030504040204" pitchFamily="34" charset="-120"/>
              </a:rPr>
              <a:t>心測中心索取</a:t>
            </a:r>
            <a:r>
              <a:rPr lang="zh-TW" altLang="en-US" sz="2000" b="1" dirty="0">
                <a:latin typeface="微軟正黑體" panose="020B0604030504040204" pitchFamily="34" charset="-120"/>
                <a:ea typeface="微軟正黑體" panose="020B0604030504040204" pitchFamily="34" charset="-120"/>
              </a:rPr>
              <a:t>報名學生國中教育</a:t>
            </a:r>
            <a:r>
              <a:rPr lang="zh-TW" altLang="zh-TW" sz="2000" b="1" dirty="0">
                <a:latin typeface="微軟正黑體" panose="020B0604030504040204" pitchFamily="34" charset="-120"/>
                <a:ea typeface="微軟正黑體" panose="020B0604030504040204" pitchFamily="34" charset="-120"/>
              </a:rPr>
              <a:t>會考成績，</a:t>
            </a:r>
            <a:r>
              <a:rPr lang="zh-TW" altLang="en-US" sz="2000" b="1" dirty="0">
                <a:solidFill>
                  <a:srgbClr val="C00000"/>
                </a:solidFill>
                <a:latin typeface="微軟正黑體" panose="020B0604030504040204" pitchFamily="34" charset="-120"/>
                <a:ea typeface="微軟正黑體" panose="020B0604030504040204" pitchFamily="34" charset="-120"/>
              </a:rPr>
              <a:t>須輸入</a:t>
            </a:r>
            <a:r>
              <a:rPr lang="en-US" altLang="zh-TW" sz="2000" b="1" dirty="0">
                <a:solidFill>
                  <a:srgbClr val="C00000"/>
                </a:solidFill>
                <a:latin typeface="微軟正黑體" panose="020B0604030504040204" pitchFamily="34" charset="-120"/>
                <a:ea typeface="微軟正黑體" panose="020B0604030504040204" pitchFamily="34" charset="-120"/>
              </a:rPr>
              <a:t>1/</a:t>
            </a:r>
            <a:r>
              <a:rPr lang="zh-TW" altLang="en-US" sz="2000" b="1" dirty="0">
                <a:solidFill>
                  <a:srgbClr val="C00000"/>
                </a:solidFill>
                <a:latin typeface="微軟正黑體" panose="020B0604030504040204" pitchFamily="34" charset="-120"/>
                <a:ea typeface="微軟正黑體" panose="020B0604030504040204" pitchFamily="34" charset="-120"/>
              </a:rPr>
              <a:t>點選「</a:t>
            </a:r>
            <a:r>
              <a:rPr lang="zh-TW" altLang="zh-TW" sz="2000" b="1" dirty="0">
                <a:solidFill>
                  <a:srgbClr val="C00000"/>
                </a:solidFill>
                <a:latin typeface="微軟正黑體" panose="020B0604030504040204" pitchFamily="34" charset="-120"/>
                <a:ea typeface="微軟正黑體" panose="020B0604030504040204" pitchFamily="34" charset="-120"/>
              </a:rPr>
              <a:t>是否報考</a:t>
            </a:r>
            <a:r>
              <a:rPr lang="en-US" altLang="zh-TW" sz="2000" b="1" dirty="0">
                <a:solidFill>
                  <a:srgbClr val="C00000"/>
                </a:solidFill>
                <a:latin typeface="微軟正黑體" panose="020B0604030504040204" pitchFamily="34" charset="-120"/>
                <a:ea typeface="微軟正黑體" panose="020B0604030504040204" pitchFamily="34" charset="-120"/>
              </a:rPr>
              <a:t>112</a:t>
            </a:r>
            <a:r>
              <a:rPr lang="zh-TW" altLang="en-US" sz="2000" b="1" dirty="0">
                <a:solidFill>
                  <a:srgbClr val="C00000"/>
                </a:solidFill>
                <a:latin typeface="微軟正黑體" panose="020B0604030504040204" pitchFamily="34" charset="-120"/>
                <a:ea typeface="微軟正黑體" panose="020B0604030504040204" pitchFamily="34" charset="-120"/>
              </a:rPr>
              <a:t>年國中教育會考」並詳細填寫「</a:t>
            </a:r>
            <a:r>
              <a:rPr lang="zh-TW" altLang="zh-TW" sz="2000" b="1" dirty="0">
                <a:solidFill>
                  <a:srgbClr val="C00000"/>
                </a:solidFill>
                <a:latin typeface="微軟正黑體" panose="020B0604030504040204" pitchFamily="34" charset="-120"/>
                <a:ea typeface="微軟正黑體" panose="020B0604030504040204" pitchFamily="34" charset="-120"/>
              </a:rPr>
              <a:t>准考證號碼</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457200" indent="-457200" fontAlgn="auto">
              <a:lnSpc>
                <a:spcPct val="120000"/>
              </a:lnSpc>
              <a:spcBef>
                <a:spcPts val="600"/>
              </a:spcBef>
              <a:spcAft>
                <a:spcPts val="600"/>
              </a:spcAft>
              <a:buFont typeface="+mj-lt"/>
              <a:buAutoNum type="arabicParenR"/>
              <a:defRPr/>
            </a:pPr>
            <a:r>
              <a:rPr lang="zh-TW" altLang="zh-TW" sz="2000" b="1" dirty="0">
                <a:latin typeface="微軟正黑體" panose="020B0604030504040204" pitchFamily="34" charset="-120"/>
                <a:ea typeface="微軟正黑體" panose="020B0604030504040204" pitchFamily="34" charset="-120"/>
              </a:rPr>
              <a:t>以上「姓名」或「地址」欄中資料輸入，若有中文異體字或罕見字</a:t>
            </a:r>
            <a:r>
              <a:rPr lang="zh-TW" altLang="en-US"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需造字的情況</a:t>
            </a:r>
            <a:r>
              <a:rPr lang="zh-TW" altLang="en-US"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a:t>
            </a:r>
            <a:r>
              <a:rPr lang="zh-TW" altLang="zh-TW" sz="2000" b="1" dirty="0">
                <a:solidFill>
                  <a:srgbClr val="C00000"/>
                </a:solidFill>
                <a:latin typeface="微軟正黑體" panose="020B0604030504040204" pitchFamily="34" charset="-120"/>
                <a:ea typeface="微軟正黑體" panose="020B0604030504040204" pitchFamily="34" charset="-120"/>
              </a:rPr>
              <a:t>可使用心測中心造字系統之字碼，若無亦可以</a:t>
            </a:r>
            <a:r>
              <a:rPr lang="en-US" altLang="zh-TW"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solidFill>
                  <a:srgbClr val="C00000"/>
                </a:solidFill>
                <a:latin typeface="標楷體" panose="03000509000000000000" pitchFamily="65" charset="-120"/>
                <a:ea typeface="標楷體" panose="03000509000000000000" pitchFamily="65" charset="-120"/>
              </a:rPr>
              <a:t>█ </a:t>
            </a:r>
            <a:r>
              <a:rPr lang="zh-TW" altLang="zh-TW" sz="2000" b="1" dirty="0">
                <a:solidFill>
                  <a:srgbClr val="C00000"/>
                </a:solidFill>
                <a:latin typeface="微軟正黑體" panose="020B0604030504040204" pitchFamily="34" charset="-120"/>
                <a:ea typeface="微軟正黑體" panose="020B0604030504040204" pitchFamily="34" charset="-120"/>
              </a:rPr>
              <a:t>複製取代</a:t>
            </a:r>
            <a:r>
              <a:rPr lang="zh-TW"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457200" indent="-457200" fontAlgn="auto">
              <a:lnSpc>
                <a:spcPct val="120000"/>
              </a:lnSpc>
              <a:spcBef>
                <a:spcPts val="600"/>
              </a:spcBef>
              <a:spcAft>
                <a:spcPts val="600"/>
              </a:spcAft>
              <a:buFont typeface="+mj-lt"/>
              <a:buAutoNum type="arabicParenR"/>
              <a:defRPr/>
            </a:pPr>
            <a:endParaRPr lang="zh-TW"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fontAlgn="auto">
              <a:spcBef>
                <a:spcPts val="600"/>
              </a:spcBef>
              <a:spcAft>
                <a:spcPts val="0"/>
              </a:spcAft>
              <a:defRPr/>
            </a:pPr>
            <a:endParaRPr lang="zh-TW" altLang="en-US" dirty="0"/>
          </a:p>
        </p:txBody>
      </p:sp>
    </p:spTree>
    <p:extLst>
      <p:ext uri="{BB962C8B-B14F-4D97-AF65-F5344CB8AC3E}">
        <p14:creationId xmlns:p14="http://schemas.microsoft.com/office/powerpoint/2010/main" val="2974970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圖片 31">
            <a:extLst>
              <a:ext uri="{FF2B5EF4-FFF2-40B4-BE49-F238E27FC236}">
                <a16:creationId xmlns:a16="http://schemas.microsoft.com/office/drawing/2014/main" id="{25C5DEDB-7CA7-4734-9BEA-806CDB1F216B}"/>
              </a:ext>
            </a:extLst>
          </p:cNvPr>
          <p:cNvPicPr>
            <a:picLocks noChangeAspect="1"/>
          </p:cNvPicPr>
          <p:nvPr/>
        </p:nvPicPr>
        <p:blipFill>
          <a:blip r:embed="rId2"/>
          <a:stretch>
            <a:fillRect/>
          </a:stretch>
        </p:blipFill>
        <p:spPr>
          <a:xfrm>
            <a:off x="853281" y="1327738"/>
            <a:ext cx="7824019" cy="905615"/>
          </a:xfrm>
          <a:prstGeom prst="rect">
            <a:avLst/>
          </a:prstGeom>
        </p:spPr>
      </p:pic>
      <p:pic>
        <p:nvPicPr>
          <p:cNvPr id="26" name="圖片 25">
            <a:extLst>
              <a:ext uri="{FF2B5EF4-FFF2-40B4-BE49-F238E27FC236}">
                <a16:creationId xmlns:a16="http://schemas.microsoft.com/office/drawing/2014/main" id="{9D55911A-5BB6-460A-89C2-271344A464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7269" y="1887781"/>
            <a:ext cx="7111929" cy="4167717"/>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48</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694824"/>
            <a:ext cx="418335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、報名資料編修</a:t>
            </a:r>
            <a:r>
              <a:rPr lang="en-US" altLang="zh-TW" sz="2800" b="1" dirty="0">
                <a:solidFill>
                  <a:srgbClr val="0033CC"/>
                </a:solidFill>
                <a:latin typeface="微軟正黑體" panose="020B0604030504040204" pitchFamily="34" charset="-120"/>
                <a:ea typeface="微軟正黑體" panose="020B0604030504040204" pitchFamily="34" charset="-120"/>
              </a:rPr>
              <a:t>(1/5)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nvGrpSpPr>
          <p:cNvPr id="13" name="群組 17"/>
          <p:cNvGrpSpPr>
            <a:grpSpLocks/>
          </p:cNvGrpSpPr>
          <p:nvPr/>
        </p:nvGrpSpPr>
        <p:grpSpPr bwMode="auto">
          <a:xfrm>
            <a:off x="1050518" y="1334096"/>
            <a:ext cx="5821368" cy="4700943"/>
            <a:chOff x="871268" y="766529"/>
            <a:chExt cx="6988604" cy="6266700"/>
          </a:xfrm>
        </p:grpSpPr>
        <p:grpSp>
          <p:nvGrpSpPr>
            <p:cNvPr id="14" name="群組 6"/>
            <p:cNvGrpSpPr>
              <a:grpSpLocks/>
            </p:cNvGrpSpPr>
            <p:nvPr/>
          </p:nvGrpSpPr>
          <p:grpSpPr bwMode="auto">
            <a:xfrm>
              <a:off x="871268" y="766529"/>
              <a:ext cx="6988604" cy="6266700"/>
              <a:chOff x="871268" y="766529"/>
              <a:chExt cx="6988604" cy="6266700"/>
            </a:xfrm>
          </p:grpSpPr>
          <p:grpSp>
            <p:nvGrpSpPr>
              <p:cNvPr id="16" name="群組 2"/>
              <p:cNvGrpSpPr>
                <a:grpSpLocks/>
              </p:cNvGrpSpPr>
              <p:nvPr/>
            </p:nvGrpSpPr>
            <p:grpSpPr bwMode="auto">
              <a:xfrm>
                <a:off x="871268" y="766529"/>
                <a:ext cx="6988604" cy="6266700"/>
                <a:chOff x="871268" y="766529"/>
                <a:chExt cx="6988604" cy="6266700"/>
              </a:xfrm>
            </p:grpSpPr>
            <p:sp>
              <p:nvSpPr>
                <p:cNvPr id="18" name="矩形 17"/>
                <p:cNvSpPr/>
                <p:nvPr/>
              </p:nvSpPr>
              <p:spPr>
                <a:xfrm>
                  <a:off x="2479417" y="766529"/>
                  <a:ext cx="942403" cy="4120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dirty="0"/>
                </a:p>
              </p:txBody>
            </p:sp>
            <p:sp>
              <p:nvSpPr>
                <p:cNvPr id="19" name="矩形 18"/>
                <p:cNvSpPr/>
                <p:nvPr/>
              </p:nvSpPr>
              <p:spPr>
                <a:xfrm>
                  <a:off x="871268" y="2520209"/>
                  <a:ext cx="715999" cy="45130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20" name="文字方塊 3"/>
                <p:cNvSpPr txBox="1">
                  <a:spLocks noChangeArrowheads="1"/>
                </p:cNvSpPr>
                <p:nvPr/>
              </p:nvSpPr>
              <p:spPr bwMode="auto">
                <a:xfrm>
                  <a:off x="3403462" y="2134778"/>
                  <a:ext cx="518090"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600" dirty="0">
                      <a:solidFill>
                        <a:srgbClr val="C00000"/>
                      </a:solidFill>
                    </a:rPr>
                    <a:t>❶</a:t>
                  </a:r>
                </a:p>
              </p:txBody>
            </p:sp>
            <p:sp>
              <p:nvSpPr>
                <p:cNvPr id="21" name="文字方塊 9"/>
                <p:cNvSpPr txBox="1">
                  <a:spLocks noChangeArrowheads="1"/>
                </p:cNvSpPr>
                <p:nvPr/>
              </p:nvSpPr>
              <p:spPr bwMode="auto">
                <a:xfrm>
                  <a:off x="1003295" y="1599586"/>
                  <a:ext cx="375135"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600" dirty="0">
                      <a:solidFill>
                        <a:srgbClr val="C00000"/>
                      </a:solidFill>
                      <a:latin typeface="Calibri Light" panose="020F0302020204030204" pitchFamily="34" charset="0"/>
                    </a:rPr>
                    <a:t>❷</a:t>
                  </a:r>
                  <a:endParaRPr lang="zh-TW" altLang="en-US" sz="2600" dirty="0">
                    <a:solidFill>
                      <a:srgbClr val="C00000"/>
                    </a:solidFill>
                  </a:endParaRPr>
                </a:p>
              </p:txBody>
            </p:sp>
            <p:sp>
              <p:nvSpPr>
                <p:cNvPr id="22" name="文字方塊 13"/>
                <p:cNvSpPr txBox="1">
                  <a:spLocks noChangeArrowheads="1"/>
                </p:cNvSpPr>
                <p:nvPr/>
              </p:nvSpPr>
              <p:spPr bwMode="auto">
                <a:xfrm>
                  <a:off x="7275127" y="1632504"/>
                  <a:ext cx="346663"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600" dirty="0">
                      <a:solidFill>
                        <a:srgbClr val="C00000"/>
                      </a:solidFill>
                      <a:latin typeface="Calibri Light" panose="020F0302020204030204" pitchFamily="34" charset="0"/>
                    </a:rPr>
                    <a:t>❸</a:t>
                  </a:r>
                  <a:endParaRPr lang="zh-TW" altLang="en-US" sz="2600" dirty="0">
                    <a:solidFill>
                      <a:srgbClr val="C00000"/>
                    </a:solidFill>
                  </a:endParaRPr>
                </a:p>
              </p:txBody>
            </p:sp>
            <p:sp>
              <p:nvSpPr>
                <p:cNvPr id="23" name="矩形 22"/>
                <p:cNvSpPr/>
                <p:nvPr/>
              </p:nvSpPr>
              <p:spPr>
                <a:xfrm>
                  <a:off x="3851109" y="1864852"/>
                  <a:ext cx="2659021" cy="3083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24" name="矩形 23"/>
                <p:cNvSpPr/>
                <p:nvPr/>
              </p:nvSpPr>
              <p:spPr>
                <a:xfrm>
                  <a:off x="7143873" y="2520209"/>
                  <a:ext cx="715999" cy="45130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grpSp>
          <p:sp>
            <p:nvSpPr>
              <p:cNvPr id="17" name="矩形 16"/>
              <p:cNvSpPr/>
              <p:nvPr/>
            </p:nvSpPr>
            <p:spPr>
              <a:xfrm>
                <a:off x="2466096" y="1229077"/>
                <a:ext cx="947167" cy="250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grpSp>
        <p:cxnSp>
          <p:nvCxnSpPr>
            <p:cNvPr id="15" name="肘形接點 14"/>
            <p:cNvCxnSpPr>
              <a:cxnSpLocks/>
            </p:cNvCxnSpPr>
            <p:nvPr/>
          </p:nvCxnSpPr>
          <p:spPr>
            <a:xfrm rot="16200000" flipH="1">
              <a:off x="2741742" y="1609025"/>
              <a:ext cx="866633" cy="677316"/>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文字方塊 13"/>
          <p:cNvSpPr txBox="1">
            <a:spLocks noChangeArrowheads="1"/>
          </p:cNvSpPr>
          <p:nvPr/>
        </p:nvSpPr>
        <p:spPr bwMode="auto">
          <a:xfrm>
            <a:off x="7493696" y="1910187"/>
            <a:ext cx="438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3600" dirty="0">
                <a:solidFill>
                  <a:srgbClr val="C00000"/>
                </a:solidFill>
                <a:latin typeface="Calibri Light" panose="020F0302020204030204" pitchFamily="34" charset="0"/>
                <a:sym typeface="Wingdings 2" panose="05020102010507070707" pitchFamily="18" charset="2"/>
              </a:rPr>
              <a:t></a:t>
            </a:r>
            <a:endParaRPr lang="zh-TW" altLang="en-US" sz="3600" dirty="0">
              <a:solidFill>
                <a:srgbClr val="C00000"/>
              </a:solidFill>
            </a:endParaRPr>
          </a:p>
        </p:txBody>
      </p:sp>
      <p:sp>
        <p:nvSpPr>
          <p:cNvPr id="31" name="矩形 30"/>
          <p:cNvSpPr/>
          <p:nvPr/>
        </p:nvSpPr>
        <p:spPr bwMode="auto">
          <a:xfrm>
            <a:off x="7162335" y="2656041"/>
            <a:ext cx="596413" cy="33789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2" name="矩形 1">
            <a:extLst>
              <a:ext uri="{FF2B5EF4-FFF2-40B4-BE49-F238E27FC236}">
                <a16:creationId xmlns:a16="http://schemas.microsoft.com/office/drawing/2014/main" id="{491D779C-8D46-4506-A916-CDF1E22EF26A}"/>
              </a:ext>
            </a:extLst>
          </p:cNvPr>
          <p:cNvSpPr/>
          <p:nvPr/>
        </p:nvSpPr>
        <p:spPr>
          <a:xfrm>
            <a:off x="7493696" y="1425074"/>
            <a:ext cx="1066830" cy="1508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7714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49</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713850"/>
            <a:ext cx="3815761"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、報名資料編修</a:t>
            </a:r>
            <a:r>
              <a:rPr lang="en-US" altLang="zh-TW" sz="2800" b="1" dirty="0">
                <a:solidFill>
                  <a:srgbClr val="0033CC"/>
                </a:solidFill>
                <a:latin typeface="微軟正黑體" panose="020B0604030504040204" pitchFamily="34" charset="-120"/>
                <a:ea typeface="微軟正黑體" panose="020B0604030504040204" pitchFamily="34" charset="-120"/>
              </a:rPr>
              <a:t>(2/5)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內容版面配置區 3"/>
          <p:cNvSpPr>
            <a:spLocks noGrp="1"/>
          </p:cNvSpPr>
          <p:nvPr>
            <p:ph idx="1"/>
          </p:nvPr>
        </p:nvSpPr>
        <p:spPr>
          <a:xfrm>
            <a:off x="225817" y="1456656"/>
            <a:ext cx="8852081" cy="1808162"/>
          </a:xfrm>
        </p:spPr>
        <p:txBody>
          <a:bodyPr rtlCol="0">
            <a:normAutofit/>
          </a:bodyPr>
          <a:lstStyle/>
          <a:p>
            <a:pPr marL="0" indent="0" fontAlgn="auto">
              <a:spcBef>
                <a:spcPts val="1200"/>
              </a:spcBef>
              <a:spcAft>
                <a:spcPts val="600"/>
              </a:spcAft>
              <a:buFont typeface="Arial" panose="020B0604020202020204" pitchFamily="34" charset="0"/>
              <a:buNone/>
              <a:defRPr/>
            </a:pPr>
            <a:r>
              <a:rPr lang="zh-TW" altLang="en-US" sz="1800" b="1" dirty="0">
                <a:solidFill>
                  <a:srgbClr val="0070C0"/>
                </a:solidFill>
                <a:latin typeface="微軟正黑體" panose="020B0604030504040204" pitchFamily="34" charset="-120"/>
                <a:ea typeface="微軟正黑體" panose="020B0604030504040204" pitchFamily="34" charset="-120"/>
              </a:rPr>
              <a:t>查詢</a:t>
            </a:r>
            <a:r>
              <a:rPr lang="zh-TW" altLang="zh-TW" sz="1800" b="1" dirty="0">
                <a:solidFill>
                  <a:srgbClr val="0070C0"/>
                </a:solidFill>
                <a:latin typeface="微軟正黑體" panose="020B0604030504040204" pitchFamily="34" charset="-120"/>
                <a:ea typeface="微軟正黑體" panose="020B0604030504040204" pitchFamily="34" charset="-120"/>
              </a:rPr>
              <a:t>資料</a:t>
            </a:r>
            <a:endParaRPr lang="en-US" altLang="zh-TW" sz="18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Bef>
                <a:spcPts val="600"/>
              </a:spcBef>
              <a:spcAft>
                <a:spcPts val="600"/>
              </a:spcAft>
              <a:buFont typeface="Arial" panose="020B0604020202020204" pitchFamily="34" charset="0"/>
              <a:buNone/>
              <a:defRPr/>
            </a:pPr>
            <a:r>
              <a:rPr lang="zh-TW" altLang="zh-TW" sz="1800" b="1" dirty="0">
                <a:latin typeface="微軟正黑體" panose="020B0604030504040204" pitchFamily="34" charset="-120"/>
                <a:ea typeface="微軟正黑體" panose="020B0604030504040204" pitchFamily="34" charset="-120"/>
              </a:rPr>
              <a:t>若國中報名</a:t>
            </a:r>
            <a:r>
              <a:rPr lang="zh-TW" altLang="en-US" sz="1800" b="1" dirty="0">
                <a:latin typeface="微軟正黑體" panose="020B0604030504040204" pitchFamily="34" charset="-120"/>
                <a:ea typeface="微軟正黑體" panose="020B0604030504040204" pitchFamily="34" charset="-120"/>
              </a:rPr>
              <a:t>免試</a:t>
            </a:r>
            <a:r>
              <a:rPr lang="zh-TW" altLang="zh-TW" sz="1800" b="1" dirty="0">
                <a:latin typeface="微軟正黑體" panose="020B0604030504040204" pitchFamily="34" charset="-120"/>
                <a:ea typeface="微軟正黑體" panose="020B0604030504040204" pitchFamily="34" charset="-120"/>
              </a:rPr>
              <a:t>生數量較多，可以</a:t>
            </a:r>
            <a:r>
              <a:rPr lang="zh-TW" altLang="en-US" sz="1800" b="1" dirty="0">
                <a:latin typeface="微軟正黑體" panose="020B0604030504040204" pitchFamily="34" charset="-120"/>
                <a:ea typeface="微軟正黑體" panose="020B0604030504040204" pitchFamily="34" charset="-120"/>
              </a:rPr>
              <a:t>篩選</a:t>
            </a:r>
            <a:r>
              <a:rPr lang="zh-TW" altLang="zh-TW" sz="1800" b="1" dirty="0">
                <a:latin typeface="微軟正黑體" panose="020B0604030504040204" pitchFamily="34" charset="-120"/>
                <a:ea typeface="微軟正黑體" panose="020B0604030504040204" pitchFamily="34" charset="-120"/>
              </a:rPr>
              <a:t>班級條件，</a:t>
            </a:r>
            <a:r>
              <a:rPr lang="zh-TW" altLang="en-US" sz="1800" b="1" dirty="0">
                <a:latin typeface="微軟正黑體" panose="020B0604030504040204" pitchFamily="34" charset="-120"/>
                <a:ea typeface="微軟正黑體" panose="020B0604030504040204" pitchFamily="34" charset="-120"/>
              </a:rPr>
              <a:t>點選查詢後</a:t>
            </a:r>
            <a:r>
              <a:rPr lang="zh-TW" altLang="zh-TW" sz="1800" b="1" dirty="0">
                <a:latin typeface="微軟正黑體" panose="020B0604030504040204" pitchFamily="34" charset="-120"/>
                <a:ea typeface="微軟正黑體" panose="020B0604030504040204" pitchFamily="34" charset="-120"/>
              </a:rPr>
              <a:t>呈現</a:t>
            </a:r>
            <a:r>
              <a:rPr lang="zh-TW" altLang="en-US" sz="1800" b="1" dirty="0">
                <a:latin typeface="微軟正黑體" panose="020B0604030504040204" pitchFamily="34" charset="-120"/>
                <a:ea typeface="微軟正黑體" panose="020B0604030504040204" pitchFamily="34" charset="-120"/>
              </a:rPr>
              <a:t>該班次免試</a:t>
            </a:r>
            <a:r>
              <a:rPr lang="zh-TW" altLang="zh-TW" sz="1800" b="1" dirty="0">
                <a:latin typeface="微軟正黑體" panose="020B0604030504040204" pitchFamily="34" charset="-120"/>
                <a:ea typeface="微軟正黑體" panose="020B0604030504040204" pitchFamily="34" charset="-120"/>
              </a:rPr>
              <a:t>生資料</a:t>
            </a:r>
            <a:r>
              <a:rPr lang="zh-TW" altLang="en-US" sz="1800" b="1" dirty="0">
                <a:latin typeface="微軟正黑體" panose="020B0604030504040204" pitchFamily="34" charset="-120"/>
                <a:ea typeface="微軟正黑體" panose="020B0604030504040204" pitchFamily="34" charset="-120"/>
              </a:rPr>
              <a:t>可供編修。</a:t>
            </a:r>
            <a:br>
              <a:rPr lang="en-US" altLang="zh-TW" sz="1800" b="1" dirty="0">
                <a:latin typeface="微軟正黑體" panose="020B0604030504040204" pitchFamily="34" charset="-120"/>
                <a:ea typeface="微軟正黑體" panose="020B0604030504040204" pitchFamily="34" charset="-120"/>
              </a:rPr>
            </a:b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TW" sz="1800" b="1" dirty="0">
                <a:solidFill>
                  <a:srgbClr val="0070C0"/>
                </a:solidFill>
                <a:latin typeface="微軟正黑體" panose="020B0604030504040204" pitchFamily="34" charset="-120"/>
                <a:ea typeface="微軟正黑體" panose="020B0604030504040204" pitchFamily="34" charset="-120"/>
              </a:rPr>
              <a:t>本例說明</a:t>
            </a:r>
            <a:r>
              <a:rPr lang="zh-TW" altLang="en-US" sz="1800" b="1" dirty="0">
                <a:solidFill>
                  <a:srgbClr val="0070C0"/>
                </a:solidFill>
                <a:latin typeface="微軟正黑體" panose="020B0604030504040204" pitchFamily="34" charset="-120"/>
                <a:ea typeface="微軟正黑體" panose="020B0604030504040204" pitchFamily="34" charset="-120"/>
              </a:rPr>
              <a:t>選擇特定班級</a:t>
            </a:r>
            <a:r>
              <a:rPr lang="zh-TW" altLang="zh-TW" sz="1800" b="1" dirty="0">
                <a:solidFill>
                  <a:srgbClr val="0070C0"/>
                </a:solidFill>
                <a:latin typeface="微軟正黑體" panose="020B0604030504040204" pitchFamily="34" charset="-120"/>
                <a:ea typeface="微軟正黑體" panose="020B0604030504040204" pitchFamily="34" charset="-120"/>
              </a:rPr>
              <a:t>，</a:t>
            </a:r>
            <a:r>
              <a:rPr lang="zh-TW" altLang="en-US" sz="1800" b="1" dirty="0">
                <a:solidFill>
                  <a:srgbClr val="0070C0"/>
                </a:solidFill>
                <a:latin typeface="微軟正黑體" panose="020B0604030504040204" pitchFamily="34" charset="-120"/>
                <a:ea typeface="微軟正黑體" panose="020B0604030504040204" pitchFamily="34" charset="-120"/>
              </a:rPr>
              <a:t>查詢</a:t>
            </a:r>
            <a:r>
              <a:rPr lang="zh-TW" altLang="zh-TW" sz="1800" b="1" dirty="0">
                <a:solidFill>
                  <a:srgbClr val="0070C0"/>
                </a:solidFill>
                <a:latin typeface="微軟正黑體" panose="020B0604030504040204" pitchFamily="34" charset="-120"/>
                <a:ea typeface="微軟正黑體" panose="020B0604030504040204" pitchFamily="34" charset="-120"/>
              </a:rPr>
              <a:t>顯示</a:t>
            </a:r>
            <a:r>
              <a:rPr lang="en-US" altLang="zh-TW" sz="1800" b="1" dirty="0">
                <a:solidFill>
                  <a:srgbClr val="0070C0"/>
                </a:solidFill>
                <a:latin typeface="微軟正黑體" panose="020B0604030504040204" pitchFamily="34" charset="-120"/>
                <a:ea typeface="微軟正黑體" panose="020B0604030504040204" pitchFamily="34" charset="-120"/>
              </a:rPr>
              <a:t> 9</a:t>
            </a:r>
            <a:r>
              <a:rPr lang="zh-TW" altLang="zh-TW" sz="1800" b="1" dirty="0">
                <a:solidFill>
                  <a:srgbClr val="0070C0"/>
                </a:solidFill>
                <a:latin typeface="微軟正黑體" panose="020B0604030504040204" pitchFamily="34" charset="-120"/>
                <a:ea typeface="微軟正黑體" panose="020B0604030504040204" pitchFamily="34" charset="-120"/>
              </a:rPr>
              <a:t>年級</a:t>
            </a:r>
            <a:r>
              <a:rPr lang="en-US" altLang="zh-TW" sz="1800" b="1" dirty="0">
                <a:solidFill>
                  <a:srgbClr val="0070C0"/>
                </a:solidFill>
                <a:latin typeface="微軟正黑體" panose="020B0604030504040204" pitchFamily="34" charset="-120"/>
                <a:ea typeface="微軟正黑體" panose="020B0604030504040204" pitchFamily="34" charset="-120"/>
              </a:rPr>
              <a:t> 2</a:t>
            </a:r>
            <a:r>
              <a:rPr lang="zh-TW" altLang="zh-TW" sz="1800" b="1" dirty="0">
                <a:solidFill>
                  <a:srgbClr val="0070C0"/>
                </a:solidFill>
                <a:latin typeface="微軟正黑體" panose="020B0604030504040204" pitchFamily="34" charset="-120"/>
                <a:ea typeface="微軟正黑體" panose="020B0604030504040204" pitchFamily="34" charset="-120"/>
              </a:rPr>
              <a:t>班</a:t>
            </a:r>
            <a:r>
              <a:rPr lang="zh-TW" altLang="en-US" sz="1800" b="1" dirty="0">
                <a:solidFill>
                  <a:srgbClr val="0070C0"/>
                </a:solidFill>
                <a:latin typeface="微軟正黑體" panose="020B0604030504040204" pitchFamily="34" charset="-120"/>
                <a:ea typeface="微軟正黑體" panose="020B0604030504040204" pitchFamily="34" charset="-120"/>
              </a:rPr>
              <a:t>免試</a:t>
            </a:r>
            <a:r>
              <a:rPr lang="zh-TW" altLang="zh-TW" sz="1800" b="1" dirty="0">
                <a:solidFill>
                  <a:srgbClr val="0070C0"/>
                </a:solidFill>
                <a:latin typeface="微軟正黑體" panose="020B0604030504040204" pitchFamily="34" charset="-120"/>
                <a:ea typeface="微軟正黑體" panose="020B0604030504040204" pitchFamily="34" charset="-120"/>
              </a:rPr>
              <a:t>生報名資料。</a:t>
            </a:r>
            <a:endParaRPr lang="zh-TW" altLang="en-US" sz="1800" b="1" dirty="0">
              <a:solidFill>
                <a:srgbClr val="0070C0"/>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77884" y="3302918"/>
            <a:ext cx="8347946" cy="2587342"/>
          </a:xfrm>
          <a:prstGeom prst="rect">
            <a:avLst/>
          </a:prstGeom>
          <a:ln w="19050">
            <a:solidFill>
              <a:srgbClr val="0000FF"/>
            </a:solidFill>
          </a:ln>
        </p:spPr>
      </p:pic>
      <p:grpSp>
        <p:nvGrpSpPr>
          <p:cNvPr id="14" name="群組 19"/>
          <p:cNvGrpSpPr>
            <a:grpSpLocks/>
          </p:cNvGrpSpPr>
          <p:nvPr/>
        </p:nvGrpSpPr>
        <p:grpSpPr bwMode="auto">
          <a:xfrm>
            <a:off x="1958340" y="3672838"/>
            <a:ext cx="3878580" cy="2164080"/>
            <a:chOff x="2461103" y="3479738"/>
            <a:chExt cx="4218240" cy="2164303"/>
          </a:xfrm>
        </p:grpSpPr>
        <p:sp>
          <p:nvSpPr>
            <p:cNvPr id="15" name="矩形 14"/>
            <p:cNvSpPr/>
            <p:nvPr/>
          </p:nvSpPr>
          <p:spPr>
            <a:xfrm>
              <a:off x="3977679" y="3479738"/>
              <a:ext cx="2701664" cy="2528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6" name="矩形 15"/>
            <p:cNvSpPr/>
            <p:nvPr/>
          </p:nvSpPr>
          <p:spPr>
            <a:xfrm>
              <a:off x="2461103" y="3760120"/>
              <a:ext cx="815738" cy="18839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7" name="右彎箭號 16"/>
            <p:cNvSpPr/>
            <p:nvPr/>
          </p:nvSpPr>
          <p:spPr>
            <a:xfrm rot="16200000" flipH="1">
              <a:off x="3238472" y="3005669"/>
              <a:ext cx="227035" cy="1251382"/>
            </a:xfrm>
            <a:prstGeom prst="bentArrow">
              <a:avLst>
                <a:gd name="adj1" fmla="val 25292"/>
                <a:gd name="adj2" fmla="val 23649"/>
                <a:gd name="adj3" fmla="val 30621"/>
                <a:gd name="adj4" fmla="val 2938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grpSp>
    </p:spTree>
    <p:extLst>
      <p:ext uri="{BB962C8B-B14F-4D97-AF65-F5344CB8AC3E}">
        <p14:creationId xmlns:p14="http://schemas.microsoft.com/office/powerpoint/2010/main" val="322684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群組 254"/>
          <p:cNvGrpSpPr/>
          <p:nvPr/>
        </p:nvGrpSpPr>
        <p:grpSpPr>
          <a:xfrm>
            <a:off x="58939" y="5061749"/>
            <a:ext cx="8991002" cy="503912"/>
            <a:chOff x="102000" y="5327973"/>
            <a:chExt cx="11988002" cy="783267"/>
          </a:xfrm>
        </p:grpSpPr>
        <p:cxnSp>
          <p:nvCxnSpPr>
            <p:cNvPr id="256" name="Straight Connector 5"/>
            <p:cNvCxnSpPr/>
            <p:nvPr/>
          </p:nvCxnSpPr>
          <p:spPr>
            <a:xfrm>
              <a:off x="102000" y="5327973"/>
              <a:ext cx="11988000" cy="0"/>
            </a:xfrm>
            <a:prstGeom prst="line">
              <a:avLst/>
            </a:prstGeom>
            <a:ln w="25400">
              <a:solidFill>
                <a:schemeClr val="accent5">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7" name="Rectangle 3"/>
            <p:cNvSpPr/>
            <p:nvPr/>
          </p:nvSpPr>
          <p:spPr>
            <a:xfrm rot="16200000">
              <a:off x="5736001" y="-242761"/>
              <a:ext cx="720000" cy="119880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dirty="0"/>
            </a:p>
          </p:txBody>
        </p:sp>
      </p:grpSp>
      <p:sp>
        <p:nvSpPr>
          <p:cNvPr id="3" name="內容版面配置區 2"/>
          <p:cNvSpPr>
            <a:spLocks noGrp="1"/>
          </p:cNvSpPr>
          <p:nvPr>
            <p:ph idx="1"/>
          </p:nvPr>
        </p:nvSpPr>
        <p:spPr>
          <a:xfrm>
            <a:off x="457276" y="1618412"/>
            <a:ext cx="8433336" cy="4321551"/>
          </a:xfrm>
        </p:spPr>
        <p:txBody>
          <a:bodyPr>
            <a:noAutofit/>
          </a:bodyPr>
          <a:lstStyle/>
          <a:p>
            <a:pPr marL="1371566" lvl="4" indent="0">
              <a:lnSpc>
                <a:spcPct val="100000"/>
              </a:lnSpc>
              <a:spcBef>
                <a:spcPts val="0"/>
              </a:spcBef>
              <a:spcAft>
                <a:spcPts val="3600"/>
              </a:spcAft>
              <a:buNone/>
            </a:pPr>
            <a:r>
              <a:rPr lang="en-US" altLang="zh-TW"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41</a:t>
            </a:r>
            <a:r>
              <a:rPr lang="zh-TW" altLang="en-US" sz="4000" b="1" dirty="0">
                <a:latin typeface="微軟正黑體" panose="020B0604030504040204" pitchFamily="34" charset="-120"/>
                <a:ea typeface="微軟正黑體" panose="020B0604030504040204" pitchFamily="34" charset="-120"/>
              </a:rPr>
              <a:t>所招生學校</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3600"/>
              </a:spcAft>
              <a:buNone/>
            </a:pPr>
            <a:r>
              <a:rPr lang="en-US" altLang="zh-TW" sz="3600" b="1" dirty="0">
                <a:latin typeface="微軟正黑體" panose="020B0604030504040204" pitchFamily="34" charset="-120"/>
                <a:ea typeface="微軟正黑體" panose="020B0604030504040204" pitchFamily="34" charset="-120"/>
              </a:rPr>
              <a:t>      </a:t>
            </a:r>
            <a:r>
              <a:rPr lang="en-US" altLang="zh-TW" sz="5400" b="1" dirty="0">
                <a:solidFill>
                  <a:srgbClr val="C00000"/>
                </a:solidFill>
                <a:latin typeface="Times New Roman" panose="02020603050405020304" pitchFamily="18" charset="0"/>
              </a:rPr>
              <a:t>188</a:t>
            </a:r>
            <a:r>
              <a:rPr lang="zh-TW" altLang="en-US" sz="4000" b="1" dirty="0">
                <a:latin typeface="微軟正黑體" panose="020B0604030504040204" pitchFamily="34" charset="-120"/>
                <a:ea typeface="微軟正黑體" panose="020B0604030504040204" pitchFamily="34" charset="-120"/>
              </a:rPr>
              <a:t>個科（組）</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1200"/>
              </a:spcAft>
              <a:buNone/>
            </a:pPr>
            <a:r>
              <a:rPr lang="zh-TW" altLang="en-US"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rPr>
              <a:t>17,276</a:t>
            </a:r>
            <a:r>
              <a:rPr lang="zh-TW" altLang="en-US" sz="4000" b="1" dirty="0">
                <a:latin typeface="微軟正黑體" panose="020B0604030504040204" pitchFamily="34" charset="-120"/>
                <a:ea typeface="微軟正黑體" panose="020B0604030504040204" pitchFamily="34" charset="-120"/>
              </a:rPr>
              <a:t>個招生名額</a:t>
            </a:r>
            <a:endParaRPr lang="en-US" altLang="zh-TW" sz="4000" b="1" dirty="0">
              <a:latin typeface="微軟正黑體" panose="020B0604030504040204" pitchFamily="34" charset="-120"/>
              <a:ea typeface="微軟正黑體" panose="020B0604030504040204" pitchFamily="34" charset="-120"/>
            </a:endParaRPr>
          </a:p>
          <a:p>
            <a:pPr marL="809980" lvl="4" indent="0">
              <a:lnSpc>
                <a:spcPts val="2250"/>
              </a:lnSpc>
              <a:spcBef>
                <a:spcPts val="0"/>
              </a:spcBef>
              <a:spcAft>
                <a:spcPts val="600"/>
              </a:spcAft>
              <a:buNone/>
            </a:pPr>
            <a:r>
              <a:rPr lang="zh-TW" altLang="en-US" sz="24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  （一般生</a:t>
            </a:r>
            <a:r>
              <a:rPr lang="en-US" altLang="zh-TW" sz="24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14,557</a:t>
            </a:r>
            <a:r>
              <a:rPr lang="zh-TW" altLang="en-US" sz="24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、大陸長期探親子女</a:t>
            </a:r>
            <a:r>
              <a:rPr lang="en-US" altLang="zh-TW" sz="24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158</a:t>
            </a:r>
            <a:r>
              <a:rPr lang="zh-TW" altLang="en-US" sz="24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、特種生</a:t>
            </a:r>
            <a:r>
              <a:rPr lang="en-US" altLang="zh-TW" sz="24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2,561</a:t>
            </a:r>
            <a:r>
              <a:rPr lang="zh-TW" altLang="en-US" sz="24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809980" lvl="4" indent="0">
              <a:lnSpc>
                <a:spcPts val="2250"/>
              </a:lnSpc>
              <a:spcBef>
                <a:spcPts val="0"/>
              </a:spcBef>
              <a:spcAft>
                <a:spcPts val="600"/>
              </a:spcAft>
              <a:buNone/>
            </a:pPr>
            <a:r>
              <a:rPr lang="en-US" altLang="zh-TW" sz="1300" b="1" dirty="0">
                <a:solidFill>
                  <a:srgbClr val="C00000"/>
                </a:solidFill>
                <a:latin typeface="新細明體" panose="02020500000000000000" pitchFamily="18" charset="-120"/>
              </a:rPr>
              <a:t>  ※ </a:t>
            </a:r>
            <a:r>
              <a:rPr lang="zh-TW" altLang="en-US" sz="1300" b="1" dirty="0">
                <a:solidFill>
                  <a:srgbClr val="C00000"/>
                </a:solidFill>
                <a:latin typeface="微軟正黑體" panose="020B0604030504040204" pitchFamily="34" charset="-120"/>
                <a:ea typeface="微軟正黑體" panose="020B0604030504040204" pitchFamily="34" charset="-120"/>
              </a:rPr>
              <a:t>特種生：原住民生、身障生、政府派外人員子女、境外科技人才子女、蒙藏生、僑生、退伍軍人。</a:t>
            </a:r>
            <a:endParaRPr lang="en-US" altLang="zh-TW" dirty="0"/>
          </a:p>
        </p:txBody>
      </p:sp>
      <p:sp>
        <p:nvSpPr>
          <p:cNvPr id="16393" name="文字方塊 133"/>
          <p:cNvSpPr txBox="1">
            <a:spLocks noChangeArrowheads="1"/>
          </p:cNvSpPr>
          <p:nvPr/>
        </p:nvSpPr>
        <p:spPr bwMode="auto">
          <a:xfrm>
            <a:off x="5448693" y="5929320"/>
            <a:ext cx="32992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（各校科組、名額詳閱簡章公告為準）</a:t>
            </a:r>
          </a:p>
        </p:txBody>
      </p:sp>
      <p:grpSp>
        <p:nvGrpSpPr>
          <p:cNvPr id="129" name="Group 81">
            <a:extLst>
              <a:ext uri="{FF2B5EF4-FFF2-40B4-BE49-F238E27FC236}">
                <a16:creationId xmlns:a16="http://schemas.microsoft.com/office/drawing/2014/main" id="{AF5E189E-565D-47ED-AC7D-AEB4FC7247D1}"/>
              </a:ext>
            </a:extLst>
          </p:cNvPr>
          <p:cNvGrpSpPr/>
          <p:nvPr/>
        </p:nvGrpSpPr>
        <p:grpSpPr>
          <a:xfrm>
            <a:off x="627846" y="1553381"/>
            <a:ext cx="1729764" cy="1067687"/>
            <a:chOff x="3765130" y="1349076"/>
            <a:chExt cx="4859204" cy="2917944"/>
          </a:xfrm>
        </p:grpSpPr>
        <p:grpSp>
          <p:nvGrpSpPr>
            <p:cNvPr id="214" name="Group 40">
              <a:extLst>
                <a:ext uri="{FF2B5EF4-FFF2-40B4-BE49-F238E27FC236}">
                  <a16:creationId xmlns:a16="http://schemas.microsoft.com/office/drawing/2014/main" id="{991DD24E-B85A-49BC-9BDB-7594AC7BA59A}"/>
                </a:ext>
              </a:extLst>
            </p:cNvPr>
            <p:cNvGrpSpPr/>
            <p:nvPr/>
          </p:nvGrpSpPr>
          <p:grpSpPr>
            <a:xfrm>
              <a:off x="3765130" y="1349076"/>
              <a:ext cx="4859204" cy="2586924"/>
              <a:chOff x="3631780" y="1691976"/>
              <a:chExt cx="4859204" cy="2586924"/>
            </a:xfrm>
          </p:grpSpPr>
          <p:sp>
            <p:nvSpPr>
              <p:cNvPr id="216" name="Oval 41">
                <a:extLst>
                  <a:ext uri="{FF2B5EF4-FFF2-40B4-BE49-F238E27FC236}">
                    <a16:creationId xmlns:a16="http://schemas.microsoft.com/office/drawing/2014/main" id="{388E803E-2874-4421-8C26-77094C6226E9}"/>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217" name="Group 42">
                <a:extLst>
                  <a:ext uri="{FF2B5EF4-FFF2-40B4-BE49-F238E27FC236}">
                    <a16:creationId xmlns:a16="http://schemas.microsoft.com/office/drawing/2014/main" id="{59AF5984-3F4A-46B1-9F1B-6A09B8E00552}"/>
                  </a:ext>
                </a:extLst>
              </p:cNvPr>
              <p:cNvGrpSpPr/>
              <p:nvPr/>
            </p:nvGrpSpPr>
            <p:grpSpPr>
              <a:xfrm>
                <a:off x="5715672" y="1691976"/>
                <a:ext cx="2775312" cy="2580988"/>
                <a:chOff x="5715672" y="1691976"/>
                <a:chExt cx="2775312" cy="2580988"/>
              </a:xfrm>
              <a:solidFill>
                <a:schemeClr val="accent4"/>
              </a:solidFill>
            </p:grpSpPr>
            <p:sp>
              <p:nvSpPr>
                <p:cNvPr id="250" name="Oval 75">
                  <a:extLst>
                    <a:ext uri="{FF2B5EF4-FFF2-40B4-BE49-F238E27FC236}">
                      <a16:creationId xmlns:a16="http://schemas.microsoft.com/office/drawing/2014/main" id="{9CA98D17-7A4D-4750-9D4C-6D7B54AF4E1B}"/>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1" name="Oval 76">
                  <a:extLst>
                    <a:ext uri="{FF2B5EF4-FFF2-40B4-BE49-F238E27FC236}">
                      <a16:creationId xmlns:a16="http://schemas.microsoft.com/office/drawing/2014/main" id="{092EF2A7-B106-4118-8778-7948B62CE83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2" name="Oval 77">
                  <a:extLst>
                    <a:ext uri="{FF2B5EF4-FFF2-40B4-BE49-F238E27FC236}">
                      <a16:creationId xmlns:a16="http://schemas.microsoft.com/office/drawing/2014/main" id="{B51D6DE1-ABEE-4AA6-916F-B574789C8082}"/>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3" name="Oval 78">
                  <a:extLst>
                    <a:ext uri="{FF2B5EF4-FFF2-40B4-BE49-F238E27FC236}">
                      <a16:creationId xmlns:a16="http://schemas.microsoft.com/office/drawing/2014/main" id="{45AAA886-6517-44A7-A5DE-4F7012B65085}"/>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4" name="Rectangle 79">
                  <a:extLst>
                    <a:ext uri="{FF2B5EF4-FFF2-40B4-BE49-F238E27FC236}">
                      <a16:creationId xmlns:a16="http://schemas.microsoft.com/office/drawing/2014/main" id="{690BFC57-3D96-407E-9C49-6FB1AE6F097F}"/>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218" name="Group 43">
                <a:extLst>
                  <a:ext uri="{FF2B5EF4-FFF2-40B4-BE49-F238E27FC236}">
                    <a16:creationId xmlns:a16="http://schemas.microsoft.com/office/drawing/2014/main" id="{30347C6F-5212-4939-97AB-A99862E85AE4}"/>
                  </a:ext>
                </a:extLst>
              </p:cNvPr>
              <p:cNvGrpSpPr/>
              <p:nvPr/>
            </p:nvGrpSpPr>
            <p:grpSpPr>
              <a:xfrm>
                <a:off x="4298370" y="1809306"/>
                <a:ext cx="3786551" cy="2465573"/>
                <a:chOff x="4298370" y="1809306"/>
                <a:chExt cx="3786551" cy="2465573"/>
              </a:xfrm>
            </p:grpSpPr>
            <p:sp>
              <p:nvSpPr>
                <p:cNvPr id="239" name="Oval 64">
                  <a:extLst>
                    <a:ext uri="{FF2B5EF4-FFF2-40B4-BE49-F238E27FC236}">
                      <a16:creationId xmlns:a16="http://schemas.microsoft.com/office/drawing/2014/main" id="{CF985905-2EF8-4E89-B81E-BAA032A578D0}"/>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0" name="Oval 65">
                  <a:extLst>
                    <a:ext uri="{FF2B5EF4-FFF2-40B4-BE49-F238E27FC236}">
                      <a16:creationId xmlns:a16="http://schemas.microsoft.com/office/drawing/2014/main" id="{DC1FA4F7-F87B-40F9-A365-C067B99C71C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1" name="Oval 66">
                  <a:extLst>
                    <a:ext uri="{FF2B5EF4-FFF2-40B4-BE49-F238E27FC236}">
                      <a16:creationId xmlns:a16="http://schemas.microsoft.com/office/drawing/2014/main" id="{7A3D9BCD-F355-4BBF-9A9B-5DA176F38E26}"/>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2" name="Oval 67">
                  <a:extLst>
                    <a:ext uri="{FF2B5EF4-FFF2-40B4-BE49-F238E27FC236}">
                      <a16:creationId xmlns:a16="http://schemas.microsoft.com/office/drawing/2014/main" id="{DF70CFA9-F278-4DF3-877D-2BF6DE8BA9EA}"/>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3" name="Oval 68">
                  <a:extLst>
                    <a:ext uri="{FF2B5EF4-FFF2-40B4-BE49-F238E27FC236}">
                      <a16:creationId xmlns:a16="http://schemas.microsoft.com/office/drawing/2014/main" id="{4D4C8CE7-7527-4DA6-8670-F09C5EC172C6}"/>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4" name="Oval 69">
                  <a:extLst>
                    <a:ext uri="{FF2B5EF4-FFF2-40B4-BE49-F238E27FC236}">
                      <a16:creationId xmlns:a16="http://schemas.microsoft.com/office/drawing/2014/main" id="{B76503BA-1DA5-4A79-ACD9-F8767ADE5CA9}"/>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5" name="Oval 70">
                  <a:extLst>
                    <a:ext uri="{FF2B5EF4-FFF2-40B4-BE49-F238E27FC236}">
                      <a16:creationId xmlns:a16="http://schemas.microsoft.com/office/drawing/2014/main" id="{ADB38927-A1A9-4FDF-BC54-211A32924B60}"/>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6" name="Oval 71">
                  <a:extLst>
                    <a:ext uri="{FF2B5EF4-FFF2-40B4-BE49-F238E27FC236}">
                      <a16:creationId xmlns:a16="http://schemas.microsoft.com/office/drawing/2014/main" id="{D72A5B5C-6987-49B5-B8C4-82053A4FC107}"/>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7" name="Oval 72">
                  <a:extLst>
                    <a:ext uri="{FF2B5EF4-FFF2-40B4-BE49-F238E27FC236}">
                      <a16:creationId xmlns:a16="http://schemas.microsoft.com/office/drawing/2014/main" id="{876F5281-49EA-46ED-9A49-1B9829C7D852}"/>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8" name="Rectangle 73">
                  <a:extLst>
                    <a:ext uri="{FF2B5EF4-FFF2-40B4-BE49-F238E27FC236}">
                      <a16:creationId xmlns:a16="http://schemas.microsoft.com/office/drawing/2014/main" id="{5E3D745D-4C9D-4692-B86D-91817C7E2D2A}"/>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9" name="Oval 74">
                  <a:extLst>
                    <a:ext uri="{FF2B5EF4-FFF2-40B4-BE49-F238E27FC236}">
                      <a16:creationId xmlns:a16="http://schemas.microsoft.com/office/drawing/2014/main" id="{F8B12D92-9994-4714-9BEF-BDB108063F2C}"/>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19" name="Group 44">
                <a:extLst>
                  <a:ext uri="{FF2B5EF4-FFF2-40B4-BE49-F238E27FC236}">
                    <a16:creationId xmlns:a16="http://schemas.microsoft.com/office/drawing/2014/main" id="{10C4BB2C-D72D-479A-BC0C-893AAA514BC7}"/>
                  </a:ext>
                </a:extLst>
              </p:cNvPr>
              <p:cNvGrpSpPr/>
              <p:nvPr/>
            </p:nvGrpSpPr>
            <p:grpSpPr>
              <a:xfrm>
                <a:off x="3631780" y="2451097"/>
                <a:ext cx="3196921" cy="1827803"/>
                <a:chOff x="3631780" y="2451097"/>
                <a:chExt cx="3196921" cy="1827803"/>
              </a:xfrm>
            </p:grpSpPr>
            <p:sp>
              <p:nvSpPr>
                <p:cNvPr id="231" name="Oval 56">
                  <a:extLst>
                    <a:ext uri="{FF2B5EF4-FFF2-40B4-BE49-F238E27FC236}">
                      <a16:creationId xmlns:a16="http://schemas.microsoft.com/office/drawing/2014/main" id="{8879E059-3251-4D78-ACC5-A44BE83FD993}"/>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2" name="Oval 57">
                  <a:extLst>
                    <a:ext uri="{FF2B5EF4-FFF2-40B4-BE49-F238E27FC236}">
                      <a16:creationId xmlns:a16="http://schemas.microsoft.com/office/drawing/2014/main" id="{2E2F5274-2177-4C64-9F39-6760731E4C81}"/>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3" name="Oval 58">
                  <a:extLst>
                    <a:ext uri="{FF2B5EF4-FFF2-40B4-BE49-F238E27FC236}">
                      <a16:creationId xmlns:a16="http://schemas.microsoft.com/office/drawing/2014/main" id="{2CFB5250-9093-4EB2-A0A8-2387B0002B90}"/>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4" name="Oval 59">
                  <a:extLst>
                    <a:ext uri="{FF2B5EF4-FFF2-40B4-BE49-F238E27FC236}">
                      <a16:creationId xmlns:a16="http://schemas.microsoft.com/office/drawing/2014/main" id="{F4708486-3B31-4518-9B2A-E68FA485952C}"/>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5" name="Oval 60">
                  <a:extLst>
                    <a:ext uri="{FF2B5EF4-FFF2-40B4-BE49-F238E27FC236}">
                      <a16:creationId xmlns:a16="http://schemas.microsoft.com/office/drawing/2014/main" id="{4D5E6A4E-797E-4D84-88EE-A30B75A7D233}"/>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6" name="Oval 61">
                  <a:extLst>
                    <a:ext uri="{FF2B5EF4-FFF2-40B4-BE49-F238E27FC236}">
                      <a16:creationId xmlns:a16="http://schemas.microsoft.com/office/drawing/2014/main" id="{F2AB9B45-8F2B-410F-8DEE-7932D08E6F15}"/>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7" name="Rectangle 62">
                  <a:extLst>
                    <a:ext uri="{FF2B5EF4-FFF2-40B4-BE49-F238E27FC236}">
                      <a16:creationId xmlns:a16="http://schemas.microsoft.com/office/drawing/2014/main" id="{921C79FF-E62F-4675-9684-731E716AEA74}"/>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8" name="Oval 63">
                  <a:extLst>
                    <a:ext uri="{FF2B5EF4-FFF2-40B4-BE49-F238E27FC236}">
                      <a16:creationId xmlns:a16="http://schemas.microsoft.com/office/drawing/2014/main" id="{39C8B8EB-1F28-4A99-B6EB-A4BD6856FA37}"/>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20" name="Group 45">
                <a:extLst>
                  <a:ext uri="{FF2B5EF4-FFF2-40B4-BE49-F238E27FC236}">
                    <a16:creationId xmlns:a16="http://schemas.microsoft.com/office/drawing/2014/main" id="{0106B0A4-7E1B-4107-A155-2CF232D1E94A}"/>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221" name="Freeform: Shape 46">
                  <a:extLst>
                    <a:ext uri="{FF2B5EF4-FFF2-40B4-BE49-F238E27FC236}">
                      <a16:creationId xmlns:a16="http://schemas.microsoft.com/office/drawing/2014/main" id="{720DDBDB-AB5E-4664-B73D-5D4ABF8A45F3}"/>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222" name="Freeform: Shape 47">
                  <a:extLst>
                    <a:ext uri="{FF2B5EF4-FFF2-40B4-BE49-F238E27FC236}">
                      <a16:creationId xmlns:a16="http://schemas.microsoft.com/office/drawing/2014/main" id="{B7ABB4E9-033B-4B0E-A8F3-1C608CFC9B5B}"/>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223" name="Freeform: Shape 48">
                  <a:extLst>
                    <a:ext uri="{FF2B5EF4-FFF2-40B4-BE49-F238E27FC236}">
                      <a16:creationId xmlns:a16="http://schemas.microsoft.com/office/drawing/2014/main" id="{57275C02-377F-459D-A160-8EF50ADD9F7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224" name="Freeform: Shape 49">
                  <a:extLst>
                    <a:ext uri="{FF2B5EF4-FFF2-40B4-BE49-F238E27FC236}">
                      <a16:creationId xmlns:a16="http://schemas.microsoft.com/office/drawing/2014/main" id="{483576C7-6F3E-43FD-A3BA-59C68168D0C1}"/>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225" name="Freeform: Shape 50">
                  <a:extLst>
                    <a:ext uri="{FF2B5EF4-FFF2-40B4-BE49-F238E27FC236}">
                      <a16:creationId xmlns:a16="http://schemas.microsoft.com/office/drawing/2014/main" id="{CCE5E9DB-4ECC-4B5E-B75F-8A57ECE8FE5C}"/>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6" name="Freeform: Shape 51">
                  <a:extLst>
                    <a:ext uri="{FF2B5EF4-FFF2-40B4-BE49-F238E27FC236}">
                      <a16:creationId xmlns:a16="http://schemas.microsoft.com/office/drawing/2014/main" id="{F02CA98A-06EB-49E6-8721-B8F706C1EDE8}"/>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52">
                  <a:extLst>
                    <a:ext uri="{FF2B5EF4-FFF2-40B4-BE49-F238E27FC236}">
                      <a16:creationId xmlns:a16="http://schemas.microsoft.com/office/drawing/2014/main" id="{607F29D7-BC56-49CF-A2D3-727660E0F930}"/>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8" name="Freeform: Shape 53">
                  <a:extLst>
                    <a:ext uri="{FF2B5EF4-FFF2-40B4-BE49-F238E27FC236}">
                      <a16:creationId xmlns:a16="http://schemas.microsoft.com/office/drawing/2014/main" id="{732B431D-0F58-44A3-B257-38039320B3E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Shape 54">
                  <a:extLst>
                    <a:ext uri="{FF2B5EF4-FFF2-40B4-BE49-F238E27FC236}">
                      <a16:creationId xmlns:a16="http://schemas.microsoft.com/office/drawing/2014/main" id="{998142EA-F09E-4869-9DA5-149049E9711C}"/>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0" name="Freeform: Shape 55">
                  <a:extLst>
                    <a:ext uri="{FF2B5EF4-FFF2-40B4-BE49-F238E27FC236}">
                      <a16:creationId xmlns:a16="http://schemas.microsoft.com/office/drawing/2014/main" id="{25A56874-29EF-41C9-8302-8F96C239B36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215" name="Freeform: Shape 80">
              <a:extLst>
                <a:ext uri="{FF2B5EF4-FFF2-40B4-BE49-F238E27FC236}">
                  <a16:creationId xmlns:a16="http://schemas.microsoft.com/office/drawing/2014/main" id="{11F7FED3-0970-49CB-890B-D9EAD286C480}"/>
                </a:ext>
              </a:extLst>
            </p:cNvPr>
            <p:cNvSpPr/>
            <p:nvPr/>
          </p:nvSpPr>
          <p:spPr>
            <a:xfrm>
              <a:off x="3765130" y="3802333"/>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9" name="Freeform 6">
            <a:extLst>
              <a:ext uri="{FF2B5EF4-FFF2-40B4-BE49-F238E27FC236}">
                <a16:creationId xmlns:a16="http://schemas.microsoft.com/office/drawing/2014/main" id="{71AA52EC-7DB1-4E87-8C0D-FAA1C5227515}"/>
              </a:ext>
            </a:extLst>
          </p:cNvPr>
          <p:cNvSpPr>
            <a:spLocks noEditPoints="1"/>
          </p:cNvSpPr>
          <p:nvPr/>
        </p:nvSpPr>
        <p:spPr bwMode="auto">
          <a:xfrm>
            <a:off x="749827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6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5</a:t>
            </a:fld>
            <a:endParaRPr lang="zh-TW" altLang="en-US" sz="1500" b="1" dirty="0">
              <a:latin typeface="Arial" panose="020B0604020202020204" pitchFamily="34" charset="0"/>
              <a:cs typeface="Arial" panose="020B0604020202020204" pitchFamily="34" charset="0"/>
            </a:endParaRPr>
          </a:p>
        </p:txBody>
      </p:sp>
      <p:sp>
        <p:nvSpPr>
          <p:cNvPr id="261" name="標題 1"/>
          <p:cNvSpPr txBox="1">
            <a:spLocks/>
          </p:cNvSpPr>
          <p:nvPr/>
        </p:nvSpPr>
        <p:spPr bwMode="auto">
          <a:xfrm>
            <a:off x="250752" y="36000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參、招生學校、科組名額</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pic>
        <p:nvPicPr>
          <p:cNvPr id="262" name="图片 3">
            <a:extLst>
              <a:ext uri="{FF2B5EF4-FFF2-40B4-BE49-F238E27FC236}">
                <a16:creationId xmlns:a16="http://schemas.microsoft.com/office/drawing/2014/main" id="{AD410F25-6A77-46A9-86C9-0865F3BE45C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2365" y="3741071"/>
            <a:ext cx="1418185" cy="1418185"/>
          </a:xfrm>
          <a:prstGeom prst="rect">
            <a:avLst/>
          </a:prstGeom>
        </p:spPr>
      </p:pic>
      <p:grpSp>
        <p:nvGrpSpPr>
          <p:cNvPr id="263" name="组合 2">
            <a:extLst>
              <a:ext uri="{FF2B5EF4-FFF2-40B4-BE49-F238E27FC236}">
                <a16:creationId xmlns:a16="http://schemas.microsoft.com/office/drawing/2014/main" id="{3C19C3AB-E941-49D3-B4DB-C54A7AE48E53}"/>
              </a:ext>
            </a:extLst>
          </p:cNvPr>
          <p:cNvGrpSpPr>
            <a:grpSpLocks noChangeAspect="1"/>
          </p:cNvGrpSpPr>
          <p:nvPr/>
        </p:nvGrpSpPr>
        <p:grpSpPr>
          <a:xfrm flipH="1">
            <a:off x="964302" y="2761166"/>
            <a:ext cx="995298" cy="1089847"/>
            <a:chOff x="830244" y="840038"/>
            <a:chExt cx="4422638" cy="5210025"/>
          </a:xfrm>
        </p:grpSpPr>
        <p:grpSp>
          <p:nvGrpSpPr>
            <p:cNvPr id="264" name="组合 3">
              <a:extLst>
                <a:ext uri="{FF2B5EF4-FFF2-40B4-BE49-F238E27FC236}">
                  <a16:creationId xmlns:a16="http://schemas.microsoft.com/office/drawing/2014/main" id="{4B6C372B-FA4B-4CFD-A492-C26366E8A4CF}"/>
                </a:ext>
              </a:extLst>
            </p:cNvPr>
            <p:cNvGrpSpPr/>
            <p:nvPr/>
          </p:nvGrpSpPr>
          <p:grpSpPr>
            <a:xfrm>
              <a:off x="830244" y="840038"/>
              <a:ext cx="4422638" cy="5210025"/>
              <a:chOff x="3214260" y="12154"/>
              <a:chExt cx="2359748" cy="2779867"/>
            </a:xfrm>
          </p:grpSpPr>
          <p:sp>
            <p:nvSpPr>
              <p:cNvPr id="305" name="Freeform 161">
                <a:extLst>
                  <a:ext uri="{FF2B5EF4-FFF2-40B4-BE49-F238E27FC236}">
                    <a16:creationId xmlns:a16="http://schemas.microsoft.com/office/drawing/2014/main" id="{F0C7BA2A-8DEB-4B07-A889-2A38E2552CA7}"/>
                  </a:ext>
                </a:extLst>
              </p:cNvPr>
              <p:cNvSpPr>
                <a:spLocks noEditPoints="1"/>
              </p:cNvSpPr>
              <p:nvPr/>
            </p:nvSpPr>
            <p:spPr bwMode="auto">
              <a:xfrm>
                <a:off x="3214260" y="2478139"/>
                <a:ext cx="2224538" cy="267202"/>
              </a:xfrm>
              <a:custGeom>
                <a:avLst/>
                <a:gdLst>
                  <a:gd name="T0" fmla="*/ 145 w 1016"/>
                  <a:gd name="T1" fmla="*/ 117 h 122"/>
                  <a:gd name="T2" fmla="*/ 278 w 1016"/>
                  <a:gd name="T3" fmla="*/ 117 h 122"/>
                  <a:gd name="T4" fmla="*/ 846 w 1016"/>
                  <a:gd name="T5" fmla="*/ 118 h 122"/>
                  <a:gd name="T6" fmla="*/ 125 w 1016"/>
                  <a:gd name="T7" fmla="*/ 113 h 122"/>
                  <a:gd name="T8" fmla="*/ 105 w 1016"/>
                  <a:gd name="T9" fmla="*/ 113 h 122"/>
                  <a:gd name="T10" fmla="*/ 168 w 1016"/>
                  <a:gd name="T11" fmla="*/ 117 h 122"/>
                  <a:gd name="T12" fmla="*/ 277 w 1016"/>
                  <a:gd name="T13" fmla="*/ 113 h 122"/>
                  <a:gd name="T14" fmla="*/ 286 w 1016"/>
                  <a:gd name="T15" fmla="*/ 113 h 122"/>
                  <a:gd name="T16" fmla="*/ 942 w 1016"/>
                  <a:gd name="T17" fmla="*/ 111 h 122"/>
                  <a:gd name="T18" fmla="*/ 944 w 1016"/>
                  <a:gd name="T19" fmla="*/ 111 h 122"/>
                  <a:gd name="T20" fmla="*/ 37 w 1016"/>
                  <a:gd name="T21" fmla="*/ 114 h 122"/>
                  <a:gd name="T22" fmla="*/ 787 w 1016"/>
                  <a:gd name="T23" fmla="*/ 104 h 122"/>
                  <a:gd name="T24" fmla="*/ 743 w 1016"/>
                  <a:gd name="T25" fmla="*/ 104 h 122"/>
                  <a:gd name="T26" fmla="*/ 318 w 1016"/>
                  <a:gd name="T27" fmla="*/ 112 h 122"/>
                  <a:gd name="T28" fmla="*/ 723 w 1016"/>
                  <a:gd name="T29" fmla="*/ 105 h 122"/>
                  <a:gd name="T30" fmla="*/ 689 w 1016"/>
                  <a:gd name="T31" fmla="*/ 104 h 122"/>
                  <a:gd name="T32" fmla="*/ 278 w 1016"/>
                  <a:gd name="T33" fmla="*/ 102 h 122"/>
                  <a:gd name="T34" fmla="*/ 145 w 1016"/>
                  <a:gd name="T35" fmla="*/ 100 h 122"/>
                  <a:gd name="T36" fmla="*/ 125 w 1016"/>
                  <a:gd name="T37" fmla="*/ 100 h 122"/>
                  <a:gd name="T38" fmla="*/ 37 w 1016"/>
                  <a:gd name="T39" fmla="*/ 114 h 122"/>
                  <a:gd name="T40" fmla="*/ 37 w 1016"/>
                  <a:gd name="T41" fmla="*/ 106 h 122"/>
                  <a:gd name="T42" fmla="*/ 105 w 1016"/>
                  <a:gd name="T43" fmla="*/ 113 h 122"/>
                  <a:gd name="T44" fmla="*/ 125 w 1016"/>
                  <a:gd name="T45" fmla="*/ 100 h 122"/>
                  <a:gd name="T46" fmla="*/ 37 w 1016"/>
                  <a:gd name="T47" fmla="*/ 101 h 122"/>
                  <a:gd name="T48" fmla="*/ 38 w 1016"/>
                  <a:gd name="T49" fmla="*/ 93 h 122"/>
                  <a:gd name="T50" fmla="*/ 115 w 1016"/>
                  <a:gd name="T51" fmla="*/ 88 h 122"/>
                  <a:gd name="T52" fmla="*/ 38 w 1016"/>
                  <a:gd name="T53" fmla="*/ 87 h 122"/>
                  <a:gd name="T54" fmla="*/ 927 w 1016"/>
                  <a:gd name="T55" fmla="*/ 92 h 122"/>
                  <a:gd name="T56" fmla="*/ 895 w 1016"/>
                  <a:gd name="T57" fmla="*/ 91 h 122"/>
                  <a:gd name="T58" fmla="*/ 870 w 1016"/>
                  <a:gd name="T59" fmla="*/ 101 h 122"/>
                  <a:gd name="T60" fmla="*/ 895 w 1016"/>
                  <a:gd name="T61" fmla="*/ 91 h 122"/>
                  <a:gd name="T62" fmla="*/ 927 w 1016"/>
                  <a:gd name="T63" fmla="*/ 84 h 122"/>
                  <a:gd name="T64" fmla="*/ 926 w 1016"/>
                  <a:gd name="T65" fmla="*/ 76 h 122"/>
                  <a:gd name="T66" fmla="*/ 37 w 1016"/>
                  <a:gd name="T67" fmla="*/ 93 h 122"/>
                  <a:gd name="T68" fmla="*/ 941 w 1016"/>
                  <a:gd name="T69" fmla="*/ 62 h 122"/>
                  <a:gd name="T70" fmla="*/ 928 w 1016"/>
                  <a:gd name="T71" fmla="*/ 65 h 122"/>
                  <a:gd name="T72" fmla="*/ 927 w 1016"/>
                  <a:gd name="T73" fmla="*/ 76 h 122"/>
                  <a:gd name="T74" fmla="*/ 943 w 1016"/>
                  <a:gd name="T75" fmla="*/ 96 h 122"/>
                  <a:gd name="T76" fmla="*/ 1016 w 1016"/>
                  <a:gd name="T77" fmla="*/ 39 h 122"/>
                  <a:gd name="T78" fmla="*/ 36 w 1016"/>
                  <a:gd name="T79" fmla="*/ 29 h 122"/>
                  <a:gd name="T80" fmla="*/ 39 w 1016"/>
                  <a:gd name="T81" fmla="*/ 29 h 122"/>
                  <a:gd name="T82" fmla="*/ 124 w 1016"/>
                  <a:gd name="T83" fmla="*/ 25 h 122"/>
                  <a:gd name="T84" fmla="*/ 1016 w 1016"/>
                  <a:gd name="T85" fmla="*/ 24 h 122"/>
                  <a:gd name="T86" fmla="*/ 924 w 1016"/>
                  <a:gd name="T87" fmla="*/ 8 h 122"/>
                  <a:gd name="T88" fmla="*/ 918 w 1016"/>
                  <a:gd name="T89" fmla="*/ 9 h 122"/>
                  <a:gd name="T90" fmla="*/ 725 w 1016"/>
                  <a:gd name="T91" fmla="*/ 18 h 122"/>
                  <a:gd name="T92" fmla="*/ 707 w 1016"/>
                  <a:gd name="T93" fmla="*/ 20 h 122"/>
                  <a:gd name="T94" fmla="*/ 51 w 1016"/>
                  <a:gd name="T95" fmla="*/ 11 h 122"/>
                  <a:gd name="T96" fmla="*/ 9 w 1016"/>
                  <a:gd name="T97" fmla="*/ 36 h 122"/>
                  <a:gd name="T98" fmla="*/ 12 w 1016"/>
                  <a:gd name="T99" fmla="*/ 93 h 122"/>
                  <a:gd name="T100" fmla="*/ 19 w 1016"/>
                  <a:gd name="T101" fmla="*/ 93 h 122"/>
                  <a:gd name="T102" fmla="*/ 20 w 1016"/>
                  <a:gd name="T103" fmla="*/ 73 h 122"/>
                  <a:gd name="T104" fmla="*/ 10 w 1016"/>
                  <a:gd name="T105" fmla="*/ 34 h 122"/>
                  <a:gd name="T106" fmla="*/ 37 w 1016"/>
                  <a:gd name="T107" fmla="*/ 33 h 122"/>
                  <a:gd name="T108" fmla="*/ 37 w 1016"/>
                  <a:gd name="T109" fmla="*/ 29 h 122"/>
                  <a:gd name="T110" fmla="*/ 304 w 1016"/>
                  <a:gd name="T111" fmla="*/ 23 h 122"/>
                  <a:gd name="T112" fmla="*/ 924 w 1016"/>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6" h="122">
                    <a:moveTo>
                      <a:pt x="145" y="117"/>
                    </a:moveTo>
                    <a:cubicBezTo>
                      <a:pt x="145" y="118"/>
                      <a:pt x="145" y="119"/>
                      <a:pt x="145" y="120"/>
                    </a:cubicBezTo>
                    <a:cubicBezTo>
                      <a:pt x="145" y="120"/>
                      <a:pt x="145" y="120"/>
                      <a:pt x="145" y="120"/>
                    </a:cubicBezTo>
                    <a:cubicBezTo>
                      <a:pt x="145" y="120"/>
                      <a:pt x="145" y="120"/>
                      <a:pt x="145" y="120"/>
                    </a:cubicBezTo>
                    <a:cubicBezTo>
                      <a:pt x="145" y="120"/>
                      <a:pt x="145" y="120"/>
                      <a:pt x="145" y="120"/>
                    </a:cubicBezTo>
                    <a:cubicBezTo>
                      <a:pt x="145" y="120"/>
                      <a:pt x="145" y="120"/>
                      <a:pt x="145" y="120"/>
                    </a:cubicBezTo>
                    <a:cubicBezTo>
                      <a:pt x="145" y="119"/>
                      <a:pt x="145" y="118"/>
                      <a:pt x="145" y="117"/>
                    </a:cubicBezTo>
                    <a:cubicBezTo>
                      <a:pt x="145" y="117"/>
                      <a:pt x="145" y="117"/>
                      <a:pt x="145" y="117"/>
                    </a:cubicBezTo>
                    <a:moveTo>
                      <a:pt x="278" y="115"/>
                    </a:moveTo>
                    <a:cubicBezTo>
                      <a:pt x="277" y="115"/>
                      <a:pt x="278" y="116"/>
                      <a:pt x="278" y="117"/>
                    </a:cubicBezTo>
                    <a:cubicBezTo>
                      <a:pt x="278" y="117"/>
                      <a:pt x="278" y="117"/>
                      <a:pt x="278" y="117"/>
                    </a:cubicBezTo>
                    <a:cubicBezTo>
                      <a:pt x="278" y="117"/>
                      <a:pt x="278" y="117"/>
                      <a:pt x="278" y="117"/>
                    </a:cubicBezTo>
                    <a:cubicBezTo>
                      <a:pt x="278" y="117"/>
                      <a:pt x="278" y="117"/>
                      <a:pt x="278" y="117"/>
                    </a:cubicBezTo>
                    <a:cubicBezTo>
                      <a:pt x="278" y="117"/>
                      <a:pt x="278" y="117"/>
                      <a:pt x="278" y="117"/>
                    </a:cubicBezTo>
                    <a:cubicBezTo>
                      <a:pt x="278" y="117"/>
                      <a:pt x="278" y="117"/>
                      <a:pt x="278" y="117"/>
                    </a:cubicBezTo>
                    <a:cubicBezTo>
                      <a:pt x="278" y="117"/>
                      <a:pt x="278" y="117"/>
                      <a:pt x="278" y="117"/>
                    </a:cubicBezTo>
                    <a:cubicBezTo>
                      <a:pt x="278" y="115"/>
                      <a:pt x="278" y="115"/>
                      <a:pt x="278" y="115"/>
                    </a:cubicBezTo>
                    <a:moveTo>
                      <a:pt x="869" y="114"/>
                    </a:moveTo>
                    <a:cubicBezTo>
                      <a:pt x="843" y="115"/>
                      <a:pt x="821" y="116"/>
                      <a:pt x="791" y="117"/>
                    </a:cubicBezTo>
                    <a:cubicBezTo>
                      <a:pt x="786" y="118"/>
                      <a:pt x="771" y="119"/>
                      <a:pt x="758" y="119"/>
                    </a:cubicBezTo>
                    <a:cubicBezTo>
                      <a:pt x="788" y="119"/>
                      <a:pt x="815" y="119"/>
                      <a:pt x="846" y="118"/>
                    </a:cubicBezTo>
                    <a:cubicBezTo>
                      <a:pt x="853" y="118"/>
                      <a:pt x="861" y="118"/>
                      <a:pt x="869" y="118"/>
                    </a:cubicBezTo>
                    <a:cubicBezTo>
                      <a:pt x="869" y="118"/>
                      <a:pt x="869" y="118"/>
                      <a:pt x="869" y="118"/>
                    </a:cubicBezTo>
                    <a:cubicBezTo>
                      <a:pt x="869" y="118"/>
                      <a:pt x="869" y="118"/>
                      <a:pt x="869" y="118"/>
                    </a:cubicBezTo>
                    <a:cubicBezTo>
                      <a:pt x="869" y="118"/>
                      <a:pt x="869" y="116"/>
                      <a:pt x="869" y="114"/>
                    </a:cubicBezTo>
                    <a:moveTo>
                      <a:pt x="145" y="113"/>
                    </a:moveTo>
                    <a:cubicBezTo>
                      <a:pt x="138" y="113"/>
                      <a:pt x="132" y="113"/>
                      <a:pt x="127" y="113"/>
                    </a:cubicBezTo>
                    <a:cubicBezTo>
                      <a:pt x="126" y="113"/>
                      <a:pt x="125" y="113"/>
                      <a:pt x="125" y="113"/>
                    </a:cubicBezTo>
                    <a:cubicBezTo>
                      <a:pt x="125" y="114"/>
                      <a:pt x="125" y="114"/>
                      <a:pt x="125" y="115"/>
                    </a:cubicBezTo>
                    <a:cubicBezTo>
                      <a:pt x="125" y="116"/>
                      <a:pt x="125" y="117"/>
                      <a:pt x="125" y="117"/>
                    </a:cubicBezTo>
                    <a:cubicBezTo>
                      <a:pt x="125" y="117"/>
                      <a:pt x="125" y="117"/>
                      <a:pt x="125" y="117"/>
                    </a:cubicBezTo>
                    <a:cubicBezTo>
                      <a:pt x="127" y="117"/>
                      <a:pt x="127" y="117"/>
                      <a:pt x="127" y="117"/>
                    </a:cubicBezTo>
                    <a:cubicBezTo>
                      <a:pt x="133" y="117"/>
                      <a:pt x="139" y="117"/>
                      <a:pt x="145" y="117"/>
                    </a:cubicBezTo>
                    <a:cubicBezTo>
                      <a:pt x="145" y="116"/>
                      <a:pt x="145" y="115"/>
                      <a:pt x="145" y="113"/>
                    </a:cubicBezTo>
                    <a:moveTo>
                      <a:pt x="105" y="113"/>
                    </a:moveTo>
                    <a:cubicBezTo>
                      <a:pt x="104" y="113"/>
                      <a:pt x="103" y="113"/>
                      <a:pt x="101" y="113"/>
                    </a:cubicBezTo>
                    <a:cubicBezTo>
                      <a:pt x="103" y="113"/>
                      <a:pt x="104" y="113"/>
                      <a:pt x="105" y="113"/>
                    </a:cubicBezTo>
                    <a:cubicBezTo>
                      <a:pt x="105" y="113"/>
                      <a:pt x="105" y="113"/>
                      <a:pt x="105" y="113"/>
                    </a:cubicBezTo>
                    <a:moveTo>
                      <a:pt x="277" y="113"/>
                    </a:moveTo>
                    <a:cubicBezTo>
                      <a:pt x="230" y="113"/>
                      <a:pt x="179" y="113"/>
                      <a:pt x="145" y="113"/>
                    </a:cubicBezTo>
                    <a:cubicBezTo>
                      <a:pt x="145" y="115"/>
                      <a:pt x="145" y="116"/>
                      <a:pt x="145" y="117"/>
                    </a:cubicBezTo>
                    <a:cubicBezTo>
                      <a:pt x="153" y="117"/>
                      <a:pt x="161" y="117"/>
                      <a:pt x="168" y="117"/>
                    </a:cubicBezTo>
                    <a:cubicBezTo>
                      <a:pt x="171" y="117"/>
                      <a:pt x="174" y="117"/>
                      <a:pt x="176" y="117"/>
                    </a:cubicBezTo>
                    <a:cubicBezTo>
                      <a:pt x="202" y="117"/>
                      <a:pt x="228" y="117"/>
                      <a:pt x="253" y="117"/>
                    </a:cubicBezTo>
                    <a:cubicBezTo>
                      <a:pt x="262" y="117"/>
                      <a:pt x="270" y="117"/>
                      <a:pt x="278" y="117"/>
                    </a:cubicBezTo>
                    <a:cubicBezTo>
                      <a:pt x="277" y="116"/>
                      <a:pt x="277" y="115"/>
                      <a:pt x="277" y="113"/>
                    </a:cubicBezTo>
                    <a:cubicBezTo>
                      <a:pt x="277" y="113"/>
                      <a:pt x="277" y="113"/>
                      <a:pt x="277" y="113"/>
                    </a:cubicBezTo>
                    <a:cubicBezTo>
                      <a:pt x="277" y="115"/>
                      <a:pt x="277" y="116"/>
                      <a:pt x="277" y="116"/>
                    </a:cubicBezTo>
                    <a:cubicBezTo>
                      <a:pt x="277" y="116"/>
                      <a:pt x="277" y="114"/>
                      <a:pt x="277" y="113"/>
                    </a:cubicBezTo>
                    <a:moveTo>
                      <a:pt x="318" y="112"/>
                    </a:moveTo>
                    <a:cubicBezTo>
                      <a:pt x="305" y="112"/>
                      <a:pt x="292" y="112"/>
                      <a:pt x="278" y="112"/>
                    </a:cubicBezTo>
                    <a:cubicBezTo>
                      <a:pt x="278" y="113"/>
                      <a:pt x="278" y="113"/>
                      <a:pt x="278" y="113"/>
                    </a:cubicBezTo>
                    <a:cubicBezTo>
                      <a:pt x="278" y="113"/>
                      <a:pt x="278" y="113"/>
                      <a:pt x="278" y="113"/>
                    </a:cubicBezTo>
                    <a:cubicBezTo>
                      <a:pt x="278" y="113"/>
                      <a:pt x="278" y="113"/>
                      <a:pt x="278" y="113"/>
                    </a:cubicBezTo>
                    <a:cubicBezTo>
                      <a:pt x="280" y="113"/>
                      <a:pt x="280" y="113"/>
                      <a:pt x="280" y="113"/>
                    </a:cubicBezTo>
                    <a:cubicBezTo>
                      <a:pt x="286" y="113"/>
                      <a:pt x="286" y="113"/>
                      <a:pt x="286" y="113"/>
                    </a:cubicBezTo>
                    <a:cubicBezTo>
                      <a:pt x="299" y="113"/>
                      <a:pt x="299" y="113"/>
                      <a:pt x="299" y="113"/>
                    </a:cubicBezTo>
                    <a:cubicBezTo>
                      <a:pt x="318" y="112"/>
                      <a:pt x="318" y="112"/>
                      <a:pt x="318" y="112"/>
                    </a:cubicBezTo>
                    <a:moveTo>
                      <a:pt x="942" y="111"/>
                    </a:moveTo>
                    <a:cubicBezTo>
                      <a:pt x="940" y="111"/>
                      <a:pt x="940" y="111"/>
                      <a:pt x="940" y="111"/>
                    </a:cubicBezTo>
                    <a:cubicBezTo>
                      <a:pt x="940" y="111"/>
                      <a:pt x="940" y="111"/>
                      <a:pt x="940" y="111"/>
                    </a:cubicBezTo>
                    <a:cubicBezTo>
                      <a:pt x="941" y="111"/>
                      <a:pt x="941" y="111"/>
                      <a:pt x="941" y="111"/>
                    </a:cubicBezTo>
                    <a:cubicBezTo>
                      <a:pt x="942" y="111"/>
                      <a:pt x="942" y="111"/>
                      <a:pt x="942" y="111"/>
                    </a:cubicBezTo>
                    <a:cubicBezTo>
                      <a:pt x="942" y="111"/>
                      <a:pt x="942" y="111"/>
                      <a:pt x="942" y="111"/>
                    </a:cubicBezTo>
                    <a:cubicBezTo>
                      <a:pt x="942" y="111"/>
                      <a:pt x="942" y="111"/>
                      <a:pt x="942" y="111"/>
                    </a:cubicBezTo>
                    <a:cubicBezTo>
                      <a:pt x="942" y="111"/>
                      <a:pt x="942" y="111"/>
                      <a:pt x="942" y="111"/>
                    </a:cubicBezTo>
                    <a:moveTo>
                      <a:pt x="944" y="111"/>
                    </a:moveTo>
                    <a:cubicBezTo>
                      <a:pt x="944" y="111"/>
                      <a:pt x="944" y="111"/>
                      <a:pt x="944" y="111"/>
                    </a:cubicBezTo>
                    <a:cubicBezTo>
                      <a:pt x="944" y="112"/>
                      <a:pt x="944" y="113"/>
                      <a:pt x="944" y="113"/>
                    </a:cubicBezTo>
                    <a:cubicBezTo>
                      <a:pt x="944" y="113"/>
                      <a:pt x="944" y="112"/>
                      <a:pt x="944" y="111"/>
                    </a:cubicBezTo>
                    <a:moveTo>
                      <a:pt x="37" y="106"/>
                    </a:moveTo>
                    <a:cubicBezTo>
                      <a:pt x="37" y="107"/>
                      <a:pt x="37" y="107"/>
                      <a:pt x="37" y="107"/>
                    </a:cubicBezTo>
                    <a:cubicBezTo>
                      <a:pt x="37" y="107"/>
                      <a:pt x="37" y="107"/>
                      <a:pt x="37" y="107"/>
                    </a:cubicBezTo>
                    <a:cubicBezTo>
                      <a:pt x="37" y="107"/>
                      <a:pt x="37" y="108"/>
                      <a:pt x="37" y="109"/>
                    </a:cubicBezTo>
                    <a:cubicBezTo>
                      <a:pt x="37" y="111"/>
                      <a:pt x="37" y="112"/>
                      <a:pt x="37" y="114"/>
                    </a:cubicBezTo>
                    <a:cubicBezTo>
                      <a:pt x="38" y="114"/>
                      <a:pt x="38" y="114"/>
                      <a:pt x="38" y="114"/>
                    </a:cubicBezTo>
                    <a:cubicBezTo>
                      <a:pt x="37" y="114"/>
                      <a:pt x="37" y="114"/>
                      <a:pt x="37" y="114"/>
                    </a:cubicBezTo>
                    <a:cubicBezTo>
                      <a:pt x="37" y="114"/>
                      <a:pt x="37" y="114"/>
                      <a:pt x="37" y="114"/>
                    </a:cubicBezTo>
                    <a:cubicBezTo>
                      <a:pt x="37" y="108"/>
                      <a:pt x="37" y="106"/>
                      <a:pt x="37" y="106"/>
                    </a:cubicBezTo>
                    <a:moveTo>
                      <a:pt x="784" y="104"/>
                    </a:moveTo>
                    <a:cubicBezTo>
                      <a:pt x="770" y="105"/>
                      <a:pt x="757" y="105"/>
                      <a:pt x="743" y="105"/>
                    </a:cubicBezTo>
                    <a:cubicBezTo>
                      <a:pt x="743" y="107"/>
                      <a:pt x="743" y="108"/>
                      <a:pt x="743" y="109"/>
                    </a:cubicBezTo>
                    <a:cubicBezTo>
                      <a:pt x="767" y="108"/>
                      <a:pt x="792" y="107"/>
                      <a:pt x="817" y="105"/>
                    </a:cubicBezTo>
                    <a:cubicBezTo>
                      <a:pt x="807" y="105"/>
                      <a:pt x="797" y="104"/>
                      <a:pt x="787" y="104"/>
                    </a:cubicBezTo>
                    <a:cubicBezTo>
                      <a:pt x="786" y="104"/>
                      <a:pt x="785" y="104"/>
                      <a:pt x="784" y="104"/>
                    </a:cubicBezTo>
                    <a:moveTo>
                      <a:pt x="743" y="104"/>
                    </a:moveTo>
                    <a:cubicBezTo>
                      <a:pt x="743" y="104"/>
                      <a:pt x="743" y="105"/>
                      <a:pt x="743" y="105"/>
                    </a:cubicBezTo>
                    <a:cubicBezTo>
                      <a:pt x="757" y="105"/>
                      <a:pt x="770" y="105"/>
                      <a:pt x="784" y="104"/>
                    </a:cubicBezTo>
                    <a:cubicBezTo>
                      <a:pt x="771" y="104"/>
                      <a:pt x="757" y="104"/>
                      <a:pt x="743" y="104"/>
                    </a:cubicBezTo>
                    <a:moveTo>
                      <a:pt x="743" y="104"/>
                    </a:moveTo>
                    <a:cubicBezTo>
                      <a:pt x="743" y="104"/>
                      <a:pt x="743" y="104"/>
                      <a:pt x="743" y="104"/>
                    </a:cubicBezTo>
                    <a:cubicBezTo>
                      <a:pt x="743" y="105"/>
                      <a:pt x="743" y="105"/>
                      <a:pt x="743" y="105"/>
                    </a:cubicBezTo>
                    <a:cubicBezTo>
                      <a:pt x="743" y="105"/>
                      <a:pt x="743" y="105"/>
                      <a:pt x="743" y="104"/>
                    </a:cubicBezTo>
                    <a:cubicBezTo>
                      <a:pt x="743" y="104"/>
                      <a:pt x="743" y="104"/>
                      <a:pt x="743" y="104"/>
                    </a:cubicBezTo>
                    <a:moveTo>
                      <a:pt x="278" y="102"/>
                    </a:moveTo>
                    <a:cubicBezTo>
                      <a:pt x="278" y="105"/>
                      <a:pt x="278" y="107"/>
                      <a:pt x="278" y="110"/>
                    </a:cubicBezTo>
                    <a:cubicBezTo>
                      <a:pt x="278" y="111"/>
                      <a:pt x="278" y="112"/>
                      <a:pt x="278" y="112"/>
                    </a:cubicBezTo>
                    <a:cubicBezTo>
                      <a:pt x="292" y="112"/>
                      <a:pt x="305" y="112"/>
                      <a:pt x="318" y="112"/>
                    </a:cubicBezTo>
                    <a:cubicBezTo>
                      <a:pt x="325" y="112"/>
                      <a:pt x="325" y="112"/>
                      <a:pt x="325" y="112"/>
                    </a:cubicBezTo>
                    <a:cubicBezTo>
                      <a:pt x="359" y="111"/>
                      <a:pt x="392" y="110"/>
                      <a:pt x="425" y="110"/>
                    </a:cubicBezTo>
                    <a:cubicBezTo>
                      <a:pt x="481" y="109"/>
                      <a:pt x="535" y="108"/>
                      <a:pt x="589" y="108"/>
                    </a:cubicBezTo>
                    <a:cubicBezTo>
                      <a:pt x="596" y="108"/>
                      <a:pt x="604" y="108"/>
                      <a:pt x="612" y="108"/>
                    </a:cubicBezTo>
                    <a:cubicBezTo>
                      <a:pt x="586" y="108"/>
                      <a:pt x="601" y="108"/>
                      <a:pt x="637" y="107"/>
                    </a:cubicBezTo>
                    <a:cubicBezTo>
                      <a:pt x="655" y="107"/>
                      <a:pt x="678" y="106"/>
                      <a:pt x="703" y="105"/>
                    </a:cubicBezTo>
                    <a:cubicBezTo>
                      <a:pt x="723" y="105"/>
                      <a:pt x="723" y="105"/>
                      <a:pt x="723" y="105"/>
                    </a:cubicBezTo>
                    <a:cubicBezTo>
                      <a:pt x="733" y="105"/>
                      <a:pt x="733" y="105"/>
                      <a:pt x="733" y="105"/>
                    </a:cubicBezTo>
                    <a:cubicBezTo>
                      <a:pt x="738" y="104"/>
                      <a:pt x="738" y="104"/>
                      <a:pt x="738" y="104"/>
                    </a:cubicBezTo>
                    <a:cubicBezTo>
                      <a:pt x="741" y="104"/>
                      <a:pt x="741" y="104"/>
                      <a:pt x="741" y="104"/>
                    </a:cubicBezTo>
                    <a:cubicBezTo>
                      <a:pt x="742" y="104"/>
                      <a:pt x="742" y="104"/>
                      <a:pt x="742" y="104"/>
                    </a:cubicBezTo>
                    <a:cubicBezTo>
                      <a:pt x="743" y="104"/>
                      <a:pt x="743" y="104"/>
                      <a:pt x="743" y="104"/>
                    </a:cubicBezTo>
                    <a:cubicBezTo>
                      <a:pt x="743" y="104"/>
                      <a:pt x="743" y="104"/>
                      <a:pt x="743" y="104"/>
                    </a:cubicBezTo>
                    <a:cubicBezTo>
                      <a:pt x="725" y="104"/>
                      <a:pt x="707" y="104"/>
                      <a:pt x="689" y="104"/>
                    </a:cubicBezTo>
                    <a:cubicBezTo>
                      <a:pt x="680" y="104"/>
                      <a:pt x="671" y="104"/>
                      <a:pt x="662" y="104"/>
                    </a:cubicBezTo>
                    <a:cubicBezTo>
                      <a:pt x="652" y="104"/>
                      <a:pt x="641" y="104"/>
                      <a:pt x="630" y="104"/>
                    </a:cubicBezTo>
                    <a:cubicBezTo>
                      <a:pt x="630" y="104"/>
                      <a:pt x="629" y="104"/>
                      <a:pt x="629" y="104"/>
                    </a:cubicBezTo>
                    <a:cubicBezTo>
                      <a:pt x="591" y="105"/>
                      <a:pt x="554" y="105"/>
                      <a:pt x="518" y="105"/>
                    </a:cubicBezTo>
                    <a:cubicBezTo>
                      <a:pt x="473" y="105"/>
                      <a:pt x="430" y="104"/>
                      <a:pt x="392" y="103"/>
                    </a:cubicBezTo>
                    <a:cubicBezTo>
                      <a:pt x="392" y="103"/>
                      <a:pt x="345" y="103"/>
                      <a:pt x="280" y="102"/>
                    </a:cubicBezTo>
                    <a:cubicBezTo>
                      <a:pt x="279" y="102"/>
                      <a:pt x="278" y="102"/>
                      <a:pt x="278" y="102"/>
                    </a:cubicBezTo>
                    <a:moveTo>
                      <a:pt x="145" y="100"/>
                    </a:moveTo>
                    <a:cubicBezTo>
                      <a:pt x="145" y="105"/>
                      <a:pt x="145" y="109"/>
                      <a:pt x="145" y="113"/>
                    </a:cubicBezTo>
                    <a:cubicBezTo>
                      <a:pt x="179" y="113"/>
                      <a:pt x="230" y="113"/>
                      <a:pt x="277" y="113"/>
                    </a:cubicBezTo>
                    <a:cubicBezTo>
                      <a:pt x="277" y="111"/>
                      <a:pt x="277" y="110"/>
                      <a:pt x="277" y="108"/>
                    </a:cubicBezTo>
                    <a:cubicBezTo>
                      <a:pt x="277" y="106"/>
                      <a:pt x="277" y="103"/>
                      <a:pt x="277" y="102"/>
                    </a:cubicBezTo>
                    <a:cubicBezTo>
                      <a:pt x="245" y="102"/>
                      <a:pt x="208" y="101"/>
                      <a:pt x="169" y="101"/>
                    </a:cubicBezTo>
                    <a:cubicBezTo>
                      <a:pt x="145" y="100"/>
                      <a:pt x="145" y="100"/>
                      <a:pt x="145" y="100"/>
                    </a:cubicBezTo>
                    <a:moveTo>
                      <a:pt x="125" y="100"/>
                    </a:moveTo>
                    <a:cubicBezTo>
                      <a:pt x="125" y="105"/>
                      <a:pt x="125" y="109"/>
                      <a:pt x="125" y="113"/>
                    </a:cubicBezTo>
                    <a:cubicBezTo>
                      <a:pt x="125" y="113"/>
                      <a:pt x="126" y="113"/>
                      <a:pt x="127" y="113"/>
                    </a:cubicBezTo>
                    <a:cubicBezTo>
                      <a:pt x="132" y="113"/>
                      <a:pt x="138" y="113"/>
                      <a:pt x="145" y="113"/>
                    </a:cubicBezTo>
                    <a:cubicBezTo>
                      <a:pt x="145" y="108"/>
                      <a:pt x="145" y="104"/>
                      <a:pt x="145" y="100"/>
                    </a:cubicBezTo>
                    <a:cubicBezTo>
                      <a:pt x="140" y="100"/>
                      <a:pt x="140" y="100"/>
                      <a:pt x="140" y="100"/>
                    </a:cubicBezTo>
                    <a:cubicBezTo>
                      <a:pt x="125" y="100"/>
                      <a:pt x="125" y="100"/>
                      <a:pt x="125" y="100"/>
                    </a:cubicBezTo>
                    <a:moveTo>
                      <a:pt x="38" y="93"/>
                    </a:moveTo>
                    <a:cubicBezTo>
                      <a:pt x="38" y="94"/>
                      <a:pt x="38" y="95"/>
                      <a:pt x="38" y="95"/>
                    </a:cubicBezTo>
                    <a:cubicBezTo>
                      <a:pt x="38" y="95"/>
                      <a:pt x="38" y="94"/>
                      <a:pt x="38" y="93"/>
                    </a:cubicBezTo>
                    <a:cubicBezTo>
                      <a:pt x="38" y="93"/>
                      <a:pt x="38" y="93"/>
                      <a:pt x="38" y="93"/>
                    </a:cubicBezTo>
                    <a:moveTo>
                      <a:pt x="37" y="93"/>
                    </a:moveTo>
                    <a:cubicBezTo>
                      <a:pt x="37" y="107"/>
                      <a:pt x="37" y="115"/>
                      <a:pt x="37" y="119"/>
                    </a:cubicBezTo>
                    <a:cubicBezTo>
                      <a:pt x="37" y="118"/>
                      <a:pt x="37" y="116"/>
                      <a:pt x="37" y="114"/>
                    </a:cubicBezTo>
                    <a:cubicBezTo>
                      <a:pt x="37" y="110"/>
                      <a:pt x="37" y="106"/>
                      <a:pt x="37" y="106"/>
                    </a:cubicBezTo>
                    <a:cubicBezTo>
                      <a:pt x="37" y="106"/>
                      <a:pt x="37" y="107"/>
                      <a:pt x="37" y="109"/>
                    </a:cubicBezTo>
                    <a:cubicBezTo>
                      <a:pt x="37" y="108"/>
                      <a:pt x="37" y="107"/>
                      <a:pt x="37" y="107"/>
                    </a:cubicBezTo>
                    <a:cubicBezTo>
                      <a:pt x="37" y="107"/>
                      <a:pt x="37" y="107"/>
                      <a:pt x="37" y="107"/>
                    </a:cubicBezTo>
                    <a:cubicBezTo>
                      <a:pt x="37" y="107"/>
                      <a:pt x="37" y="107"/>
                      <a:pt x="37" y="107"/>
                    </a:cubicBezTo>
                    <a:cubicBezTo>
                      <a:pt x="37" y="107"/>
                      <a:pt x="37" y="107"/>
                      <a:pt x="37" y="107"/>
                    </a:cubicBezTo>
                    <a:cubicBezTo>
                      <a:pt x="37" y="106"/>
                      <a:pt x="37" y="106"/>
                      <a:pt x="37" y="106"/>
                    </a:cubicBezTo>
                    <a:cubicBezTo>
                      <a:pt x="37" y="106"/>
                      <a:pt x="37" y="108"/>
                      <a:pt x="37" y="114"/>
                    </a:cubicBezTo>
                    <a:cubicBezTo>
                      <a:pt x="37" y="114"/>
                      <a:pt x="37" y="114"/>
                      <a:pt x="37" y="114"/>
                    </a:cubicBezTo>
                    <a:cubicBezTo>
                      <a:pt x="38" y="114"/>
                      <a:pt x="38" y="114"/>
                      <a:pt x="38" y="114"/>
                    </a:cubicBezTo>
                    <a:cubicBezTo>
                      <a:pt x="41" y="114"/>
                      <a:pt x="41" y="114"/>
                      <a:pt x="41" y="114"/>
                    </a:cubicBezTo>
                    <a:cubicBezTo>
                      <a:pt x="50" y="114"/>
                      <a:pt x="50" y="114"/>
                      <a:pt x="50" y="114"/>
                    </a:cubicBezTo>
                    <a:cubicBezTo>
                      <a:pt x="68" y="114"/>
                      <a:pt x="85" y="113"/>
                      <a:pt x="101" y="113"/>
                    </a:cubicBezTo>
                    <a:cubicBezTo>
                      <a:pt x="103" y="113"/>
                      <a:pt x="104" y="113"/>
                      <a:pt x="105" y="113"/>
                    </a:cubicBezTo>
                    <a:cubicBezTo>
                      <a:pt x="105" y="113"/>
                      <a:pt x="105" y="113"/>
                      <a:pt x="105" y="113"/>
                    </a:cubicBezTo>
                    <a:cubicBezTo>
                      <a:pt x="106" y="113"/>
                      <a:pt x="108" y="113"/>
                      <a:pt x="110" y="113"/>
                    </a:cubicBezTo>
                    <a:cubicBezTo>
                      <a:pt x="115" y="113"/>
                      <a:pt x="120" y="113"/>
                      <a:pt x="125" y="113"/>
                    </a:cubicBezTo>
                    <a:cubicBezTo>
                      <a:pt x="125" y="110"/>
                      <a:pt x="125" y="105"/>
                      <a:pt x="125" y="100"/>
                    </a:cubicBezTo>
                    <a:cubicBezTo>
                      <a:pt x="125" y="100"/>
                      <a:pt x="125" y="100"/>
                      <a:pt x="125" y="100"/>
                    </a:cubicBezTo>
                    <a:cubicBezTo>
                      <a:pt x="125" y="101"/>
                      <a:pt x="125" y="101"/>
                      <a:pt x="125" y="101"/>
                    </a:cubicBezTo>
                    <a:cubicBezTo>
                      <a:pt x="125" y="101"/>
                      <a:pt x="125" y="101"/>
                      <a:pt x="125" y="100"/>
                    </a:cubicBezTo>
                    <a:cubicBezTo>
                      <a:pt x="116" y="100"/>
                      <a:pt x="107" y="100"/>
                      <a:pt x="97" y="100"/>
                    </a:cubicBezTo>
                    <a:cubicBezTo>
                      <a:pt x="82" y="100"/>
                      <a:pt x="66" y="101"/>
                      <a:pt x="49" y="101"/>
                    </a:cubicBezTo>
                    <a:cubicBezTo>
                      <a:pt x="43" y="101"/>
                      <a:pt x="43" y="101"/>
                      <a:pt x="43" y="101"/>
                    </a:cubicBezTo>
                    <a:cubicBezTo>
                      <a:pt x="40" y="101"/>
                      <a:pt x="40" y="101"/>
                      <a:pt x="40" y="101"/>
                    </a:cubicBezTo>
                    <a:cubicBezTo>
                      <a:pt x="38" y="101"/>
                      <a:pt x="38" y="101"/>
                      <a:pt x="38" y="101"/>
                    </a:cubicBezTo>
                    <a:cubicBezTo>
                      <a:pt x="38" y="101"/>
                      <a:pt x="38" y="101"/>
                      <a:pt x="38" y="101"/>
                    </a:cubicBezTo>
                    <a:cubicBezTo>
                      <a:pt x="37" y="101"/>
                      <a:pt x="37" y="101"/>
                      <a:pt x="37" y="101"/>
                    </a:cubicBezTo>
                    <a:cubicBezTo>
                      <a:pt x="37" y="102"/>
                      <a:pt x="37" y="102"/>
                      <a:pt x="37" y="102"/>
                    </a:cubicBezTo>
                    <a:cubicBezTo>
                      <a:pt x="37" y="102"/>
                      <a:pt x="37" y="98"/>
                      <a:pt x="37" y="93"/>
                    </a:cubicBezTo>
                    <a:cubicBezTo>
                      <a:pt x="37" y="93"/>
                      <a:pt x="37" y="93"/>
                      <a:pt x="37" y="93"/>
                    </a:cubicBezTo>
                    <a:moveTo>
                      <a:pt x="38" y="87"/>
                    </a:moveTo>
                    <a:cubicBezTo>
                      <a:pt x="38" y="88"/>
                      <a:pt x="38" y="88"/>
                      <a:pt x="38" y="88"/>
                    </a:cubicBezTo>
                    <a:cubicBezTo>
                      <a:pt x="38" y="90"/>
                      <a:pt x="38" y="92"/>
                      <a:pt x="38" y="93"/>
                    </a:cubicBezTo>
                    <a:cubicBezTo>
                      <a:pt x="38" y="93"/>
                      <a:pt x="38" y="93"/>
                      <a:pt x="38" y="93"/>
                    </a:cubicBezTo>
                    <a:cubicBezTo>
                      <a:pt x="38" y="92"/>
                      <a:pt x="38" y="90"/>
                      <a:pt x="38" y="88"/>
                    </a:cubicBezTo>
                    <a:cubicBezTo>
                      <a:pt x="38" y="88"/>
                      <a:pt x="38" y="88"/>
                      <a:pt x="38" y="88"/>
                    </a:cubicBezTo>
                    <a:cubicBezTo>
                      <a:pt x="40" y="88"/>
                      <a:pt x="40" y="88"/>
                      <a:pt x="40" y="88"/>
                    </a:cubicBezTo>
                    <a:cubicBezTo>
                      <a:pt x="65" y="88"/>
                      <a:pt x="90" y="88"/>
                      <a:pt x="117" y="89"/>
                    </a:cubicBezTo>
                    <a:cubicBezTo>
                      <a:pt x="120" y="89"/>
                      <a:pt x="122" y="89"/>
                      <a:pt x="125" y="89"/>
                    </a:cubicBezTo>
                    <a:cubicBezTo>
                      <a:pt x="125" y="88"/>
                      <a:pt x="125" y="88"/>
                      <a:pt x="125" y="88"/>
                    </a:cubicBezTo>
                    <a:cubicBezTo>
                      <a:pt x="121" y="88"/>
                      <a:pt x="118" y="88"/>
                      <a:pt x="115" y="88"/>
                    </a:cubicBezTo>
                    <a:cubicBezTo>
                      <a:pt x="92" y="88"/>
                      <a:pt x="68" y="88"/>
                      <a:pt x="44" y="88"/>
                    </a:cubicBezTo>
                    <a:cubicBezTo>
                      <a:pt x="40" y="87"/>
                      <a:pt x="40" y="87"/>
                      <a:pt x="40" y="87"/>
                    </a:cubicBezTo>
                    <a:cubicBezTo>
                      <a:pt x="39" y="87"/>
                      <a:pt x="39" y="87"/>
                      <a:pt x="39" y="87"/>
                    </a:cubicBezTo>
                    <a:cubicBezTo>
                      <a:pt x="39" y="87"/>
                      <a:pt x="39" y="87"/>
                      <a:pt x="39" y="87"/>
                    </a:cubicBezTo>
                    <a:cubicBezTo>
                      <a:pt x="39" y="88"/>
                      <a:pt x="39" y="88"/>
                      <a:pt x="39" y="88"/>
                    </a:cubicBezTo>
                    <a:cubicBezTo>
                      <a:pt x="39" y="88"/>
                      <a:pt x="39" y="88"/>
                      <a:pt x="39" y="87"/>
                    </a:cubicBezTo>
                    <a:cubicBezTo>
                      <a:pt x="38" y="87"/>
                      <a:pt x="38" y="87"/>
                      <a:pt x="38" y="87"/>
                    </a:cubicBezTo>
                    <a:cubicBezTo>
                      <a:pt x="38" y="87"/>
                      <a:pt x="38" y="87"/>
                      <a:pt x="38" y="87"/>
                    </a:cubicBezTo>
                    <a:cubicBezTo>
                      <a:pt x="38" y="87"/>
                      <a:pt x="38" y="87"/>
                      <a:pt x="38" y="87"/>
                    </a:cubicBezTo>
                    <a:moveTo>
                      <a:pt x="927" y="84"/>
                    </a:moveTo>
                    <a:cubicBezTo>
                      <a:pt x="927" y="84"/>
                      <a:pt x="927" y="84"/>
                      <a:pt x="927" y="84"/>
                    </a:cubicBezTo>
                    <a:cubicBezTo>
                      <a:pt x="927" y="84"/>
                      <a:pt x="927" y="84"/>
                      <a:pt x="927" y="84"/>
                    </a:cubicBezTo>
                    <a:cubicBezTo>
                      <a:pt x="927" y="84"/>
                      <a:pt x="927" y="86"/>
                      <a:pt x="927" y="92"/>
                    </a:cubicBezTo>
                    <a:cubicBezTo>
                      <a:pt x="927" y="92"/>
                      <a:pt x="927" y="92"/>
                      <a:pt x="927" y="92"/>
                    </a:cubicBezTo>
                    <a:cubicBezTo>
                      <a:pt x="927" y="92"/>
                      <a:pt x="927" y="92"/>
                      <a:pt x="927" y="92"/>
                    </a:cubicBezTo>
                    <a:cubicBezTo>
                      <a:pt x="927" y="92"/>
                      <a:pt x="927" y="92"/>
                      <a:pt x="927" y="92"/>
                    </a:cubicBezTo>
                    <a:cubicBezTo>
                      <a:pt x="927" y="92"/>
                      <a:pt x="927" y="92"/>
                      <a:pt x="927" y="92"/>
                    </a:cubicBezTo>
                    <a:cubicBezTo>
                      <a:pt x="926" y="92"/>
                      <a:pt x="926" y="92"/>
                      <a:pt x="926" y="92"/>
                    </a:cubicBezTo>
                    <a:cubicBezTo>
                      <a:pt x="926" y="92"/>
                      <a:pt x="926" y="92"/>
                      <a:pt x="926" y="92"/>
                    </a:cubicBezTo>
                    <a:cubicBezTo>
                      <a:pt x="926" y="92"/>
                      <a:pt x="926" y="92"/>
                      <a:pt x="926" y="92"/>
                    </a:cubicBezTo>
                    <a:cubicBezTo>
                      <a:pt x="915" y="91"/>
                      <a:pt x="905" y="91"/>
                      <a:pt x="895" y="91"/>
                    </a:cubicBezTo>
                    <a:cubicBezTo>
                      <a:pt x="884" y="90"/>
                      <a:pt x="873" y="90"/>
                      <a:pt x="863" y="90"/>
                    </a:cubicBezTo>
                    <a:cubicBezTo>
                      <a:pt x="863" y="92"/>
                      <a:pt x="863" y="94"/>
                      <a:pt x="863" y="96"/>
                    </a:cubicBezTo>
                    <a:cubicBezTo>
                      <a:pt x="868" y="96"/>
                      <a:pt x="868" y="96"/>
                      <a:pt x="868" y="96"/>
                    </a:cubicBezTo>
                    <a:cubicBezTo>
                      <a:pt x="869" y="96"/>
                      <a:pt x="869" y="96"/>
                      <a:pt x="869" y="96"/>
                    </a:cubicBezTo>
                    <a:cubicBezTo>
                      <a:pt x="869" y="96"/>
                      <a:pt x="869" y="96"/>
                      <a:pt x="869" y="96"/>
                    </a:cubicBezTo>
                    <a:cubicBezTo>
                      <a:pt x="869" y="96"/>
                      <a:pt x="869" y="95"/>
                      <a:pt x="869" y="95"/>
                    </a:cubicBezTo>
                    <a:cubicBezTo>
                      <a:pt x="869" y="95"/>
                      <a:pt x="869" y="98"/>
                      <a:pt x="870" y="101"/>
                    </a:cubicBezTo>
                    <a:cubicBezTo>
                      <a:pt x="879" y="101"/>
                      <a:pt x="888" y="100"/>
                      <a:pt x="898" y="99"/>
                    </a:cubicBezTo>
                    <a:cubicBezTo>
                      <a:pt x="927" y="97"/>
                      <a:pt x="927" y="97"/>
                      <a:pt x="927" y="97"/>
                    </a:cubicBezTo>
                    <a:cubicBezTo>
                      <a:pt x="927" y="84"/>
                      <a:pt x="927" y="84"/>
                      <a:pt x="927" y="84"/>
                    </a:cubicBezTo>
                    <a:moveTo>
                      <a:pt x="863" y="73"/>
                    </a:moveTo>
                    <a:cubicBezTo>
                      <a:pt x="863" y="74"/>
                      <a:pt x="863" y="75"/>
                      <a:pt x="863" y="75"/>
                    </a:cubicBezTo>
                    <a:cubicBezTo>
                      <a:pt x="863" y="80"/>
                      <a:pt x="863" y="85"/>
                      <a:pt x="863" y="90"/>
                    </a:cubicBezTo>
                    <a:cubicBezTo>
                      <a:pt x="873" y="90"/>
                      <a:pt x="884" y="90"/>
                      <a:pt x="895" y="91"/>
                    </a:cubicBezTo>
                    <a:cubicBezTo>
                      <a:pt x="905" y="91"/>
                      <a:pt x="915" y="91"/>
                      <a:pt x="926" y="92"/>
                    </a:cubicBezTo>
                    <a:cubicBezTo>
                      <a:pt x="926" y="92"/>
                      <a:pt x="926" y="92"/>
                      <a:pt x="926" y="92"/>
                    </a:cubicBezTo>
                    <a:cubicBezTo>
                      <a:pt x="926" y="92"/>
                      <a:pt x="926" y="92"/>
                      <a:pt x="926" y="92"/>
                    </a:cubicBezTo>
                    <a:cubicBezTo>
                      <a:pt x="927" y="92"/>
                      <a:pt x="927" y="92"/>
                      <a:pt x="927" y="92"/>
                    </a:cubicBezTo>
                    <a:cubicBezTo>
                      <a:pt x="927" y="92"/>
                      <a:pt x="927" y="92"/>
                      <a:pt x="927" y="92"/>
                    </a:cubicBezTo>
                    <a:cubicBezTo>
                      <a:pt x="927" y="86"/>
                      <a:pt x="927" y="84"/>
                      <a:pt x="927" y="84"/>
                    </a:cubicBezTo>
                    <a:cubicBezTo>
                      <a:pt x="927" y="84"/>
                      <a:pt x="927" y="84"/>
                      <a:pt x="927" y="84"/>
                    </a:cubicBezTo>
                    <a:cubicBezTo>
                      <a:pt x="927" y="84"/>
                      <a:pt x="927" y="84"/>
                      <a:pt x="927" y="84"/>
                    </a:cubicBezTo>
                    <a:cubicBezTo>
                      <a:pt x="927" y="84"/>
                      <a:pt x="927" y="84"/>
                      <a:pt x="927" y="84"/>
                    </a:cubicBezTo>
                    <a:cubicBezTo>
                      <a:pt x="927" y="84"/>
                      <a:pt x="927" y="84"/>
                      <a:pt x="927" y="84"/>
                    </a:cubicBezTo>
                    <a:cubicBezTo>
                      <a:pt x="927" y="97"/>
                      <a:pt x="927" y="97"/>
                      <a:pt x="927" y="97"/>
                    </a:cubicBezTo>
                    <a:cubicBezTo>
                      <a:pt x="927" y="97"/>
                      <a:pt x="927" y="97"/>
                      <a:pt x="927" y="97"/>
                    </a:cubicBezTo>
                    <a:cubicBezTo>
                      <a:pt x="927" y="94"/>
                      <a:pt x="927" y="87"/>
                      <a:pt x="927" y="76"/>
                    </a:cubicBezTo>
                    <a:cubicBezTo>
                      <a:pt x="926" y="76"/>
                      <a:pt x="926" y="76"/>
                      <a:pt x="926" y="76"/>
                    </a:cubicBezTo>
                    <a:cubicBezTo>
                      <a:pt x="924" y="76"/>
                      <a:pt x="924" y="76"/>
                      <a:pt x="924" y="76"/>
                    </a:cubicBezTo>
                    <a:cubicBezTo>
                      <a:pt x="921" y="75"/>
                      <a:pt x="921" y="75"/>
                      <a:pt x="921" y="75"/>
                    </a:cubicBezTo>
                    <a:cubicBezTo>
                      <a:pt x="914" y="75"/>
                      <a:pt x="914" y="75"/>
                      <a:pt x="914" y="75"/>
                    </a:cubicBezTo>
                    <a:cubicBezTo>
                      <a:pt x="899" y="75"/>
                      <a:pt x="899" y="75"/>
                      <a:pt x="899" y="75"/>
                    </a:cubicBezTo>
                    <a:cubicBezTo>
                      <a:pt x="887" y="74"/>
                      <a:pt x="875" y="74"/>
                      <a:pt x="863" y="73"/>
                    </a:cubicBezTo>
                    <a:moveTo>
                      <a:pt x="37" y="73"/>
                    </a:moveTo>
                    <a:cubicBezTo>
                      <a:pt x="37" y="81"/>
                      <a:pt x="37" y="87"/>
                      <a:pt x="37" y="93"/>
                    </a:cubicBezTo>
                    <a:cubicBezTo>
                      <a:pt x="37" y="93"/>
                      <a:pt x="37" y="93"/>
                      <a:pt x="37" y="93"/>
                    </a:cubicBezTo>
                    <a:cubicBezTo>
                      <a:pt x="37" y="88"/>
                      <a:pt x="37" y="81"/>
                      <a:pt x="37" y="73"/>
                    </a:cubicBezTo>
                    <a:cubicBezTo>
                      <a:pt x="37" y="73"/>
                      <a:pt x="37" y="73"/>
                      <a:pt x="37" y="73"/>
                    </a:cubicBezTo>
                    <a:moveTo>
                      <a:pt x="942" y="55"/>
                    </a:moveTo>
                    <a:cubicBezTo>
                      <a:pt x="942" y="55"/>
                      <a:pt x="942" y="55"/>
                      <a:pt x="942" y="55"/>
                    </a:cubicBezTo>
                    <a:cubicBezTo>
                      <a:pt x="942" y="56"/>
                      <a:pt x="942" y="58"/>
                      <a:pt x="942" y="62"/>
                    </a:cubicBezTo>
                    <a:cubicBezTo>
                      <a:pt x="941" y="62"/>
                      <a:pt x="941" y="62"/>
                      <a:pt x="941" y="62"/>
                    </a:cubicBezTo>
                    <a:cubicBezTo>
                      <a:pt x="938" y="62"/>
                      <a:pt x="938" y="62"/>
                      <a:pt x="938" y="62"/>
                    </a:cubicBezTo>
                    <a:cubicBezTo>
                      <a:pt x="928" y="62"/>
                      <a:pt x="928" y="62"/>
                      <a:pt x="928" y="62"/>
                    </a:cubicBezTo>
                    <a:cubicBezTo>
                      <a:pt x="928" y="62"/>
                      <a:pt x="928" y="62"/>
                      <a:pt x="928" y="62"/>
                    </a:cubicBezTo>
                    <a:cubicBezTo>
                      <a:pt x="928" y="63"/>
                      <a:pt x="928" y="64"/>
                      <a:pt x="928" y="65"/>
                    </a:cubicBezTo>
                    <a:cubicBezTo>
                      <a:pt x="928" y="65"/>
                      <a:pt x="928" y="65"/>
                      <a:pt x="928" y="65"/>
                    </a:cubicBezTo>
                    <a:cubicBezTo>
                      <a:pt x="928" y="69"/>
                      <a:pt x="928" y="71"/>
                      <a:pt x="928" y="71"/>
                    </a:cubicBezTo>
                    <a:cubicBezTo>
                      <a:pt x="928" y="71"/>
                      <a:pt x="928" y="69"/>
                      <a:pt x="928" y="65"/>
                    </a:cubicBezTo>
                    <a:cubicBezTo>
                      <a:pt x="928" y="65"/>
                      <a:pt x="928" y="65"/>
                      <a:pt x="928" y="65"/>
                    </a:cubicBezTo>
                    <a:cubicBezTo>
                      <a:pt x="927" y="65"/>
                      <a:pt x="927" y="65"/>
                      <a:pt x="927" y="65"/>
                    </a:cubicBezTo>
                    <a:cubicBezTo>
                      <a:pt x="928" y="77"/>
                      <a:pt x="928" y="81"/>
                      <a:pt x="928" y="81"/>
                    </a:cubicBezTo>
                    <a:cubicBezTo>
                      <a:pt x="928" y="81"/>
                      <a:pt x="928" y="78"/>
                      <a:pt x="928" y="76"/>
                    </a:cubicBezTo>
                    <a:cubicBezTo>
                      <a:pt x="928" y="73"/>
                      <a:pt x="928" y="71"/>
                      <a:pt x="928" y="71"/>
                    </a:cubicBezTo>
                    <a:cubicBezTo>
                      <a:pt x="928" y="71"/>
                      <a:pt x="928" y="72"/>
                      <a:pt x="928" y="76"/>
                    </a:cubicBezTo>
                    <a:cubicBezTo>
                      <a:pt x="927" y="76"/>
                      <a:pt x="927" y="76"/>
                      <a:pt x="927" y="76"/>
                    </a:cubicBezTo>
                    <a:cubicBezTo>
                      <a:pt x="927" y="76"/>
                      <a:pt x="927" y="76"/>
                      <a:pt x="927" y="76"/>
                    </a:cubicBezTo>
                    <a:cubicBezTo>
                      <a:pt x="927" y="76"/>
                      <a:pt x="927" y="76"/>
                      <a:pt x="927" y="76"/>
                    </a:cubicBezTo>
                    <a:cubicBezTo>
                      <a:pt x="927" y="87"/>
                      <a:pt x="927" y="94"/>
                      <a:pt x="927" y="97"/>
                    </a:cubicBezTo>
                    <a:cubicBezTo>
                      <a:pt x="937" y="96"/>
                      <a:pt x="937" y="96"/>
                      <a:pt x="937" y="96"/>
                    </a:cubicBezTo>
                    <a:cubicBezTo>
                      <a:pt x="942" y="96"/>
                      <a:pt x="942" y="96"/>
                      <a:pt x="942" y="96"/>
                    </a:cubicBezTo>
                    <a:cubicBezTo>
                      <a:pt x="943" y="96"/>
                      <a:pt x="943" y="96"/>
                      <a:pt x="943" y="96"/>
                    </a:cubicBezTo>
                    <a:cubicBezTo>
                      <a:pt x="943" y="96"/>
                      <a:pt x="943" y="96"/>
                      <a:pt x="943" y="96"/>
                    </a:cubicBezTo>
                    <a:cubicBezTo>
                      <a:pt x="943" y="96"/>
                      <a:pt x="943" y="96"/>
                      <a:pt x="943" y="96"/>
                    </a:cubicBezTo>
                    <a:cubicBezTo>
                      <a:pt x="943" y="96"/>
                      <a:pt x="943" y="86"/>
                      <a:pt x="943" y="75"/>
                    </a:cubicBezTo>
                    <a:cubicBezTo>
                      <a:pt x="942" y="66"/>
                      <a:pt x="942" y="58"/>
                      <a:pt x="942" y="55"/>
                    </a:cubicBezTo>
                    <a:moveTo>
                      <a:pt x="1016" y="39"/>
                    </a:moveTo>
                    <a:cubicBezTo>
                      <a:pt x="1016" y="39"/>
                      <a:pt x="1016" y="39"/>
                      <a:pt x="1016" y="39"/>
                    </a:cubicBezTo>
                    <a:cubicBezTo>
                      <a:pt x="1016" y="43"/>
                      <a:pt x="1016" y="46"/>
                      <a:pt x="1016" y="49"/>
                    </a:cubicBezTo>
                    <a:cubicBezTo>
                      <a:pt x="1016" y="49"/>
                      <a:pt x="1016" y="44"/>
                      <a:pt x="1016" y="39"/>
                    </a:cubicBezTo>
                    <a:moveTo>
                      <a:pt x="10" y="35"/>
                    </a:moveTo>
                    <a:cubicBezTo>
                      <a:pt x="10" y="37"/>
                      <a:pt x="10" y="37"/>
                      <a:pt x="10" y="37"/>
                    </a:cubicBezTo>
                    <a:cubicBezTo>
                      <a:pt x="10" y="37"/>
                      <a:pt x="10" y="37"/>
                      <a:pt x="10" y="35"/>
                    </a:cubicBezTo>
                    <a:cubicBezTo>
                      <a:pt x="10" y="35"/>
                      <a:pt x="10" y="35"/>
                      <a:pt x="10" y="35"/>
                    </a:cubicBezTo>
                    <a:moveTo>
                      <a:pt x="37" y="29"/>
                    </a:moveTo>
                    <a:cubicBezTo>
                      <a:pt x="37" y="29"/>
                      <a:pt x="37" y="29"/>
                      <a:pt x="37" y="29"/>
                    </a:cubicBezTo>
                    <a:cubicBezTo>
                      <a:pt x="36" y="29"/>
                      <a:pt x="36" y="29"/>
                      <a:pt x="36" y="29"/>
                    </a:cubicBezTo>
                    <a:cubicBezTo>
                      <a:pt x="36" y="30"/>
                      <a:pt x="37" y="31"/>
                      <a:pt x="37" y="33"/>
                    </a:cubicBezTo>
                    <a:cubicBezTo>
                      <a:pt x="37" y="32"/>
                      <a:pt x="37" y="32"/>
                      <a:pt x="37" y="32"/>
                    </a:cubicBezTo>
                    <a:cubicBezTo>
                      <a:pt x="37" y="30"/>
                      <a:pt x="37" y="29"/>
                      <a:pt x="37" y="29"/>
                    </a:cubicBezTo>
                    <a:moveTo>
                      <a:pt x="124" y="25"/>
                    </a:moveTo>
                    <a:cubicBezTo>
                      <a:pt x="117" y="26"/>
                      <a:pt x="109" y="26"/>
                      <a:pt x="102" y="26"/>
                    </a:cubicBezTo>
                    <a:cubicBezTo>
                      <a:pt x="87" y="27"/>
                      <a:pt x="72" y="27"/>
                      <a:pt x="59" y="28"/>
                    </a:cubicBezTo>
                    <a:cubicBezTo>
                      <a:pt x="52" y="28"/>
                      <a:pt x="45" y="28"/>
                      <a:pt x="39" y="29"/>
                    </a:cubicBezTo>
                    <a:cubicBezTo>
                      <a:pt x="37" y="29"/>
                      <a:pt x="37" y="29"/>
                      <a:pt x="37" y="29"/>
                    </a:cubicBezTo>
                    <a:cubicBezTo>
                      <a:pt x="37" y="29"/>
                      <a:pt x="37" y="30"/>
                      <a:pt x="37" y="32"/>
                    </a:cubicBezTo>
                    <a:cubicBezTo>
                      <a:pt x="37" y="32"/>
                      <a:pt x="37" y="32"/>
                      <a:pt x="37" y="32"/>
                    </a:cubicBezTo>
                    <a:cubicBezTo>
                      <a:pt x="39" y="32"/>
                      <a:pt x="41" y="32"/>
                      <a:pt x="42" y="32"/>
                    </a:cubicBezTo>
                    <a:cubicBezTo>
                      <a:pt x="63" y="31"/>
                      <a:pt x="89" y="30"/>
                      <a:pt x="110" y="29"/>
                    </a:cubicBezTo>
                    <a:cubicBezTo>
                      <a:pt x="115" y="29"/>
                      <a:pt x="120" y="28"/>
                      <a:pt x="124" y="28"/>
                    </a:cubicBezTo>
                    <a:cubicBezTo>
                      <a:pt x="124" y="27"/>
                      <a:pt x="124" y="26"/>
                      <a:pt x="124" y="25"/>
                    </a:cubicBezTo>
                    <a:moveTo>
                      <a:pt x="1015" y="22"/>
                    </a:moveTo>
                    <a:cubicBezTo>
                      <a:pt x="1015" y="22"/>
                      <a:pt x="1015" y="22"/>
                      <a:pt x="1015" y="24"/>
                    </a:cubicBezTo>
                    <a:cubicBezTo>
                      <a:pt x="1015" y="24"/>
                      <a:pt x="1015" y="24"/>
                      <a:pt x="1015" y="24"/>
                    </a:cubicBezTo>
                    <a:cubicBezTo>
                      <a:pt x="1015" y="23"/>
                      <a:pt x="1015" y="22"/>
                      <a:pt x="1015" y="22"/>
                    </a:cubicBezTo>
                    <a:moveTo>
                      <a:pt x="1016" y="19"/>
                    </a:moveTo>
                    <a:cubicBezTo>
                      <a:pt x="1016" y="19"/>
                      <a:pt x="1016" y="21"/>
                      <a:pt x="1016" y="24"/>
                    </a:cubicBezTo>
                    <a:cubicBezTo>
                      <a:pt x="1016" y="24"/>
                      <a:pt x="1016" y="24"/>
                      <a:pt x="1016" y="24"/>
                    </a:cubicBezTo>
                    <a:cubicBezTo>
                      <a:pt x="1016" y="24"/>
                      <a:pt x="1016" y="24"/>
                      <a:pt x="1016" y="24"/>
                    </a:cubicBezTo>
                    <a:cubicBezTo>
                      <a:pt x="1016" y="21"/>
                      <a:pt x="1016" y="19"/>
                      <a:pt x="1016" y="19"/>
                    </a:cubicBezTo>
                    <a:moveTo>
                      <a:pt x="902" y="10"/>
                    </a:moveTo>
                    <a:cubicBezTo>
                      <a:pt x="887" y="11"/>
                      <a:pt x="887" y="11"/>
                      <a:pt x="887" y="11"/>
                    </a:cubicBezTo>
                    <a:cubicBezTo>
                      <a:pt x="889" y="11"/>
                      <a:pt x="891" y="11"/>
                      <a:pt x="893" y="11"/>
                    </a:cubicBezTo>
                    <a:cubicBezTo>
                      <a:pt x="902" y="10"/>
                      <a:pt x="902" y="10"/>
                      <a:pt x="902" y="10"/>
                    </a:cubicBezTo>
                    <a:moveTo>
                      <a:pt x="924" y="8"/>
                    </a:moveTo>
                    <a:cubicBezTo>
                      <a:pt x="924" y="8"/>
                      <a:pt x="924" y="8"/>
                      <a:pt x="924" y="8"/>
                    </a:cubicBezTo>
                    <a:cubicBezTo>
                      <a:pt x="924" y="12"/>
                      <a:pt x="924" y="16"/>
                      <a:pt x="924" y="16"/>
                    </a:cubicBezTo>
                    <a:cubicBezTo>
                      <a:pt x="924" y="16"/>
                      <a:pt x="924" y="14"/>
                      <a:pt x="924" y="8"/>
                    </a:cubicBezTo>
                    <a:cubicBezTo>
                      <a:pt x="924" y="8"/>
                      <a:pt x="924" y="8"/>
                      <a:pt x="924" y="8"/>
                    </a:cubicBezTo>
                    <a:cubicBezTo>
                      <a:pt x="924" y="8"/>
                      <a:pt x="924" y="8"/>
                      <a:pt x="924" y="8"/>
                    </a:cubicBezTo>
                    <a:cubicBezTo>
                      <a:pt x="922" y="8"/>
                      <a:pt x="922" y="8"/>
                      <a:pt x="922" y="8"/>
                    </a:cubicBezTo>
                    <a:cubicBezTo>
                      <a:pt x="918" y="9"/>
                      <a:pt x="918" y="9"/>
                      <a:pt x="918" y="9"/>
                    </a:cubicBezTo>
                    <a:cubicBezTo>
                      <a:pt x="910" y="9"/>
                      <a:pt x="910" y="9"/>
                      <a:pt x="910" y="9"/>
                    </a:cubicBezTo>
                    <a:cubicBezTo>
                      <a:pt x="902" y="10"/>
                      <a:pt x="902" y="10"/>
                      <a:pt x="902" y="10"/>
                    </a:cubicBezTo>
                    <a:cubicBezTo>
                      <a:pt x="893" y="11"/>
                      <a:pt x="893" y="11"/>
                      <a:pt x="893" y="11"/>
                    </a:cubicBezTo>
                    <a:cubicBezTo>
                      <a:pt x="891" y="11"/>
                      <a:pt x="889" y="11"/>
                      <a:pt x="887" y="11"/>
                    </a:cubicBezTo>
                    <a:cubicBezTo>
                      <a:pt x="879" y="12"/>
                      <a:pt x="879" y="12"/>
                      <a:pt x="879" y="12"/>
                    </a:cubicBezTo>
                    <a:cubicBezTo>
                      <a:pt x="836" y="15"/>
                      <a:pt x="792" y="17"/>
                      <a:pt x="745" y="18"/>
                    </a:cubicBezTo>
                    <a:cubicBezTo>
                      <a:pt x="741" y="18"/>
                      <a:pt x="734" y="18"/>
                      <a:pt x="725" y="18"/>
                    </a:cubicBezTo>
                    <a:cubicBezTo>
                      <a:pt x="703" y="19"/>
                      <a:pt x="684" y="19"/>
                      <a:pt x="673" y="20"/>
                    </a:cubicBezTo>
                    <a:cubicBezTo>
                      <a:pt x="638" y="20"/>
                      <a:pt x="603" y="20"/>
                      <a:pt x="568" y="20"/>
                    </a:cubicBezTo>
                    <a:cubicBezTo>
                      <a:pt x="568" y="20"/>
                      <a:pt x="442" y="21"/>
                      <a:pt x="304" y="23"/>
                    </a:cubicBezTo>
                    <a:cubicBezTo>
                      <a:pt x="243" y="23"/>
                      <a:pt x="180" y="24"/>
                      <a:pt x="124" y="25"/>
                    </a:cubicBezTo>
                    <a:cubicBezTo>
                      <a:pt x="124" y="26"/>
                      <a:pt x="124" y="27"/>
                      <a:pt x="124" y="28"/>
                    </a:cubicBezTo>
                    <a:cubicBezTo>
                      <a:pt x="286" y="22"/>
                      <a:pt x="438" y="21"/>
                      <a:pt x="604" y="21"/>
                    </a:cubicBezTo>
                    <a:cubicBezTo>
                      <a:pt x="633" y="20"/>
                      <a:pt x="687" y="20"/>
                      <a:pt x="707" y="20"/>
                    </a:cubicBezTo>
                    <a:cubicBezTo>
                      <a:pt x="728" y="19"/>
                      <a:pt x="756" y="19"/>
                      <a:pt x="784" y="19"/>
                    </a:cubicBezTo>
                    <a:cubicBezTo>
                      <a:pt x="832" y="20"/>
                      <a:pt x="879" y="20"/>
                      <a:pt x="925" y="21"/>
                    </a:cubicBezTo>
                    <a:cubicBezTo>
                      <a:pt x="924" y="16"/>
                      <a:pt x="924" y="11"/>
                      <a:pt x="924" y="8"/>
                    </a:cubicBezTo>
                    <a:moveTo>
                      <a:pt x="288" y="5"/>
                    </a:moveTo>
                    <a:cubicBezTo>
                      <a:pt x="261" y="5"/>
                      <a:pt x="230" y="5"/>
                      <a:pt x="197" y="5"/>
                    </a:cubicBezTo>
                    <a:cubicBezTo>
                      <a:pt x="164" y="6"/>
                      <a:pt x="132" y="7"/>
                      <a:pt x="99" y="9"/>
                    </a:cubicBezTo>
                    <a:cubicBezTo>
                      <a:pt x="83" y="10"/>
                      <a:pt x="67" y="10"/>
                      <a:pt x="51" y="11"/>
                    </a:cubicBezTo>
                    <a:cubicBezTo>
                      <a:pt x="28" y="13"/>
                      <a:pt x="28" y="13"/>
                      <a:pt x="28" y="13"/>
                    </a:cubicBezTo>
                    <a:cubicBezTo>
                      <a:pt x="16" y="14"/>
                      <a:pt x="16" y="14"/>
                      <a:pt x="16" y="14"/>
                    </a:cubicBezTo>
                    <a:cubicBezTo>
                      <a:pt x="10" y="14"/>
                      <a:pt x="10" y="14"/>
                      <a:pt x="10" y="14"/>
                    </a:cubicBezTo>
                    <a:cubicBezTo>
                      <a:pt x="9" y="14"/>
                      <a:pt x="9" y="14"/>
                      <a:pt x="9" y="14"/>
                    </a:cubicBezTo>
                    <a:cubicBezTo>
                      <a:pt x="9" y="21"/>
                      <a:pt x="9" y="28"/>
                      <a:pt x="9" y="35"/>
                    </a:cubicBezTo>
                    <a:cubicBezTo>
                      <a:pt x="3" y="35"/>
                      <a:pt x="0" y="36"/>
                      <a:pt x="4" y="36"/>
                    </a:cubicBezTo>
                    <a:cubicBezTo>
                      <a:pt x="6" y="36"/>
                      <a:pt x="8" y="36"/>
                      <a:pt x="9" y="36"/>
                    </a:cubicBezTo>
                    <a:cubicBezTo>
                      <a:pt x="10" y="87"/>
                      <a:pt x="10" y="100"/>
                      <a:pt x="10" y="100"/>
                    </a:cubicBezTo>
                    <a:cubicBezTo>
                      <a:pt x="10" y="100"/>
                      <a:pt x="10" y="96"/>
                      <a:pt x="10" y="93"/>
                    </a:cubicBezTo>
                    <a:cubicBezTo>
                      <a:pt x="10" y="89"/>
                      <a:pt x="10" y="86"/>
                      <a:pt x="10" y="86"/>
                    </a:cubicBezTo>
                    <a:cubicBezTo>
                      <a:pt x="10" y="86"/>
                      <a:pt x="10" y="88"/>
                      <a:pt x="10" y="93"/>
                    </a:cubicBezTo>
                    <a:cubicBezTo>
                      <a:pt x="11" y="93"/>
                      <a:pt x="11" y="93"/>
                      <a:pt x="11" y="93"/>
                    </a:cubicBezTo>
                    <a:cubicBezTo>
                      <a:pt x="11" y="93"/>
                      <a:pt x="11" y="93"/>
                      <a:pt x="11" y="93"/>
                    </a:cubicBezTo>
                    <a:cubicBezTo>
                      <a:pt x="12" y="93"/>
                      <a:pt x="12" y="93"/>
                      <a:pt x="12" y="93"/>
                    </a:cubicBezTo>
                    <a:cubicBezTo>
                      <a:pt x="15" y="93"/>
                      <a:pt x="15" y="93"/>
                      <a:pt x="15" y="93"/>
                    </a:cubicBezTo>
                    <a:cubicBezTo>
                      <a:pt x="23" y="93"/>
                      <a:pt x="30" y="93"/>
                      <a:pt x="37" y="93"/>
                    </a:cubicBezTo>
                    <a:cubicBezTo>
                      <a:pt x="37" y="115"/>
                      <a:pt x="37" y="122"/>
                      <a:pt x="37" y="122"/>
                    </a:cubicBezTo>
                    <a:cubicBezTo>
                      <a:pt x="37" y="122"/>
                      <a:pt x="37" y="121"/>
                      <a:pt x="37" y="119"/>
                    </a:cubicBezTo>
                    <a:cubicBezTo>
                      <a:pt x="37" y="115"/>
                      <a:pt x="37" y="107"/>
                      <a:pt x="37" y="93"/>
                    </a:cubicBezTo>
                    <a:cubicBezTo>
                      <a:pt x="28" y="93"/>
                      <a:pt x="22" y="93"/>
                      <a:pt x="19" y="93"/>
                    </a:cubicBezTo>
                    <a:cubicBezTo>
                      <a:pt x="19" y="93"/>
                      <a:pt x="19" y="93"/>
                      <a:pt x="19" y="93"/>
                    </a:cubicBezTo>
                    <a:cubicBezTo>
                      <a:pt x="18" y="93"/>
                      <a:pt x="17" y="93"/>
                      <a:pt x="17" y="93"/>
                    </a:cubicBezTo>
                    <a:cubicBezTo>
                      <a:pt x="17" y="93"/>
                      <a:pt x="18" y="93"/>
                      <a:pt x="19" y="93"/>
                    </a:cubicBezTo>
                    <a:cubicBezTo>
                      <a:pt x="19" y="93"/>
                      <a:pt x="19" y="93"/>
                      <a:pt x="19" y="93"/>
                    </a:cubicBezTo>
                    <a:cubicBezTo>
                      <a:pt x="22" y="93"/>
                      <a:pt x="28" y="93"/>
                      <a:pt x="37" y="93"/>
                    </a:cubicBezTo>
                    <a:cubicBezTo>
                      <a:pt x="37" y="87"/>
                      <a:pt x="37" y="81"/>
                      <a:pt x="37" y="73"/>
                    </a:cubicBezTo>
                    <a:cubicBezTo>
                      <a:pt x="35" y="73"/>
                      <a:pt x="34" y="73"/>
                      <a:pt x="33" y="73"/>
                    </a:cubicBezTo>
                    <a:cubicBezTo>
                      <a:pt x="20" y="73"/>
                      <a:pt x="20" y="73"/>
                      <a:pt x="20" y="73"/>
                    </a:cubicBezTo>
                    <a:cubicBezTo>
                      <a:pt x="14" y="73"/>
                      <a:pt x="14" y="73"/>
                      <a:pt x="14" y="73"/>
                    </a:cubicBezTo>
                    <a:cubicBezTo>
                      <a:pt x="11" y="73"/>
                      <a:pt x="11" y="73"/>
                      <a:pt x="11" y="73"/>
                    </a:cubicBezTo>
                    <a:cubicBezTo>
                      <a:pt x="10" y="52"/>
                      <a:pt x="10" y="41"/>
                      <a:pt x="10" y="35"/>
                    </a:cubicBezTo>
                    <a:cubicBezTo>
                      <a:pt x="10" y="35"/>
                      <a:pt x="10" y="35"/>
                      <a:pt x="9" y="35"/>
                    </a:cubicBezTo>
                    <a:cubicBezTo>
                      <a:pt x="6" y="35"/>
                      <a:pt x="7" y="35"/>
                      <a:pt x="10" y="35"/>
                    </a:cubicBezTo>
                    <a:cubicBezTo>
                      <a:pt x="10" y="31"/>
                      <a:pt x="10" y="30"/>
                      <a:pt x="10" y="30"/>
                    </a:cubicBezTo>
                    <a:cubicBezTo>
                      <a:pt x="10" y="30"/>
                      <a:pt x="10" y="32"/>
                      <a:pt x="10" y="34"/>
                    </a:cubicBezTo>
                    <a:cubicBezTo>
                      <a:pt x="10" y="34"/>
                      <a:pt x="10" y="34"/>
                      <a:pt x="10" y="35"/>
                    </a:cubicBezTo>
                    <a:cubicBezTo>
                      <a:pt x="10" y="35"/>
                      <a:pt x="10" y="35"/>
                      <a:pt x="10" y="35"/>
                    </a:cubicBezTo>
                    <a:cubicBezTo>
                      <a:pt x="10" y="34"/>
                      <a:pt x="10" y="34"/>
                      <a:pt x="10" y="34"/>
                    </a:cubicBezTo>
                    <a:cubicBezTo>
                      <a:pt x="11" y="34"/>
                      <a:pt x="11" y="34"/>
                      <a:pt x="11" y="34"/>
                    </a:cubicBezTo>
                    <a:cubicBezTo>
                      <a:pt x="12" y="34"/>
                      <a:pt x="12" y="34"/>
                      <a:pt x="12" y="34"/>
                    </a:cubicBezTo>
                    <a:cubicBezTo>
                      <a:pt x="13" y="34"/>
                      <a:pt x="13" y="34"/>
                      <a:pt x="13" y="34"/>
                    </a:cubicBezTo>
                    <a:cubicBezTo>
                      <a:pt x="37" y="33"/>
                      <a:pt x="37" y="33"/>
                      <a:pt x="37" y="33"/>
                    </a:cubicBezTo>
                    <a:cubicBezTo>
                      <a:pt x="37" y="31"/>
                      <a:pt x="36" y="30"/>
                      <a:pt x="36" y="29"/>
                    </a:cubicBezTo>
                    <a:cubicBezTo>
                      <a:pt x="36" y="29"/>
                      <a:pt x="36" y="29"/>
                      <a:pt x="36" y="29"/>
                    </a:cubicBezTo>
                    <a:cubicBezTo>
                      <a:pt x="36" y="29"/>
                      <a:pt x="36" y="29"/>
                      <a:pt x="36" y="29"/>
                    </a:cubicBezTo>
                    <a:cubicBezTo>
                      <a:pt x="37" y="29"/>
                      <a:pt x="37" y="29"/>
                      <a:pt x="37" y="29"/>
                    </a:cubicBezTo>
                    <a:cubicBezTo>
                      <a:pt x="37" y="29"/>
                      <a:pt x="37" y="29"/>
                      <a:pt x="37" y="29"/>
                    </a:cubicBezTo>
                    <a:cubicBezTo>
                      <a:pt x="37" y="29"/>
                      <a:pt x="37" y="28"/>
                      <a:pt x="37" y="28"/>
                    </a:cubicBezTo>
                    <a:cubicBezTo>
                      <a:pt x="37" y="28"/>
                      <a:pt x="37" y="29"/>
                      <a:pt x="37" y="29"/>
                    </a:cubicBezTo>
                    <a:cubicBezTo>
                      <a:pt x="39" y="29"/>
                      <a:pt x="39" y="29"/>
                      <a:pt x="39" y="29"/>
                    </a:cubicBezTo>
                    <a:cubicBezTo>
                      <a:pt x="45" y="28"/>
                      <a:pt x="52" y="28"/>
                      <a:pt x="59" y="28"/>
                    </a:cubicBezTo>
                    <a:cubicBezTo>
                      <a:pt x="72" y="27"/>
                      <a:pt x="87" y="27"/>
                      <a:pt x="102" y="26"/>
                    </a:cubicBezTo>
                    <a:cubicBezTo>
                      <a:pt x="109" y="26"/>
                      <a:pt x="117" y="26"/>
                      <a:pt x="124" y="25"/>
                    </a:cubicBezTo>
                    <a:cubicBezTo>
                      <a:pt x="124" y="21"/>
                      <a:pt x="124" y="18"/>
                      <a:pt x="124" y="18"/>
                    </a:cubicBezTo>
                    <a:cubicBezTo>
                      <a:pt x="124" y="18"/>
                      <a:pt x="124" y="20"/>
                      <a:pt x="124" y="25"/>
                    </a:cubicBezTo>
                    <a:cubicBezTo>
                      <a:pt x="180" y="24"/>
                      <a:pt x="243" y="23"/>
                      <a:pt x="304" y="23"/>
                    </a:cubicBezTo>
                    <a:cubicBezTo>
                      <a:pt x="442" y="21"/>
                      <a:pt x="568" y="20"/>
                      <a:pt x="568" y="20"/>
                    </a:cubicBezTo>
                    <a:cubicBezTo>
                      <a:pt x="603" y="20"/>
                      <a:pt x="638" y="20"/>
                      <a:pt x="673" y="20"/>
                    </a:cubicBezTo>
                    <a:cubicBezTo>
                      <a:pt x="684" y="19"/>
                      <a:pt x="703" y="19"/>
                      <a:pt x="725" y="18"/>
                    </a:cubicBezTo>
                    <a:cubicBezTo>
                      <a:pt x="697" y="19"/>
                      <a:pt x="650" y="20"/>
                      <a:pt x="614" y="20"/>
                    </a:cubicBezTo>
                    <a:cubicBezTo>
                      <a:pt x="603" y="19"/>
                      <a:pt x="591" y="19"/>
                      <a:pt x="580" y="18"/>
                    </a:cubicBezTo>
                    <a:cubicBezTo>
                      <a:pt x="503" y="13"/>
                      <a:pt x="441" y="5"/>
                      <a:pt x="288" y="5"/>
                    </a:cubicBezTo>
                    <a:moveTo>
                      <a:pt x="924" y="0"/>
                    </a:moveTo>
                    <a:cubicBezTo>
                      <a:pt x="924" y="0"/>
                      <a:pt x="924" y="4"/>
                      <a:pt x="924" y="8"/>
                    </a:cubicBezTo>
                    <a:cubicBezTo>
                      <a:pt x="924" y="8"/>
                      <a:pt x="924" y="8"/>
                      <a:pt x="924" y="8"/>
                    </a:cubicBezTo>
                    <a:cubicBezTo>
                      <a:pt x="924" y="8"/>
                      <a:pt x="924" y="8"/>
                      <a:pt x="924" y="8"/>
                    </a:cubicBezTo>
                    <a:cubicBezTo>
                      <a:pt x="924" y="3"/>
                      <a:pt x="924" y="0"/>
                      <a:pt x="924" y="0"/>
                    </a:cubicBezTo>
                  </a:path>
                </a:pathLst>
              </a:custGeom>
              <a:solidFill>
                <a:srgbClr val="EC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162">
                <a:extLst>
                  <a:ext uri="{FF2B5EF4-FFF2-40B4-BE49-F238E27FC236}">
                    <a16:creationId xmlns:a16="http://schemas.microsoft.com/office/drawing/2014/main" id="{138531CD-47EC-42C7-BE1D-C83A02B20D0A}"/>
                  </a:ext>
                </a:extLst>
              </p:cNvPr>
              <p:cNvSpPr>
                <a:spLocks noEditPoints="1"/>
              </p:cNvSpPr>
              <p:nvPr/>
            </p:nvSpPr>
            <p:spPr bwMode="auto">
              <a:xfrm>
                <a:off x="5239201" y="2524819"/>
                <a:ext cx="197987" cy="6439"/>
              </a:xfrm>
              <a:custGeom>
                <a:avLst/>
                <a:gdLst>
                  <a:gd name="T0" fmla="*/ 90 w 90"/>
                  <a:gd name="T1" fmla="*/ 3 h 3"/>
                  <a:gd name="T2" fmla="*/ 90 w 90"/>
                  <a:gd name="T3" fmla="*/ 3 h 3"/>
                  <a:gd name="T4" fmla="*/ 90 w 90"/>
                  <a:gd name="T5" fmla="*/ 3 h 3"/>
                  <a:gd name="T6" fmla="*/ 90 w 90"/>
                  <a:gd name="T7" fmla="*/ 3 h 3"/>
                  <a:gd name="T8" fmla="*/ 90 w 90"/>
                  <a:gd name="T9" fmla="*/ 3 h 3"/>
                  <a:gd name="T10" fmla="*/ 0 w 90"/>
                  <a:gd name="T11" fmla="*/ 0 h 3"/>
                  <a:gd name="T12" fmla="*/ 0 w 90"/>
                  <a:gd name="T13" fmla="*/ 0 h 3"/>
                  <a:gd name="T14" fmla="*/ 8 w 90"/>
                  <a:gd name="T15" fmla="*/ 1 h 3"/>
                  <a:gd name="T16" fmla="*/ 82 w 90"/>
                  <a:gd name="T17" fmla="*/ 3 h 3"/>
                  <a:gd name="T18" fmla="*/ 87 w 90"/>
                  <a:gd name="T19" fmla="*/ 3 h 3"/>
                  <a:gd name="T20" fmla="*/ 89 w 90"/>
                  <a:gd name="T21" fmla="*/ 3 h 3"/>
                  <a:gd name="T22" fmla="*/ 90 w 90"/>
                  <a:gd name="T23" fmla="*/ 3 h 3"/>
                  <a:gd name="T24" fmla="*/ 90 w 90"/>
                  <a:gd name="T25" fmla="*/ 3 h 3"/>
                  <a:gd name="T26" fmla="*/ 88 w 90"/>
                  <a:gd name="T27" fmla="*/ 3 h 3"/>
                  <a:gd name="T28" fmla="*/ 13 w 90"/>
                  <a:gd name="T29" fmla="*/ 1 h 3"/>
                  <a:gd name="T30" fmla="*/ 0 w 90"/>
                  <a:gd name="T31" fmla="*/ 0 h 3"/>
                  <a:gd name="T32" fmla="*/ 0 w 90"/>
                  <a:gd name="T33" fmla="*/ 0 h 3"/>
                  <a:gd name="T34" fmla="*/ 0 w 90"/>
                  <a:gd name="T35" fmla="*/ 0 h 3"/>
                  <a:gd name="T36" fmla="*/ 0 w 90"/>
                  <a:gd name="T37" fmla="*/ 0 h 3"/>
                  <a:gd name="T38" fmla="*/ 0 w 90"/>
                  <a:gd name="T39" fmla="*/ 0 h 3"/>
                  <a:gd name="T40" fmla="*/ 0 w 90"/>
                  <a:gd name="T4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3">
                    <a:moveTo>
                      <a:pt x="90" y="3"/>
                    </a:moveTo>
                    <a:cubicBezTo>
                      <a:pt x="90" y="3"/>
                      <a:pt x="90" y="3"/>
                      <a:pt x="90" y="3"/>
                    </a:cubicBezTo>
                    <a:cubicBezTo>
                      <a:pt x="90" y="3"/>
                      <a:pt x="90" y="3"/>
                      <a:pt x="90" y="3"/>
                    </a:cubicBezTo>
                    <a:cubicBezTo>
                      <a:pt x="90" y="3"/>
                      <a:pt x="90" y="3"/>
                      <a:pt x="90" y="3"/>
                    </a:cubicBezTo>
                    <a:cubicBezTo>
                      <a:pt x="90" y="3"/>
                      <a:pt x="90" y="3"/>
                      <a:pt x="90" y="3"/>
                    </a:cubicBezTo>
                    <a:moveTo>
                      <a:pt x="0" y="0"/>
                    </a:moveTo>
                    <a:cubicBezTo>
                      <a:pt x="0" y="0"/>
                      <a:pt x="0" y="0"/>
                      <a:pt x="0" y="0"/>
                    </a:cubicBezTo>
                    <a:cubicBezTo>
                      <a:pt x="3" y="0"/>
                      <a:pt x="5" y="1"/>
                      <a:pt x="8" y="1"/>
                    </a:cubicBezTo>
                    <a:cubicBezTo>
                      <a:pt x="33" y="1"/>
                      <a:pt x="58" y="2"/>
                      <a:pt x="82" y="3"/>
                    </a:cubicBezTo>
                    <a:cubicBezTo>
                      <a:pt x="87" y="3"/>
                      <a:pt x="87" y="3"/>
                      <a:pt x="87" y="3"/>
                    </a:cubicBezTo>
                    <a:cubicBezTo>
                      <a:pt x="89" y="3"/>
                      <a:pt x="89" y="3"/>
                      <a:pt x="89" y="3"/>
                    </a:cubicBezTo>
                    <a:cubicBezTo>
                      <a:pt x="90" y="3"/>
                      <a:pt x="90" y="3"/>
                      <a:pt x="90" y="3"/>
                    </a:cubicBezTo>
                    <a:cubicBezTo>
                      <a:pt x="90" y="3"/>
                      <a:pt x="90" y="3"/>
                      <a:pt x="90" y="3"/>
                    </a:cubicBezTo>
                    <a:cubicBezTo>
                      <a:pt x="88" y="3"/>
                      <a:pt x="88" y="3"/>
                      <a:pt x="88" y="3"/>
                    </a:cubicBezTo>
                    <a:cubicBezTo>
                      <a:pt x="63" y="2"/>
                      <a:pt x="38" y="1"/>
                      <a:pt x="13" y="1"/>
                    </a:cubicBezTo>
                    <a:cubicBezTo>
                      <a:pt x="9" y="1"/>
                      <a:pt x="4"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4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163">
                <a:extLst>
                  <a:ext uri="{FF2B5EF4-FFF2-40B4-BE49-F238E27FC236}">
                    <a16:creationId xmlns:a16="http://schemas.microsoft.com/office/drawing/2014/main" id="{F92B18D3-C1E8-44D6-9D2A-0B50B64D78D9}"/>
                  </a:ext>
                </a:extLst>
              </p:cNvPr>
              <p:cNvSpPr>
                <a:spLocks noEditPoints="1"/>
              </p:cNvSpPr>
              <p:nvPr/>
            </p:nvSpPr>
            <p:spPr bwMode="auto">
              <a:xfrm>
                <a:off x="3306010" y="2519990"/>
                <a:ext cx="2131178" cy="28974"/>
              </a:xfrm>
              <a:custGeom>
                <a:avLst/>
                <a:gdLst>
                  <a:gd name="T0" fmla="*/ 82 w 973"/>
                  <a:gd name="T1" fmla="*/ 9 h 13"/>
                  <a:gd name="T2" fmla="*/ 68 w 973"/>
                  <a:gd name="T3" fmla="*/ 10 h 13"/>
                  <a:gd name="T4" fmla="*/ 0 w 973"/>
                  <a:gd name="T5" fmla="*/ 13 h 13"/>
                  <a:gd name="T6" fmla="*/ 82 w 973"/>
                  <a:gd name="T7" fmla="*/ 10 h 13"/>
                  <a:gd name="T8" fmla="*/ 82 w 973"/>
                  <a:gd name="T9" fmla="*/ 9 h 13"/>
                  <a:gd name="T10" fmla="*/ 82 w 973"/>
                  <a:gd name="T11" fmla="*/ 10 h 13"/>
                  <a:gd name="T12" fmla="*/ 82 w 973"/>
                  <a:gd name="T13" fmla="*/ 10 h 13"/>
                  <a:gd name="T14" fmla="*/ 82 w 973"/>
                  <a:gd name="T15" fmla="*/ 9 h 13"/>
                  <a:gd name="T16" fmla="*/ 883 w 973"/>
                  <a:gd name="T17" fmla="*/ 2 h 13"/>
                  <a:gd name="T18" fmla="*/ 883 w 973"/>
                  <a:gd name="T19" fmla="*/ 5 h 13"/>
                  <a:gd name="T20" fmla="*/ 884 w 973"/>
                  <a:gd name="T21" fmla="*/ 5 h 13"/>
                  <a:gd name="T22" fmla="*/ 884 w 973"/>
                  <a:gd name="T23" fmla="*/ 7 h 13"/>
                  <a:gd name="T24" fmla="*/ 923 w 973"/>
                  <a:gd name="T25" fmla="*/ 9 h 13"/>
                  <a:gd name="T26" fmla="*/ 941 w 973"/>
                  <a:gd name="T27" fmla="*/ 9 h 13"/>
                  <a:gd name="T28" fmla="*/ 958 w 973"/>
                  <a:gd name="T29" fmla="*/ 9 h 13"/>
                  <a:gd name="T30" fmla="*/ 971 w 973"/>
                  <a:gd name="T31" fmla="*/ 9 h 13"/>
                  <a:gd name="T32" fmla="*/ 972 w 973"/>
                  <a:gd name="T33" fmla="*/ 9 h 13"/>
                  <a:gd name="T34" fmla="*/ 972 w 973"/>
                  <a:gd name="T35" fmla="*/ 9 h 13"/>
                  <a:gd name="T36" fmla="*/ 973 w 973"/>
                  <a:gd name="T37" fmla="*/ 9 h 13"/>
                  <a:gd name="T38" fmla="*/ 973 w 973"/>
                  <a:gd name="T39" fmla="*/ 9 h 13"/>
                  <a:gd name="T40" fmla="*/ 973 w 973"/>
                  <a:gd name="T41" fmla="*/ 5 h 13"/>
                  <a:gd name="T42" fmla="*/ 973 w 973"/>
                  <a:gd name="T43" fmla="*/ 5 h 13"/>
                  <a:gd name="T44" fmla="*/ 973 w 973"/>
                  <a:gd name="T45" fmla="*/ 5 h 13"/>
                  <a:gd name="T46" fmla="*/ 973 w 973"/>
                  <a:gd name="T47" fmla="*/ 5 h 13"/>
                  <a:gd name="T48" fmla="*/ 973 w 973"/>
                  <a:gd name="T49" fmla="*/ 5 h 13"/>
                  <a:gd name="T50" fmla="*/ 972 w 973"/>
                  <a:gd name="T51" fmla="*/ 5 h 13"/>
                  <a:gd name="T52" fmla="*/ 970 w 973"/>
                  <a:gd name="T53" fmla="*/ 5 h 13"/>
                  <a:gd name="T54" fmla="*/ 965 w 973"/>
                  <a:gd name="T55" fmla="*/ 5 h 13"/>
                  <a:gd name="T56" fmla="*/ 891 w 973"/>
                  <a:gd name="T57" fmla="*/ 3 h 13"/>
                  <a:gd name="T58" fmla="*/ 883 w 973"/>
                  <a:gd name="T59" fmla="*/ 2 h 13"/>
                  <a:gd name="T60" fmla="*/ 742 w 973"/>
                  <a:gd name="T61" fmla="*/ 0 h 13"/>
                  <a:gd name="T62" fmla="*/ 665 w 973"/>
                  <a:gd name="T63" fmla="*/ 1 h 13"/>
                  <a:gd name="T64" fmla="*/ 562 w 973"/>
                  <a:gd name="T65" fmla="*/ 2 h 13"/>
                  <a:gd name="T66" fmla="*/ 82 w 973"/>
                  <a:gd name="T67" fmla="*/ 9 h 13"/>
                  <a:gd name="T68" fmla="*/ 82 w 973"/>
                  <a:gd name="T69" fmla="*/ 10 h 13"/>
                  <a:gd name="T70" fmla="*/ 208 w 973"/>
                  <a:gd name="T71" fmla="*/ 7 h 13"/>
                  <a:gd name="T72" fmla="*/ 237 w 973"/>
                  <a:gd name="T73" fmla="*/ 7 h 13"/>
                  <a:gd name="T74" fmla="*/ 273 w 973"/>
                  <a:gd name="T75" fmla="*/ 7 h 13"/>
                  <a:gd name="T76" fmla="*/ 448 w 973"/>
                  <a:gd name="T77" fmla="*/ 8 h 13"/>
                  <a:gd name="T78" fmla="*/ 640 w 973"/>
                  <a:gd name="T79" fmla="*/ 4 h 13"/>
                  <a:gd name="T80" fmla="*/ 643 w 973"/>
                  <a:gd name="T81" fmla="*/ 4 h 13"/>
                  <a:gd name="T82" fmla="*/ 649 w 973"/>
                  <a:gd name="T83" fmla="*/ 4 h 13"/>
                  <a:gd name="T84" fmla="*/ 657 w 973"/>
                  <a:gd name="T85" fmla="*/ 4 h 13"/>
                  <a:gd name="T86" fmla="*/ 864 w 973"/>
                  <a:gd name="T87" fmla="*/ 7 h 13"/>
                  <a:gd name="T88" fmla="*/ 883 w 973"/>
                  <a:gd name="T89" fmla="*/ 5 h 13"/>
                  <a:gd name="T90" fmla="*/ 883 w 973"/>
                  <a:gd name="T91" fmla="*/ 2 h 13"/>
                  <a:gd name="T92" fmla="*/ 883 w 973"/>
                  <a:gd name="T93" fmla="*/ 2 h 13"/>
                  <a:gd name="T94" fmla="*/ 883 w 973"/>
                  <a:gd name="T95" fmla="*/ 2 h 13"/>
                  <a:gd name="T96" fmla="*/ 742 w 973"/>
                  <a:gd name="T9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3" h="13">
                    <a:moveTo>
                      <a:pt x="82" y="9"/>
                    </a:moveTo>
                    <a:cubicBezTo>
                      <a:pt x="78" y="9"/>
                      <a:pt x="73" y="10"/>
                      <a:pt x="68" y="10"/>
                    </a:cubicBezTo>
                    <a:cubicBezTo>
                      <a:pt x="47" y="11"/>
                      <a:pt x="21" y="12"/>
                      <a:pt x="0" y="13"/>
                    </a:cubicBezTo>
                    <a:cubicBezTo>
                      <a:pt x="30" y="12"/>
                      <a:pt x="57" y="10"/>
                      <a:pt x="82" y="10"/>
                    </a:cubicBezTo>
                    <a:cubicBezTo>
                      <a:pt x="82" y="9"/>
                      <a:pt x="82" y="9"/>
                      <a:pt x="82" y="9"/>
                    </a:cubicBezTo>
                    <a:cubicBezTo>
                      <a:pt x="82" y="9"/>
                      <a:pt x="82" y="9"/>
                      <a:pt x="82" y="10"/>
                    </a:cubicBezTo>
                    <a:cubicBezTo>
                      <a:pt x="82" y="10"/>
                      <a:pt x="82" y="10"/>
                      <a:pt x="82" y="10"/>
                    </a:cubicBezTo>
                    <a:cubicBezTo>
                      <a:pt x="82" y="9"/>
                      <a:pt x="82" y="9"/>
                      <a:pt x="82" y="9"/>
                    </a:cubicBezTo>
                    <a:moveTo>
                      <a:pt x="883" y="2"/>
                    </a:moveTo>
                    <a:cubicBezTo>
                      <a:pt x="883" y="3"/>
                      <a:pt x="883" y="4"/>
                      <a:pt x="883" y="5"/>
                    </a:cubicBezTo>
                    <a:cubicBezTo>
                      <a:pt x="883" y="5"/>
                      <a:pt x="884" y="5"/>
                      <a:pt x="884" y="5"/>
                    </a:cubicBezTo>
                    <a:cubicBezTo>
                      <a:pt x="884" y="6"/>
                      <a:pt x="884" y="7"/>
                      <a:pt x="884" y="7"/>
                    </a:cubicBezTo>
                    <a:cubicBezTo>
                      <a:pt x="897" y="8"/>
                      <a:pt x="910" y="8"/>
                      <a:pt x="923" y="9"/>
                    </a:cubicBezTo>
                    <a:cubicBezTo>
                      <a:pt x="929" y="9"/>
                      <a:pt x="935" y="9"/>
                      <a:pt x="941" y="9"/>
                    </a:cubicBezTo>
                    <a:cubicBezTo>
                      <a:pt x="947" y="9"/>
                      <a:pt x="952" y="9"/>
                      <a:pt x="958" y="9"/>
                    </a:cubicBezTo>
                    <a:cubicBezTo>
                      <a:pt x="971" y="9"/>
                      <a:pt x="971" y="9"/>
                      <a:pt x="971" y="9"/>
                    </a:cubicBezTo>
                    <a:cubicBezTo>
                      <a:pt x="972" y="9"/>
                      <a:pt x="972" y="9"/>
                      <a:pt x="972" y="9"/>
                    </a:cubicBezTo>
                    <a:cubicBezTo>
                      <a:pt x="972" y="9"/>
                      <a:pt x="972" y="9"/>
                      <a:pt x="972" y="9"/>
                    </a:cubicBezTo>
                    <a:cubicBezTo>
                      <a:pt x="973" y="9"/>
                      <a:pt x="973" y="9"/>
                      <a:pt x="973" y="9"/>
                    </a:cubicBezTo>
                    <a:cubicBezTo>
                      <a:pt x="973" y="9"/>
                      <a:pt x="973" y="9"/>
                      <a:pt x="973" y="9"/>
                    </a:cubicBezTo>
                    <a:cubicBezTo>
                      <a:pt x="973" y="7"/>
                      <a:pt x="973" y="6"/>
                      <a:pt x="973" y="5"/>
                    </a:cubicBezTo>
                    <a:cubicBezTo>
                      <a:pt x="973" y="5"/>
                      <a:pt x="973" y="5"/>
                      <a:pt x="973" y="5"/>
                    </a:cubicBezTo>
                    <a:cubicBezTo>
                      <a:pt x="973" y="5"/>
                      <a:pt x="973" y="5"/>
                      <a:pt x="973" y="5"/>
                    </a:cubicBezTo>
                    <a:cubicBezTo>
                      <a:pt x="973" y="5"/>
                      <a:pt x="973" y="5"/>
                      <a:pt x="973" y="5"/>
                    </a:cubicBezTo>
                    <a:cubicBezTo>
                      <a:pt x="973" y="5"/>
                      <a:pt x="973" y="5"/>
                      <a:pt x="973" y="5"/>
                    </a:cubicBezTo>
                    <a:cubicBezTo>
                      <a:pt x="972" y="5"/>
                      <a:pt x="972" y="5"/>
                      <a:pt x="972" y="5"/>
                    </a:cubicBezTo>
                    <a:cubicBezTo>
                      <a:pt x="970" y="5"/>
                      <a:pt x="970" y="5"/>
                      <a:pt x="970" y="5"/>
                    </a:cubicBezTo>
                    <a:cubicBezTo>
                      <a:pt x="965" y="5"/>
                      <a:pt x="965" y="5"/>
                      <a:pt x="965" y="5"/>
                    </a:cubicBezTo>
                    <a:cubicBezTo>
                      <a:pt x="941" y="4"/>
                      <a:pt x="916" y="3"/>
                      <a:pt x="891" y="3"/>
                    </a:cubicBezTo>
                    <a:cubicBezTo>
                      <a:pt x="888" y="3"/>
                      <a:pt x="886" y="2"/>
                      <a:pt x="883" y="2"/>
                    </a:cubicBezTo>
                    <a:moveTo>
                      <a:pt x="742" y="0"/>
                    </a:moveTo>
                    <a:cubicBezTo>
                      <a:pt x="714" y="0"/>
                      <a:pt x="686" y="0"/>
                      <a:pt x="665" y="1"/>
                    </a:cubicBezTo>
                    <a:cubicBezTo>
                      <a:pt x="645" y="1"/>
                      <a:pt x="591" y="1"/>
                      <a:pt x="562" y="2"/>
                    </a:cubicBezTo>
                    <a:cubicBezTo>
                      <a:pt x="396" y="2"/>
                      <a:pt x="244" y="3"/>
                      <a:pt x="82" y="9"/>
                    </a:cubicBezTo>
                    <a:cubicBezTo>
                      <a:pt x="82" y="9"/>
                      <a:pt x="82" y="9"/>
                      <a:pt x="82" y="10"/>
                    </a:cubicBezTo>
                    <a:cubicBezTo>
                      <a:pt x="137" y="8"/>
                      <a:pt x="181" y="7"/>
                      <a:pt x="208" y="7"/>
                    </a:cubicBezTo>
                    <a:cubicBezTo>
                      <a:pt x="222" y="7"/>
                      <a:pt x="231" y="7"/>
                      <a:pt x="237" y="7"/>
                    </a:cubicBezTo>
                    <a:cubicBezTo>
                      <a:pt x="237" y="7"/>
                      <a:pt x="250" y="7"/>
                      <a:pt x="273" y="7"/>
                    </a:cubicBezTo>
                    <a:cubicBezTo>
                      <a:pt x="310" y="7"/>
                      <a:pt x="375" y="7"/>
                      <a:pt x="448" y="8"/>
                    </a:cubicBezTo>
                    <a:cubicBezTo>
                      <a:pt x="511" y="6"/>
                      <a:pt x="588" y="5"/>
                      <a:pt x="640" y="4"/>
                    </a:cubicBezTo>
                    <a:cubicBezTo>
                      <a:pt x="640" y="4"/>
                      <a:pt x="641" y="4"/>
                      <a:pt x="643" y="4"/>
                    </a:cubicBezTo>
                    <a:cubicBezTo>
                      <a:pt x="645" y="4"/>
                      <a:pt x="647" y="4"/>
                      <a:pt x="649" y="4"/>
                    </a:cubicBezTo>
                    <a:cubicBezTo>
                      <a:pt x="651" y="4"/>
                      <a:pt x="654" y="4"/>
                      <a:pt x="657" y="4"/>
                    </a:cubicBezTo>
                    <a:cubicBezTo>
                      <a:pt x="689" y="4"/>
                      <a:pt x="764" y="5"/>
                      <a:pt x="864" y="7"/>
                    </a:cubicBezTo>
                    <a:cubicBezTo>
                      <a:pt x="870" y="6"/>
                      <a:pt x="876" y="6"/>
                      <a:pt x="883" y="5"/>
                    </a:cubicBezTo>
                    <a:cubicBezTo>
                      <a:pt x="883" y="4"/>
                      <a:pt x="883" y="3"/>
                      <a:pt x="883" y="2"/>
                    </a:cubicBezTo>
                    <a:cubicBezTo>
                      <a:pt x="883" y="2"/>
                      <a:pt x="883" y="2"/>
                      <a:pt x="883" y="2"/>
                    </a:cubicBezTo>
                    <a:cubicBezTo>
                      <a:pt x="883" y="2"/>
                      <a:pt x="883" y="2"/>
                      <a:pt x="883" y="2"/>
                    </a:cubicBezTo>
                    <a:cubicBezTo>
                      <a:pt x="837" y="1"/>
                      <a:pt x="790" y="1"/>
                      <a:pt x="742" y="0"/>
                    </a:cubicBezTo>
                  </a:path>
                </a:pathLst>
              </a:custGeom>
              <a:solidFill>
                <a:srgbClr val="D2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164">
                <a:extLst>
                  <a:ext uri="{FF2B5EF4-FFF2-40B4-BE49-F238E27FC236}">
                    <a16:creationId xmlns:a16="http://schemas.microsoft.com/office/drawing/2014/main" id="{33050711-AD15-4E1A-B471-DB63C58FD4DA}"/>
                  </a:ext>
                </a:extLst>
              </p:cNvPr>
              <p:cNvSpPr>
                <a:spLocks noEditPoints="1"/>
              </p:cNvSpPr>
              <p:nvPr/>
            </p:nvSpPr>
            <p:spPr bwMode="auto">
              <a:xfrm>
                <a:off x="5276223" y="2531258"/>
                <a:ext cx="162575" cy="67605"/>
              </a:xfrm>
              <a:custGeom>
                <a:avLst/>
                <a:gdLst>
                  <a:gd name="T0" fmla="*/ 74 w 74"/>
                  <a:gd name="T1" fmla="*/ 25 h 31"/>
                  <a:gd name="T2" fmla="*/ 73 w 74"/>
                  <a:gd name="T3" fmla="*/ 25 h 31"/>
                  <a:gd name="T4" fmla="*/ 73 w 74"/>
                  <a:gd name="T5" fmla="*/ 25 h 31"/>
                  <a:gd name="T6" fmla="*/ 64 w 74"/>
                  <a:gd name="T7" fmla="*/ 25 h 31"/>
                  <a:gd name="T8" fmla="*/ 45 w 74"/>
                  <a:gd name="T9" fmla="*/ 26 h 31"/>
                  <a:gd name="T10" fmla="*/ 9 w 74"/>
                  <a:gd name="T11" fmla="*/ 27 h 31"/>
                  <a:gd name="T12" fmla="*/ 0 w 74"/>
                  <a:gd name="T13" fmla="*/ 28 h 31"/>
                  <a:gd name="T14" fmla="*/ 0 w 74"/>
                  <a:gd name="T15" fmla="*/ 28 h 31"/>
                  <a:gd name="T16" fmla="*/ 4 w 74"/>
                  <a:gd name="T17" fmla="*/ 28 h 31"/>
                  <a:gd name="T18" fmla="*/ 40 w 74"/>
                  <a:gd name="T19" fmla="*/ 26 h 31"/>
                  <a:gd name="T20" fmla="*/ 59 w 74"/>
                  <a:gd name="T21" fmla="*/ 26 h 31"/>
                  <a:gd name="T22" fmla="*/ 68 w 74"/>
                  <a:gd name="T23" fmla="*/ 25 h 31"/>
                  <a:gd name="T24" fmla="*/ 72 w 74"/>
                  <a:gd name="T25" fmla="*/ 25 h 31"/>
                  <a:gd name="T26" fmla="*/ 74 w 74"/>
                  <a:gd name="T27" fmla="*/ 25 h 31"/>
                  <a:gd name="T28" fmla="*/ 74 w 74"/>
                  <a:gd name="T29" fmla="*/ 25 h 31"/>
                  <a:gd name="T30" fmla="*/ 74 w 74"/>
                  <a:gd name="T31" fmla="*/ 31 h 31"/>
                  <a:gd name="T32" fmla="*/ 74 w 74"/>
                  <a:gd name="T33" fmla="*/ 25 h 31"/>
                  <a:gd name="T34" fmla="*/ 74 w 74"/>
                  <a:gd name="T35" fmla="*/ 25 h 31"/>
                  <a:gd name="T36" fmla="*/ 74 w 74"/>
                  <a:gd name="T37" fmla="*/ 25 h 31"/>
                  <a:gd name="T38" fmla="*/ 73 w 74"/>
                  <a:gd name="T39" fmla="*/ 0 h 31"/>
                  <a:gd name="T40" fmla="*/ 73 w 74"/>
                  <a:gd name="T41" fmla="*/ 0 h 31"/>
                  <a:gd name="T42" fmla="*/ 74 w 74"/>
                  <a:gd name="T43" fmla="*/ 0 h 31"/>
                  <a:gd name="T44" fmla="*/ 74 w 74"/>
                  <a:gd name="T45" fmla="*/ 0 h 31"/>
                  <a:gd name="T46" fmla="*/ 74 w 74"/>
                  <a:gd name="T47" fmla="*/ 0 h 31"/>
                  <a:gd name="T48" fmla="*/ 73 w 74"/>
                  <a:gd name="T49" fmla="*/ 0 h 31"/>
                  <a:gd name="T50" fmla="*/ 73 w 74"/>
                  <a:gd name="T51" fmla="*/ 0 h 31"/>
                  <a:gd name="T52" fmla="*/ 73 w 74"/>
                  <a:gd name="T53" fmla="*/ 0 h 31"/>
                  <a:gd name="T54" fmla="*/ 74 w 74"/>
                  <a:gd name="T55" fmla="*/ 0 h 31"/>
                  <a:gd name="T56" fmla="*/ 74 w 74"/>
                  <a:gd name="T57" fmla="*/ 0 h 31"/>
                  <a:gd name="T58" fmla="*/ 74 w 74"/>
                  <a:gd name="T59" fmla="*/ 10 h 31"/>
                  <a:gd name="T60" fmla="*/ 74 w 74"/>
                  <a:gd name="T61" fmla="*/ 15 h 31"/>
                  <a:gd name="T62" fmla="*/ 74 w 74"/>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31">
                    <a:moveTo>
                      <a:pt x="74" y="25"/>
                    </a:moveTo>
                    <a:cubicBezTo>
                      <a:pt x="73" y="25"/>
                      <a:pt x="73" y="25"/>
                      <a:pt x="73" y="25"/>
                    </a:cubicBezTo>
                    <a:cubicBezTo>
                      <a:pt x="73" y="25"/>
                      <a:pt x="73" y="25"/>
                      <a:pt x="73" y="25"/>
                    </a:cubicBezTo>
                    <a:cubicBezTo>
                      <a:pt x="64" y="25"/>
                      <a:pt x="64" y="25"/>
                      <a:pt x="64" y="25"/>
                    </a:cubicBezTo>
                    <a:cubicBezTo>
                      <a:pt x="45" y="26"/>
                      <a:pt x="45" y="26"/>
                      <a:pt x="45" y="26"/>
                    </a:cubicBezTo>
                    <a:cubicBezTo>
                      <a:pt x="9" y="27"/>
                      <a:pt x="9" y="27"/>
                      <a:pt x="9" y="27"/>
                    </a:cubicBezTo>
                    <a:cubicBezTo>
                      <a:pt x="6" y="27"/>
                      <a:pt x="3" y="27"/>
                      <a:pt x="0" y="28"/>
                    </a:cubicBezTo>
                    <a:cubicBezTo>
                      <a:pt x="0" y="28"/>
                      <a:pt x="0" y="28"/>
                      <a:pt x="0" y="28"/>
                    </a:cubicBezTo>
                    <a:cubicBezTo>
                      <a:pt x="2" y="28"/>
                      <a:pt x="3" y="28"/>
                      <a:pt x="4" y="28"/>
                    </a:cubicBezTo>
                    <a:cubicBezTo>
                      <a:pt x="16" y="27"/>
                      <a:pt x="28" y="27"/>
                      <a:pt x="40" y="26"/>
                    </a:cubicBezTo>
                    <a:cubicBezTo>
                      <a:pt x="59" y="26"/>
                      <a:pt x="59" y="26"/>
                      <a:pt x="59" y="26"/>
                    </a:cubicBezTo>
                    <a:cubicBezTo>
                      <a:pt x="68" y="25"/>
                      <a:pt x="68" y="25"/>
                      <a:pt x="68" y="25"/>
                    </a:cubicBezTo>
                    <a:cubicBezTo>
                      <a:pt x="72" y="25"/>
                      <a:pt x="72" y="25"/>
                      <a:pt x="72" y="25"/>
                    </a:cubicBezTo>
                    <a:cubicBezTo>
                      <a:pt x="74" y="25"/>
                      <a:pt x="74" y="25"/>
                      <a:pt x="74" y="25"/>
                    </a:cubicBezTo>
                    <a:cubicBezTo>
                      <a:pt x="74" y="25"/>
                      <a:pt x="74" y="25"/>
                      <a:pt x="74" y="25"/>
                    </a:cubicBezTo>
                    <a:cubicBezTo>
                      <a:pt x="74" y="29"/>
                      <a:pt x="74" y="31"/>
                      <a:pt x="74" y="31"/>
                    </a:cubicBezTo>
                    <a:cubicBezTo>
                      <a:pt x="74" y="31"/>
                      <a:pt x="74" y="28"/>
                      <a:pt x="74" y="25"/>
                    </a:cubicBezTo>
                    <a:cubicBezTo>
                      <a:pt x="74" y="25"/>
                      <a:pt x="74" y="25"/>
                      <a:pt x="74" y="25"/>
                    </a:cubicBezTo>
                    <a:cubicBezTo>
                      <a:pt x="74" y="25"/>
                      <a:pt x="74" y="25"/>
                      <a:pt x="74" y="25"/>
                    </a:cubicBezTo>
                    <a:moveTo>
                      <a:pt x="73" y="0"/>
                    </a:moveTo>
                    <a:cubicBezTo>
                      <a:pt x="73" y="0"/>
                      <a:pt x="73" y="0"/>
                      <a:pt x="73" y="0"/>
                    </a:cubicBezTo>
                    <a:cubicBezTo>
                      <a:pt x="74" y="0"/>
                      <a:pt x="74" y="0"/>
                      <a:pt x="74" y="0"/>
                    </a:cubicBezTo>
                    <a:cubicBezTo>
                      <a:pt x="74" y="0"/>
                      <a:pt x="74" y="0"/>
                      <a:pt x="74" y="0"/>
                    </a:cubicBezTo>
                    <a:cubicBezTo>
                      <a:pt x="74" y="0"/>
                      <a:pt x="74" y="0"/>
                      <a:pt x="74" y="0"/>
                    </a:cubicBezTo>
                    <a:cubicBezTo>
                      <a:pt x="73" y="0"/>
                      <a:pt x="73" y="0"/>
                      <a:pt x="73" y="0"/>
                    </a:cubicBezTo>
                    <a:cubicBezTo>
                      <a:pt x="73" y="0"/>
                      <a:pt x="73" y="0"/>
                      <a:pt x="73" y="0"/>
                    </a:cubicBezTo>
                    <a:cubicBezTo>
                      <a:pt x="73" y="0"/>
                      <a:pt x="73" y="0"/>
                      <a:pt x="73" y="0"/>
                    </a:cubicBezTo>
                    <a:moveTo>
                      <a:pt x="74" y="0"/>
                    </a:moveTo>
                    <a:cubicBezTo>
                      <a:pt x="74" y="0"/>
                      <a:pt x="74" y="0"/>
                      <a:pt x="74" y="0"/>
                    </a:cubicBezTo>
                    <a:cubicBezTo>
                      <a:pt x="74" y="3"/>
                      <a:pt x="74" y="7"/>
                      <a:pt x="74" y="10"/>
                    </a:cubicBezTo>
                    <a:cubicBezTo>
                      <a:pt x="74" y="12"/>
                      <a:pt x="74" y="13"/>
                      <a:pt x="74" y="15"/>
                    </a:cubicBezTo>
                    <a:cubicBezTo>
                      <a:pt x="74" y="7"/>
                      <a:pt x="74" y="0"/>
                      <a:pt x="74" y="0"/>
                    </a:cubicBezTo>
                  </a:path>
                </a:pathLst>
              </a:custGeom>
              <a:solidFill>
                <a:srgbClr val="D4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165">
                <a:extLst>
                  <a:ext uri="{FF2B5EF4-FFF2-40B4-BE49-F238E27FC236}">
                    <a16:creationId xmlns:a16="http://schemas.microsoft.com/office/drawing/2014/main" id="{D68E3412-578A-4140-9C68-BFA0739DF377}"/>
                  </a:ext>
                </a:extLst>
              </p:cNvPr>
              <p:cNvSpPr>
                <a:spLocks noEditPoints="1"/>
              </p:cNvSpPr>
              <p:nvPr/>
            </p:nvSpPr>
            <p:spPr bwMode="auto">
              <a:xfrm>
                <a:off x="3227137" y="2531258"/>
                <a:ext cx="2211661" cy="140040"/>
              </a:xfrm>
              <a:custGeom>
                <a:avLst/>
                <a:gdLst>
                  <a:gd name="T0" fmla="*/ 33 w 1010"/>
                  <a:gd name="T1" fmla="*/ 63 h 64"/>
                  <a:gd name="T2" fmla="*/ 33 w 1010"/>
                  <a:gd name="T3" fmla="*/ 64 h 64"/>
                  <a:gd name="T4" fmla="*/ 33 w 1010"/>
                  <a:gd name="T5" fmla="*/ 63 h 64"/>
                  <a:gd name="T6" fmla="*/ 33 w 1010"/>
                  <a:gd name="T7" fmla="*/ 63 h 64"/>
                  <a:gd name="T8" fmla="*/ 161 w 1010"/>
                  <a:gd name="T9" fmla="*/ 28 h 64"/>
                  <a:gd name="T10" fmla="*/ 128 w 1010"/>
                  <a:gd name="T11" fmla="*/ 29 h 64"/>
                  <a:gd name="T12" fmla="*/ 135 w 1010"/>
                  <a:gd name="T13" fmla="*/ 29 h 64"/>
                  <a:gd name="T14" fmla="*/ 161 w 1010"/>
                  <a:gd name="T15" fmla="*/ 28 h 64"/>
                  <a:gd name="T16" fmla="*/ 4 w 1010"/>
                  <a:gd name="T17" fmla="*/ 11 h 64"/>
                  <a:gd name="T18" fmla="*/ 3 w 1010"/>
                  <a:gd name="T19" fmla="*/ 11 h 64"/>
                  <a:gd name="T20" fmla="*/ 4 w 1010"/>
                  <a:gd name="T21" fmla="*/ 11 h 64"/>
                  <a:gd name="T22" fmla="*/ 4 w 1010"/>
                  <a:gd name="T23" fmla="*/ 11 h 64"/>
                  <a:gd name="T24" fmla="*/ 4 w 1010"/>
                  <a:gd name="T25" fmla="*/ 11 h 64"/>
                  <a:gd name="T26" fmla="*/ 4 w 1010"/>
                  <a:gd name="T27" fmla="*/ 11 h 64"/>
                  <a:gd name="T28" fmla="*/ 4 w 1010"/>
                  <a:gd name="T29" fmla="*/ 11 h 64"/>
                  <a:gd name="T30" fmla="*/ 4 w 1010"/>
                  <a:gd name="T31" fmla="*/ 11 h 64"/>
                  <a:gd name="T32" fmla="*/ 4 w 1010"/>
                  <a:gd name="T33" fmla="*/ 11 h 64"/>
                  <a:gd name="T34" fmla="*/ 1010 w 1010"/>
                  <a:gd name="T35" fmla="*/ 0 h 64"/>
                  <a:gd name="T36" fmla="*/ 1010 w 1010"/>
                  <a:gd name="T37" fmla="*/ 0 h 64"/>
                  <a:gd name="T38" fmla="*/ 1010 w 1010"/>
                  <a:gd name="T39" fmla="*/ 0 h 64"/>
                  <a:gd name="T40" fmla="*/ 1010 w 1010"/>
                  <a:gd name="T41" fmla="*/ 0 h 64"/>
                  <a:gd name="T42" fmla="*/ 1010 w 1010"/>
                  <a:gd name="T43" fmla="*/ 0 h 64"/>
                  <a:gd name="T44" fmla="*/ 1009 w 1010"/>
                  <a:gd name="T45" fmla="*/ 0 h 64"/>
                  <a:gd name="T46" fmla="*/ 1009 w 1010"/>
                  <a:gd name="T47" fmla="*/ 5 h 64"/>
                  <a:gd name="T48" fmla="*/ 1009 w 1010"/>
                  <a:gd name="T49" fmla="*/ 5 h 64"/>
                  <a:gd name="T50" fmla="*/ 1009 w 1010"/>
                  <a:gd name="T51" fmla="*/ 7 h 64"/>
                  <a:gd name="T52" fmla="*/ 1009 w 1010"/>
                  <a:gd name="T53" fmla="*/ 5 h 64"/>
                  <a:gd name="T54" fmla="*/ 1009 w 1010"/>
                  <a:gd name="T55" fmla="*/ 4 h 64"/>
                  <a:gd name="T56" fmla="*/ 1010 w 1010"/>
                  <a:gd name="T57" fmla="*/ 20 h 64"/>
                  <a:gd name="T58" fmla="*/ 1009 w 1010"/>
                  <a:gd name="T59" fmla="*/ 20 h 64"/>
                  <a:gd name="T60" fmla="*/ 1009 w 1010"/>
                  <a:gd name="T61" fmla="*/ 22 h 64"/>
                  <a:gd name="T62" fmla="*/ 1009 w 1010"/>
                  <a:gd name="T63" fmla="*/ 21 h 64"/>
                  <a:gd name="T64" fmla="*/ 1007 w 1010"/>
                  <a:gd name="T65" fmla="*/ 21 h 64"/>
                  <a:gd name="T66" fmla="*/ 1004 w 1010"/>
                  <a:gd name="T67" fmla="*/ 21 h 64"/>
                  <a:gd name="T68" fmla="*/ 997 w 1010"/>
                  <a:gd name="T69" fmla="*/ 21 h 64"/>
                  <a:gd name="T70" fmla="*/ 994 w 1010"/>
                  <a:gd name="T71" fmla="*/ 21 h 64"/>
                  <a:gd name="T72" fmla="*/ 936 w 1010"/>
                  <a:gd name="T73" fmla="*/ 23 h 64"/>
                  <a:gd name="T74" fmla="*/ 936 w 1010"/>
                  <a:gd name="T75" fmla="*/ 28 h 64"/>
                  <a:gd name="T76" fmla="*/ 945 w 1010"/>
                  <a:gd name="T77" fmla="*/ 27 h 64"/>
                  <a:gd name="T78" fmla="*/ 981 w 1010"/>
                  <a:gd name="T79" fmla="*/ 26 h 64"/>
                  <a:gd name="T80" fmla="*/ 1000 w 1010"/>
                  <a:gd name="T81" fmla="*/ 25 h 64"/>
                  <a:gd name="T82" fmla="*/ 1009 w 1010"/>
                  <a:gd name="T83" fmla="*/ 25 h 64"/>
                  <a:gd name="T84" fmla="*/ 1009 w 1010"/>
                  <a:gd name="T85" fmla="*/ 25 h 64"/>
                  <a:gd name="T86" fmla="*/ 1010 w 1010"/>
                  <a:gd name="T87" fmla="*/ 25 h 64"/>
                  <a:gd name="T88" fmla="*/ 1010 w 1010"/>
                  <a:gd name="T89" fmla="*/ 25 h 64"/>
                  <a:gd name="T90" fmla="*/ 1010 w 1010"/>
                  <a:gd name="T91" fmla="*/ 25 h 64"/>
                  <a:gd name="T92" fmla="*/ 1010 w 1010"/>
                  <a:gd name="T93" fmla="*/ 15 h 64"/>
                  <a:gd name="T94" fmla="*/ 1010 w 1010"/>
                  <a:gd name="T95" fmla="*/ 15 h 64"/>
                  <a:gd name="T96" fmla="*/ 1010 w 1010"/>
                  <a:gd name="T97" fmla="*/ 10 h 64"/>
                  <a:gd name="T98" fmla="*/ 1010 w 1010"/>
                  <a:gd name="T9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0" h="64">
                    <a:moveTo>
                      <a:pt x="33" y="63"/>
                    </a:moveTo>
                    <a:cubicBezTo>
                      <a:pt x="33" y="64"/>
                      <a:pt x="33" y="64"/>
                      <a:pt x="33" y="64"/>
                    </a:cubicBezTo>
                    <a:cubicBezTo>
                      <a:pt x="33" y="64"/>
                      <a:pt x="33" y="64"/>
                      <a:pt x="33" y="63"/>
                    </a:cubicBezTo>
                    <a:cubicBezTo>
                      <a:pt x="33" y="63"/>
                      <a:pt x="33" y="63"/>
                      <a:pt x="33" y="63"/>
                    </a:cubicBezTo>
                    <a:moveTo>
                      <a:pt x="161" y="28"/>
                    </a:moveTo>
                    <a:cubicBezTo>
                      <a:pt x="150" y="28"/>
                      <a:pt x="139" y="28"/>
                      <a:pt x="128" y="29"/>
                    </a:cubicBezTo>
                    <a:cubicBezTo>
                      <a:pt x="130" y="29"/>
                      <a:pt x="133" y="29"/>
                      <a:pt x="135" y="29"/>
                    </a:cubicBezTo>
                    <a:cubicBezTo>
                      <a:pt x="144" y="28"/>
                      <a:pt x="152" y="28"/>
                      <a:pt x="161" y="28"/>
                    </a:cubicBezTo>
                    <a:moveTo>
                      <a:pt x="4" y="11"/>
                    </a:moveTo>
                    <a:cubicBezTo>
                      <a:pt x="1" y="11"/>
                      <a:pt x="0" y="11"/>
                      <a:pt x="3" y="11"/>
                    </a:cubicBezTo>
                    <a:cubicBezTo>
                      <a:pt x="4" y="11"/>
                      <a:pt x="4" y="11"/>
                      <a:pt x="4" y="11"/>
                    </a:cubicBezTo>
                    <a:cubicBezTo>
                      <a:pt x="4" y="11"/>
                      <a:pt x="4" y="11"/>
                      <a:pt x="4" y="11"/>
                    </a:cubicBezTo>
                    <a:moveTo>
                      <a:pt x="4" y="11"/>
                    </a:moveTo>
                    <a:cubicBezTo>
                      <a:pt x="4" y="11"/>
                      <a:pt x="4" y="11"/>
                      <a:pt x="4" y="11"/>
                    </a:cubicBezTo>
                    <a:cubicBezTo>
                      <a:pt x="4" y="11"/>
                      <a:pt x="4" y="11"/>
                      <a:pt x="4" y="11"/>
                    </a:cubicBezTo>
                    <a:cubicBezTo>
                      <a:pt x="4" y="11"/>
                      <a:pt x="4" y="11"/>
                      <a:pt x="4" y="11"/>
                    </a:cubicBezTo>
                    <a:cubicBezTo>
                      <a:pt x="4" y="11"/>
                      <a:pt x="4" y="11"/>
                      <a:pt x="4" y="11"/>
                    </a:cubicBezTo>
                    <a:moveTo>
                      <a:pt x="1010" y="0"/>
                    </a:moveTo>
                    <a:cubicBezTo>
                      <a:pt x="1010" y="0"/>
                      <a:pt x="1010" y="0"/>
                      <a:pt x="1010" y="0"/>
                    </a:cubicBezTo>
                    <a:cubicBezTo>
                      <a:pt x="1010" y="0"/>
                      <a:pt x="1010" y="0"/>
                      <a:pt x="1010" y="0"/>
                    </a:cubicBezTo>
                    <a:cubicBezTo>
                      <a:pt x="1010" y="0"/>
                      <a:pt x="1010" y="0"/>
                      <a:pt x="1010" y="0"/>
                    </a:cubicBezTo>
                    <a:cubicBezTo>
                      <a:pt x="1010" y="0"/>
                      <a:pt x="1010" y="0"/>
                      <a:pt x="1010" y="0"/>
                    </a:cubicBezTo>
                    <a:cubicBezTo>
                      <a:pt x="1009" y="0"/>
                      <a:pt x="1009" y="0"/>
                      <a:pt x="1009" y="0"/>
                    </a:cubicBezTo>
                    <a:cubicBezTo>
                      <a:pt x="1009" y="1"/>
                      <a:pt x="1009" y="3"/>
                      <a:pt x="1009" y="5"/>
                    </a:cubicBezTo>
                    <a:cubicBezTo>
                      <a:pt x="1009" y="5"/>
                      <a:pt x="1009" y="5"/>
                      <a:pt x="1009" y="5"/>
                    </a:cubicBezTo>
                    <a:cubicBezTo>
                      <a:pt x="1009" y="6"/>
                      <a:pt x="1009" y="7"/>
                      <a:pt x="1009" y="7"/>
                    </a:cubicBezTo>
                    <a:cubicBezTo>
                      <a:pt x="1009" y="7"/>
                      <a:pt x="1009" y="6"/>
                      <a:pt x="1009" y="5"/>
                    </a:cubicBezTo>
                    <a:cubicBezTo>
                      <a:pt x="1009" y="5"/>
                      <a:pt x="1009" y="4"/>
                      <a:pt x="1009" y="4"/>
                    </a:cubicBezTo>
                    <a:cubicBezTo>
                      <a:pt x="1009" y="4"/>
                      <a:pt x="1009" y="7"/>
                      <a:pt x="1010" y="20"/>
                    </a:cubicBezTo>
                    <a:cubicBezTo>
                      <a:pt x="1009" y="20"/>
                      <a:pt x="1009" y="20"/>
                      <a:pt x="1009" y="20"/>
                    </a:cubicBezTo>
                    <a:cubicBezTo>
                      <a:pt x="1009" y="21"/>
                      <a:pt x="1009" y="22"/>
                      <a:pt x="1009" y="22"/>
                    </a:cubicBezTo>
                    <a:cubicBezTo>
                      <a:pt x="1009" y="22"/>
                      <a:pt x="1009" y="22"/>
                      <a:pt x="1009" y="21"/>
                    </a:cubicBezTo>
                    <a:cubicBezTo>
                      <a:pt x="1007" y="21"/>
                      <a:pt x="1007" y="21"/>
                      <a:pt x="1007" y="21"/>
                    </a:cubicBezTo>
                    <a:cubicBezTo>
                      <a:pt x="1004" y="21"/>
                      <a:pt x="1004" y="21"/>
                      <a:pt x="1004" y="21"/>
                    </a:cubicBezTo>
                    <a:cubicBezTo>
                      <a:pt x="997" y="21"/>
                      <a:pt x="997" y="21"/>
                      <a:pt x="997" y="21"/>
                    </a:cubicBezTo>
                    <a:cubicBezTo>
                      <a:pt x="996" y="21"/>
                      <a:pt x="995" y="21"/>
                      <a:pt x="994" y="21"/>
                    </a:cubicBezTo>
                    <a:cubicBezTo>
                      <a:pt x="975" y="21"/>
                      <a:pt x="956" y="22"/>
                      <a:pt x="936" y="23"/>
                    </a:cubicBezTo>
                    <a:cubicBezTo>
                      <a:pt x="936" y="24"/>
                      <a:pt x="936" y="26"/>
                      <a:pt x="936" y="28"/>
                    </a:cubicBezTo>
                    <a:cubicBezTo>
                      <a:pt x="939" y="27"/>
                      <a:pt x="942" y="27"/>
                      <a:pt x="945" y="27"/>
                    </a:cubicBezTo>
                    <a:cubicBezTo>
                      <a:pt x="981" y="26"/>
                      <a:pt x="981" y="26"/>
                      <a:pt x="981" y="26"/>
                    </a:cubicBezTo>
                    <a:cubicBezTo>
                      <a:pt x="1000" y="25"/>
                      <a:pt x="1000" y="25"/>
                      <a:pt x="1000" y="25"/>
                    </a:cubicBezTo>
                    <a:cubicBezTo>
                      <a:pt x="1009" y="25"/>
                      <a:pt x="1009" y="25"/>
                      <a:pt x="1009" y="25"/>
                    </a:cubicBezTo>
                    <a:cubicBezTo>
                      <a:pt x="1009" y="25"/>
                      <a:pt x="1009" y="25"/>
                      <a:pt x="1009" y="25"/>
                    </a:cubicBezTo>
                    <a:cubicBezTo>
                      <a:pt x="1010" y="25"/>
                      <a:pt x="1010" y="25"/>
                      <a:pt x="1010" y="25"/>
                    </a:cubicBezTo>
                    <a:cubicBezTo>
                      <a:pt x="1010" y="25"/>
                      <a:pt x="1010" y="25"/>
                      <a:pt x="1010" y="25"/>
                    </a:cubicBezTo>
                    <a:cubicBezTo>
                      <a:pt x="1010" y="25"/>
                      <a:pt x="1010" y="25"/>
                      <a:pt x="1010" y="25"/>
                    </a:cubicBezTo>
                    <a:cubicBezTo>
                      <a:pt x="1010" y="22"/>
                      <a:pt x="1010" y="19"/>
                      <a:pt x="1010" y="15"/>
                    </a:cubicBezTo>
                    <a:cubicBezTo>
                      <a:pt x="1010" y="15"/>
                      <a:pt x="1010" y="15"/>
                      <a:pt x="1010" y="15"/>
                    </a:cubicBezTo>
                    <a:cubicBezTo>
                      <a:pt x="1010" y="13"/>
                      <a:pt x="1010" y="12"/>
                      <a:pt x="1010" y="10"/>
                    </a:cubicBezTo>
                    <a:cubicBezTo>
                      <a:pt x="1010" y="7"/>
                      <a:pt x="1010" y="3"/>
                      <a:pt x="1010" y="0"/>
                    </a:cubicBezTo>
                  </a:path>
                </a:pathLst>
              </a:custGeom>
              <a:solidFill>
                <a:srgbClr val="D2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166">
                <a:extLst>
                  <a:ext uri="{FF2B5EF4-FFF2-40B4-BE49-F238E27FC236}">
                    <a16:creationId xmlns:a16="http://schemas.microsoft.com/office/drawing/2014/main" id="{050717D4-7905-4113-9F96-3D0737A2982E}"/>
                  </a:ext>
                </a:extLst>
              </p:cNvPr>
              <p:cNvSpPr>
                <a:spLocks noEditPoints="1"/>
              </p:cNvSpPr>
              <p:nvPr/>
            </p:nvSpPr>
            <p:spPr bwMode="auto">
              <a:xfrm>
                <a:off x="3235185" y="2529648"/>
                <a:ext cx="2203612" cy="141649"/>
              </a:xfrm>
              <a:custGeom>
                <a:avLst/>
                <a:gdLst>
                  <a:gd name="T0" fmla="*/ 853 w 1006"/>
                  <a:gd name="T1" fmla="*/ 62 h 65"/>
                  <a:gd name="T2" fmla="*/ 852 w 1006"/>
                  <a:gd name="T3" fmla="*/ 50 h 65"/>
                  <a:gd name="T4" fmla="*/ 802 w 1006"/>
                  <a:gd name="T5" fmla="*/ 49 h 65"/>
                  <a:gd name="T6" fmla="*/ 917 w 1006"/>
                  <a:gd name="T7" fmla="*/ 42 h 65"/>
                  <a:gd name="T8" fmla="*/ 918 w 1006"/>
                  <a:gd name="T9" fmla="*/ 42 h 65"/>
                  <a:gd name="T10" fmla="*/ 852 w 1006"/>
                  <a:gd name="T11" fmla="*/ 40 h 65"/>
                  <a:gd name="T12" fmla="*/ 899 w 1006"/>
                  <a:gd name="T13" fmla="*/ 39 h 65"/>
                  <a:gd name="T14" fmla="*/ 911 w 1006"/>
                  <a:gd name="T15" fmla="*/ 41 h 65"/>
                  <a:gd name="T16" fmla="*/ 917 w 1006"/>
                  <a:gd name="T17" fmla="*/ 39 h 65"/>
                  <a:gd name="T18" fmla="*/ 917 w 1006"/>
                  <a:gd name="T19" fmla="*/ 42 h 65"/>
                  <a:gd name="T20" fmla="*/ 918 w 1006"/>
                  <a:gd name="T21" fmla="*/ 42 h 65"/>
                  <a:gd name="T22" fmla="*/ 94 w 1006"/>
                  <a:gd name="T23" fmla="*/ 30 h 65"/>
                  <a:gd name="T24" fmla="*/ 29 w 1006"/>
                  <a:gd name="T25" fmla="*/ 32 h 65"/>
                  <a:gd name="T26" fmla="*/ 28 w 1006"/>
                  <a:gd name="T27" fmla="*/ 52 h 65"/>
                  <a:gd name="T28" fmla="*/ 28 w 1006"/>
                  <a:gd name="T29" fmla="*/ 64 h 65"/>
                  <a:gd name="T30" fmla="*/ 30 w 1006"/>
                  <a:gd name="T31" fmla="*/ 64 h 65"/>
                  <a:gd name="T32" fmla="*/ 114 w 1006"/>
                  <a:gd name="T33" fmla="*/ 61 h 65"/>
                  <a:gd name="T34" fmla="*/ 114 w 1006"/>
                  <a:gd name="T35" fmla="*/ 54 h 65"/>
                  <a:gd name="T36" fmla="*/ 256 w 1006"/>
                  <a:gd name="T37" fmla="*/ 29 h 65"/>
                  <a:gd name="T38" fmla="*/ 124 w 1006"/>
                  <a:gd name="T39" fmla="*/ 30 h 65"/>
                  <a:gd name="T40" fmla="*/ 115 w 1006"/>
                  <a:gd name="T41" fmla="*/ 39 h 65"/>
                  <a:gd name="T42" fmla="*/ 118 w 1006"/>
                  <a:gd name="T43" fmla="*/ 39 h 65"/>
                  <a:gd name="T44" fmla="*/ 379 w 1006"/>
                  <a:gd name="T45" fmla="*/ 46 h 65"/>
                  <a:gd name="T46" fmla="*/ 402 w 1006"/>
                  <a:gd name="T47" fmla="*/ 40 h 65"/>
                  <a:gd name="T48" fmla="*/ 256 w 1006"/>
                  <a:gd name="T49" fmla="*/ 29 h 65"/>
                  <a:gd name="T50" fmla="*/ 817 w 1006"/>
                  <a:gd name="T51" fmla="*/ 20 h 65"/>
                  <a:gd name="T52" fmla="*/ 851 w 1006"/>
                  <a:gd name="T53" fmla="*/ 21 h 65"/>
                  <a:gd name="T54" fmla="*/ 903 w 1006"/>
                  <a:gd name="T55" fmla="*/ 22 h 65"/>
                  <a:gd name="T56" fmla="*/ 915 w 1006"/>
                  <a:gd name="T57" fmla="*/ 12 h 65"/>
                  <a:gd name="T58" fmla="*/ 27 w 1006"/>
                  <a:gd name="T59" fmla="*/ 9 h 65"/>
                  <a:gd name="T60" fmla="*/ 27 w 1006"/>
                  <a:gd name="T61" fmla="*/ 42 h 65"/>
                  <a:gd name="T62" fmla="*/ 0 w 1006"/>
                  <a:gd name="T63" fmla="*/ 12 h 65"/>
                  <a:gd name="T64" fmla="*/ 23 w 1006"/>
                  <a:gd name="T65" fmla="*/ 50 h 65"/>
                  <a:gd name="T66" fmla="*/ 2 w 1006"/>
                  <a:gd name="T67" fmla="*/ 11 h 65"/>
                  <a:gd name="T68" fmla="*/ 0 w 1006"/>
                  <a:gd name="T69" fmla="*/ 12 h 65"/>
                  <a:gd name="T70" fmla="*/ 0 w 1006"/>
                  <a:gd name="T71" fmla="*/ 11 h 65"/>
                  <a:gd name="T72" fmla="*/ 27 w 1006"/>
                  <a:gd name="T73" fmla="*/ 9 h 65"/>
                  <a:gd name="T74" fmla="*/ 28 w 1006"/>
                  <a:gd name="T75" fmla="*/ 19 h 65"/>
                  <a:gd name="T76" fmla="*/ 114 w 1006"/>
                  <a:gd name="T77" fmla="*/ 6 h 65"/>
                  <a:gd name="T78" fmla="*/ 114 w 1006"/>
                  <a:gd name="T79" fmla="*/ 15 h 65"/>
                  <a:gd name="T80" fmla="*/ 1005 w 1006"/>
                  <a:gd name="T81" fmla="*/ 1 h 65"/>
                  <a:gd name="T82" fmla="*/ 1004 w 1006"/>
                  <a:gd name="T83" fmla="*/ 5 h 65"/>
                  <a:gd name="T84" fmla="*/ 955 w 1006"/>
                  <a:gd name="T85" fmla="*/ 5 h 65"/>
                  <a:gd name="T86" fmla="*/ 917 w 1006"/>
                  <a:gd name="T87" fmla="*/ 12 h 65"/>
                  <a:gd name="T88" fmla="*/ 931 w 1006"/>
                  <a:gd name="T89" fmla="*/ 23 h 65"/>
                  <a:gd name="T90" fmla="*/ 932 w 1006"/>
                  <a:gd name="T91" fmla="*/ 24 h 65"/>
                  <a:gd name="T92" fmla="*/ 1003 w 1006"/>
                  <a:gd name="T93" fmla="*/ 22 h 65"/>
                  <a:gd name="T94" fmla="*/ 1006 w 1006"/>
                  <a:gd name="T95" fmla="*/ 21 h 65"/>
                  <a:gd name="T96" fmla="*/ 1005 w 1006"/>
                  <a:gd name="T97" fmla="*/ 6 h 65"/>
                  <a:gd name="T98" fmla="*/ 1005 w 1006"/>
                  <a:gd name="T99" fmla="*/ 1 h 65"/>
                  <a:gd name="T100" fmla="*/ 269 w 1006"/>
                  <a:gd name="T101" fmla="*/ 3 h 65"/>
                  <a:gd name="T102" fmla="*/ 115 w 1006"/>
                  <a:gd name="T103" fmla="*/ 14 h 65"/>
                  <a:gd name="T104" fmla="*/ 662 w 1006"/>
                  <a:gd name="T105" fmla="*/ 11 h 65"/>
                  <a:gd name="T106" fmla="*/ 896 w 1006"/>
                  <a:gd name="T107" fmla="*/ 3 h 65"/>
                  <a:gd name="T108" fmla="*/ 672 w 1006"/>
                  <a:gd name="T10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6" h="65">
                    <a:moveTo>
                      <a:pt x="852" y="50"/>
                    </a:moveTo>
                    <a:cubicBezTo>
                      <a:pt x="852" y="55"/>
                      <a:pt x="852" y="59"/>
                      <a:pt x="852" y="62"/>
                    </a:cubicBezTo>
                    <a:cubicBezTo>
                      <a:pt x="852" y="62"/>
                      <a:pt x="852" y="62"/>
                      <a:pt x="852" y="62"/>
                    </a:cubicBezTo>
                    <a:cubicBezTo>
                      <a:pt x="853" y="62"/>
                      <a:pt x="853" y="62"/>
                      <a:pt x="853" y="62"/>
                    </a:cubicBezTo>
                    <a:cubicBezTo>
                      <a:pt x="853" y="62"/>
                      <a:pt x="853" y="62"/>
                      <a:pt x="853" y="62"/>
                    </a:cubicBezTo>
                    <a:cubicBezTo>
                      <a:pt x="853" y="63"/>
                      <a:pt x="853" y="63"/>
                      <a:pt x="853" y="63"/>
                    </a:cubicBezTo>
                    <a:cubicBezTo>
                      <a:pt x="853" y="63"/>
                      <a:pt x="853" y="57"/>
                      <a:pt x="853" y="50"/>
                    </a:cubicBezTo>
                    <a:cubicBezTo>
                      <a:pt x="852" y="50"/>
                      <a:pt x="852" y="50"/>
                      <a:pt x="852" y="50"/>
                    </a:cubicBezTo>
                    <a:moveTo>
                      <a:pt x="802" y="49"/>
                    </a:moveTo>
                    <a:cubicBezTo>
                      <a:pt x="799" y="49"/>
                      <a:pt x="795" y="50"/>
                      <a:pt x="790" y="51"/>
                    </a:cubicBezTo>
                    <a:cubicBezTo>
                      <a:pt x="833" y="50"/>
                      <a:pt x="833" y="50"/>
                      <a:pt x="833" y="50"/>
                    </a:cubicBezTo>
                    <a:cubicBezTo>
                      <a:pt x="823" y="49"/>
                      <a:pt x="813" y="49"/>
                      <a:pt x="802" y="49"/>
                    </a:cubicBezTo>
                    <a:moveTo>
                      <a:pt x="852" y="46"/>
                    </a:moveTo>
                    <a:cubicBezTo>
                      <a:pt x="852" y="47"/>
                      <a:pt x="852" y="48"/>
                      <a:pt x="852" y="49"/>
                    </a:cubicBezTo>
                    <a:cubicBezTo>
                      <a:pt x="852" y="49"/>
                      <a:pt x="852" y="48"/>
                      <a:pt x="852" y="46"/>
                    </a:cubicBezTo>
                    <a:moveTo>
                      <a:pt x="917" y="42"/>
                    </a:moveTo>
                    <a:cubicBezTo>
                      <a:pt x="917" y="42"/>
                      <a:pt x="917" y="42"/>
                      <a:pt x="917" y="42"/>
                    </a:cubicBezTo>
                    <a:cubicBezTo>
                      <a:pt x="918" y="42"/>
                      <a:pt x="918" y="42"/>
                      <a:pt x="918" y="42"/>
                    </a:cubicBezTo>
                    <a:cubicBezTo>
                      <a:pt x="918" y="42"/>
                      <a:pt x="918" y="42"/>
                      <a:pt x="918" y="42"/>
                    </a:cubicBezTo>
                    <a:cubicBezTo>
                      <a:pt x="918" y="42"/>
                      <a:pt x="918" y="42"/>
                      <a:pt x="918" y="42"/>
                    </a:cubicBezTo>
                    <a:cubicBezTo>
                      <a:pt x="917" y="42"/>
                      <a:pt x="917" y="42"/>
                      <a:pt x="917" y="42"/>
                    </a:cubicBezTo>
                    <a:moveTo>
                      <a:pt x="853" y="40"/>
                    </a:moveTo>
                    <a:cubicBezTo>
                      <a:pt x="852" y="40"/>
                      <a:pt x="852" y="40"/>
                      <a:pt x="852" y="40"/>
                    </a:cubicBezTo>
                    <a:cubicBezTo>
                      <a:pt x="852" y="40"/>
                      <a:pt x="852" y="40"/>
                      <a:pt x="852" y="40"/>
                    </a:cubicBezTo>
                    <a:cubicBezTo>
                      <a:pt x="852" y="40"/>
                      <a:pt x="852" y="40"/>
                      <a:pt x="853" y="40"/>
                    </a:cubicBezTo>
                    <a:cubicBezTo>
                      <a:pt x="853" y="40"/>
                      <a:pt x="853" y="40"/>
                      <a:pt x="853" y="40"/>
                    </a:cubicBezTo>
                    <a:moveTo>
                      <a:pt x="916" y="39"/>
                    </a:moveTo>
                    <a:cubicBezTo>
                      <a:pt x="899" y="39"/>
                      <a:pt x="899" y="39"/>
                      <a:pt x="899" y="39"/>
                    </a:cubicBezTo>
                    <a:cubicBezTo>
                      <a:pt x="883" y="39"/>
                      <a:pt x="868" y="40"/>
                      <a:pt x="853" y="40"/>
                    </a:cubicBezTo>
                    <a:cubicBezTo>
                      <a:pt x="853" y="40"/>
                      <a:pt x="853" y="40"/>
                      <a:pt x="853" y="40"/>
                    </a:cubicBezTo>
                    <a:cubicBezTo>
                      <a:pt x="867" y="41"/>
                      <a:pt x="881" y="41"/>
                      <a:pt x="896" y="41"/>
                    </a:cubicBezTo>
                    <a:cubicBezTo>
                      <a:pt x="911" y="41"/>
                      <a:pt x="911" y="41"/>
                      <a:pt x="911" y="41"/>
                    </a:cubicBezTo>
                    <a:cubicBezTo>
                      <a:pt x="915" y="42"/>
                      <a:pt x="915" y="42"/>
                      <a:pt x="915" y="42"/>
                    </a:cubicBezTo>
                    <a:cubicBezTo>
                      <a:pt x="916" y="42"/>
                      <a:pt x="916" y="42"/>
                      <a:pt x="916" y="42"/>
                    </a:cubicBezTo>
                    <a:cubicBezTo>
                      <a:pt x="916" y="41"/>
                      <a:pt x="916" y="40"/>
                      <a:pt x="916" y="39"/>
                    </a:cubicBezTo>
                    <a:moveTo>
                      <a:pt x="917" y="39"/>
                    </a:moveTo>
                    <a:cubicBezTo>
                      <a:pt x="916" y="39"/>
                      <a:pt x="916" y="39"/>
                      <a:pt x="916" y="39"/>
                    </a:cubicBezTo>
                    <a:cubicBezTo>
                      <a:pt x="916" y="40"/>
                      <a:pt x="916" y="41"/>
                      <a:pt x="916" y="42"/>
                    </a:cubicBezTo>
                    <a:cubicBezTo>
                      <a:pt x="917" y="42"/>
                      <a:pt x="917" y="42"/>
                      <a:pt x="917" y="42"/>
                    </a:cubicBezTo>
                    <a:cubicBezTo>
                      <a:pt x="917" y="42"/>
                      <a:pt x="917" y="42"/>
                      <a:pt x="917" y="42"/>
                    </a:cubicBezTo>
                    <a:cubicBezTo>
                      <a:pt x="917" y="41"/>
                      <a:pt x="917" y="40"/>
                      <a:pt x="917" y="39"/>
                    </a:cubicBezTo>
                    <a:moveTo>
                      <a:pt x="918" y="39"/>
                    </a:moveTo>
                    <a:cubicBezTo>
                      <a:pt x="918" y="39"/>
                      <a:pt x="918" y="39"/>
                      <a:pt x="918" y="39"/>
                    </a:cubicBezTo>
                    <a:cubicBezTo>
                      <a:pt x="918" y="40"/>
                      <a:pt x="918" y="41"/>
                      <a:pt x="918" y="42"/>
                    </a:cubicBezTo>
                    <a:cubicBezTo>
                      <a:pt x="918" y="42"/>
                      <a:pt x="918" y="42"/>
                      <a:pt x="918" y="42"/>
                    </a:cubicBezTo>
                    <a:cubicBezTo>
                      <a:pt x="918" y="41"/>
                      <a:pt x="918" y="40"/>
                      <a:pt x="918" y="39"/>
                    </a:cubicBezTo>
                    <a:moveTo>
                      <a:pt x="114" y="30"/>
                    </a:moveTo>
                    <a:cubicBezTo>
                      <a:pt x="108" y="30"/>
                      <a:pt x="101" y="30"/>
                      <a:pt x="94" y="30"/>
                    </a:cubicBezTo>
                    <a:cubicBezTo>
                      <a:pt x="83" y="30"/>
                      <a:pt x="72" y="31"/>
                      <a:pt x="60" y="31"/>
                    </a:cubicBezTo>
                    <a:cubicBezTo>
                      <a:pt x="43" y="31"/>
                      <a:pt x="43" y="31"/>
                      <a:pt x="43" y="31"/>
                    </a:cubicBezTo>
                    <a:cubicBezTo>
                      <a:pt x="34" y="32"/>
                      <a:pt x="34" y="32"/>
                      <a:pt x="34" y="32"/>
                    </a:cubicBezTo>
                    <a:cubicBezTo>
                      <a:pt x="29" y="32"/>
                      <a:pt x="29" y="32"/>
                      <a:pt x="29" y="32"/>
                    </a:cubicBezTo>
                    <a:cubicBezTo>
                      <a:pt x="28" y="32"/>
                      <a:pt x="28" y="32"/>
                      <a:pt x="28" y="32"/>
                    </a:cubicBezTo>
                    <a:cubicBezTo>
                      <a:pt x="27" y="32"/>
                      <a:pt x="27" y="32"/>
                      <a:pt x="27" y="32"/>
                    </a:cubicBezTo>
                    <a:cubicBezTo>
                      <a:pt x="27" y="31"/>
                      <a:pt x="27" y="31"/>
                      <a:pt x="27" y="31"/>
                    </a:cubicBezTo>
                    <a:cubicBezTo>
                      <a:pt x="27" y="31"/>
                      <a:pt x="27" y="42"/>
                      <a:pt x="28" y="52"/>
                    </a:cubicBezTo>
                    <a:cubicBezTo>
                      <a:pt x="28" y="56"/>
                      <a:pt x="28" y="61"/>
                      <a:pt x="28" y="65"/>
                    </a:cubicBezTo>
                    <a:cubicBezTo>
                      <a:pt x="28" y="65"/>
                      <a:pt x="28" y="65"/>
                      <a:pt x="28" y="64"/>
                    </a:cubicBezTo>
                    <a:cubicBezTo>
                      <a:pt x="28" y="64"/>
                      <a:pt x="28" y="64"/>
                      <a:pt x="28" y="64"/>
                    </a:cubicBezTo>
                    <a:cubicBezTo>
                      <a:pt x="28" y="64"/>
                      <a:pt x="28" y="64"/>
                      <a:pt x="28" y="64"/>
                    </a:cubicBezTo>
                    <a:cubicBezTo>
                      <a:pt x="29" y="64"/>
                      <a:pt x="29" y="64"/>
                      <a:pt x="29" y="64"/>
                    </a:cubicBezTo>
                    <a:cubicBezTo>
                      <a:pt x="29" y="64"/>
                      <a:pt x="29" y="64"/>
                      <a:pt x="29" y="64"/>
                    </a:cubicBezTo>
                    <a:cubicBezTo>
                      <a:pt x="29" y="64"/>
                      <a:pt x="29" y="64"/>
                      <a:pt x="29" y="64"/>
                    </a:cubicBezTo>
                    <a:cubicBezTo>
                      <a:pt x="30" y="64"/>
                      <a:pt x="30" y="64"/>
                      <a:pt x="30" y="64"/>
                    </a:cubicBezTo>
                    <a:cubicBezTo>
                      <a:pt x="34" y="65"/>
                      <a:pt x="34" y="65"/>
                      <a:pt x="34" y="65"/>
                    </a:cubicBezTo>
                    <a:cubicBezTo>
                      <a:pt x="58" y="65"/>
                      <a:pt x="82" y="65"/>
                      <a:pt x="105" y="65"/>
                    </a:cubicBezTo>
                    <a:cubicBezTo>
                      <a:pt x="108" y="65"/>
                      <a:pt x="111" y="65"/>
                      <a:pt x="115" y="65"/>
                    </a:cubicBezTo>
                    <a:cubicBezTo>
                      <a:pt x="114" y="64"/>
                      <a:pt x="114" y="62"/>
                      <a:pt x="114" y="61"/>
                    </a:cubicBezTo>
                    <a:cubicBezTo>
                      <a:pt x="114" y="61"/>
                      <a:pt x="114" y="61"/>
                      <a:pt x="114" y="61"/>
                    </a:cubicBezTo>
                    <a:cubicBezTo>
                      <a:pt x="114" y="61"/>
                      <a:pt x="114" y="61"/>
                      <a:pt x="114" y="61"/>
                    </a:cubicBezTo>
                    <a:cubicBezTo>
                      <a:pt x="114" y="61"/>
                      <a:pt x="114" y="59"/>
                      <a:pt x="114" y="57"/>
                    </a:cubicBezTo>
                    <a:cubicBezTo>
                      <a:pt x="114" y="56"/>
                      <a:pt x="114" y="55"/>
                      <a:pt x="114" y="54"/>
                    </a:cubicBezTo>
                    <a:cubicBezTo>
                      <a:pt x="114" y="54"/>
                      <a:pt x="114" y="54"/>
                      <a:pt x="114" y="54"/>
                    </a:cubicBezTo>
                    <a:cubicBezTo>
                      <a:pt x="114" y="46"/>
                      <a:pt x="114" y="39"/>
                      <a:pt x="114" y="34"/>
                    </a:cubicBezTo>
                    <a:cubicBezTo>
                      <a:pt x="114" y="33"/>
                      <a:pt x="114" y="31"/>
                      <a:pt x="114" y="30"/>
                    </a:cubicBezTo>
                    <a:moveTo>
                      <a:pt x="256" y="29"/>
                    </a:moveTo>
                    <a:cubicBezTo>
                      <a:pt x="242" y="29"/>
                      <a:pt x="226" y="29"/>
                      <a:pt x="206" y="29"/>
                    </a:cubicBezTo>
                    <a:cubicBezTo>
                      <a:pt x="191" y="29"/>
                      <a:pt x="175" y="29"/>
                      <a:pt x="157" y="29"/>
                    </a:cubicBezTo>
                    <a:cubicBezTo>
                      <a:pt x="148" y="29"/>
                      <a:pt x="140" y="29"/>
                      <a:pt x="131" y="30"/>
                    </a:cubicBezTo>
                    <a:cubicBezTo>
                      <a:pt x="129" y="30"/>
                      <a:pt x="126" y="30"/>
                      <a:pt x="124" y="30"/>
                    </a:cubicBezTo>
                    <a:cubicBezTo>
                      <a:pt x="121" y="30"/>
                      <a:pt x="118" y="30"/>
                      <a:pt x="114" y="30"/>
                    </a:cubicBezTo>
                    <a:cubicBezTo>
                      <a:pt x="114" y="30"/>
                      <a:pt x="114" y="30"/>
                      <a:pt x="114" y="30"/>
                    </a:cubicBezTo>
                    <a:cubicBezTo>
                      <a:pt x="114" y="30"/>
                      <a:pt x="114" y="30"/>
                      <a:pt x="114" y="30"/>
                    </a:cubicBezTo>
                    <a:cubicBezTo>
                      <a:pt x="114" y="30"/>
                      <a:pt x="114" y="33"/>
                      <a:pt x="115" y="39"/>
                    </a:cubicBezTo>
                    <a:cubicBezTo>
                      <a:pt x="115" y="39"/>
                      <a:pt x="115" y="39"/>
                      <a:pt x="115" y="39"/>
                    </a:cubicBezTo>
                    <a:cubicBezTo>
                      <a:pt x="115" y="39"/>
                      <a:pt x="115" y="39"/>
                      <a:pt x="115" y="39"/>
                    </a:cubicBezTo>
                    <a:cubicBezTo>
                      <a:pt x="116" y="39"/>
                      <a:pt x="116" y="39"/>
                      <a:pt x="116" y="39"/>
                    </a:cubicBezTo>
                    <a:cubicBezTo>
                      <a:pt x="118" y="39"/>
                      <a:pt x="118" y="39"/>
                      <a:pt x="118" y="39"/>
                    </a:cubicBezTo>
                    <a:cubicBezTo>
                      <a:pt x="122" y="39"/>
                      <a:pt x="122" y="39"/>
                      <a:pt x="122" y="39"/>
                    </a:cubicBezTo>
                    <a:cubicBezTo>
                      <a:pt x="129" y="39"/>
                      <a:pt x="129" y="39"/>
                      <a:pt x="129" y="39"/>
                    </a:cubicBezTo>
                    <a:cubicBezTo>
                      <a:pt x="149" y="39"/>
                      <a:pt x="170" y="40"/>
                      <a:pt x="189" y="40"/>
                    </a:cubicBezTo>
                    <a:cubicBezTo>
                      <a:pt x="268" y="42"/>
                      <a:pt x="341" y="44"/>
                      <a:pt x="379" y="46"/>
                    </a:cubicBezTo>
                    <a:cubicBezTo>
                      <a:pt x="379" y="46"/>
                      <a:pt x="379" y="46"/>
                      <a:pt x="379" y="46"/>
                    </a:cubicBezTo>
                    <a:cubicBezTo>
                      <a:pt x="381" y="46"/>
                      <a:pt x="382" y="46"/>
                      <a:pt x="384" y="46"/>
                    </a:cubicBezTo>
                    <a:cubicBezTo>
                      <a:pt x="407" y="45"/>
                      <a:pt x="432" y="44"/>
                      <a:pt x="456" y="43"/>
                    </a:cubicBezTo>
                    <a:cubicBezTo>
                      <a:pt x="420" y="43"/>
                      <a:pt x="392" y="41"/>
                      <a:pt x="402" y="40"/>
                    </a:cubicBezTo>
                    <a:cubicBezTo>
                      <a:pt x="416" y="36"/>
                      <a:pt x="321" y="34"/>
                      <a:pt x="287" y="31"/>
                    </a:cubicBezTo>
                    <a:cubicBezTo>
                      <a:pt x="283" y="30"/>
                      <a:pt x="292" y="29"/>
                      <a:pt x="296" y="29"/>
                    </a:cubicBezTo>
                    <a:cubicBezTo>
                      <a:pt x="294" y="29"/>
                      <a:pt x="292" y="29"/>
                      <a:pt x="290" y="29"/>
                    </a:cubicBezTo>
                    <a:cubicBezTo>
                      <a:pt x="282" y="29"/>
                      <a:pt x="271" y="29"/>
                      <a:pt x="256" y="29"/>
                    </a:cubicBezTo>
                    <a:moveTo>
                      <a:pt x="915" y="12"/>
                    </a:moveTo>
                    <a:cubicBezTo>
                      <a:pt x="909" y="13"/>
                      <a:pt x="909" y="13"/>
                      <a:pt x="909" y="13"/>
                    </a:cubicBezTo>
                    <a:cubicBezTo>
                      <a:pt x="899" y="14"/>
                      <a:pt x="888" y="15"/>
                      <a:pt x="878" y="16"/>
                    </a:cubicBezTo>
                    <a:cubicBezTo>
                      <a:pt x="858" y="18"/>
                      <a:pt x="838" y="19"/>
                      <a:pt x="817" y="20"/>
                    </a:cubicBezTo>
                    <a:cubicBezTo>
                      <a:pt x="815" y="21"/>
                      <a:pt x="812" y="21"/>
                      <a:pt x="809" y="21"/>
                    </a:cubicBezTo>
                    <a:cubicBezTo>
                      <a:pt x="824" y="21"/>
                      <a:pt x="838" y="21"/>
                      <a:pt x="851" y="21"/>
                    </a:cubicBezTo>
                    <a:cubicBezTo>
                      <a:pt x="851" y="19"/>
                      <a:pt x="851" y="19"/>
                      <a:pt x="851" y="19"/>
                    </a:cubicBezTo>
                    <a:cubicBezTo>
                      <a:pt x="851" y="19"/>
                      <a:pt x="851" y="20"/>
                      <a:pt x="851" y="21"/>
                    </a:cubicBezTo>
                    <a:cubicBezTo>
                      <a:pt x="852" y="21"/>
                      <a:pt x="852" y="21"/>
                      <a:pt x="852" y="21"/>
                    </a:cubicBezTo>
                    <a:cubicBezTo>
                      <a:pt x="852" y="21"/>
                      <a:pt x="852" y="21"/>
                      <a:pt x="852" y="21"/>
                    </a:cubicBezTo>
                    <a:cubicBezTo>
                      <a:pt x="852" y="21"/>
                      <a:pt x="852" y="21"/>
                      <a:pt x="853" y="21"/>
                    </a:cubicBezTo>
                    <a:cubicBezTo>
                      <a:pt x="870" y="22"/>
                      <a:pt x="887" y="22"/>
                      <a:pt x="903" y="22"/>
                    </a:cubicBezTo>
                    <a:cubicBezTo>
                      <a:pt x="916" y="22"/>
                      <a:pt x="916" y="22"/>
                      <a:pt x="916" y="22"/>
                    </a:cubicBezTo>
                    <a:cubicBezTo>
                      <a:pt x="915" y="19"/>
                      <a:pt x="915" y="16"/>
                      <a:pt x="915" y="12"/>
                    </a:cubicBezTo>
                    <a:moveTo>
                      <a:pt x="916" y="12"/>
                    </a:moveTo>
                    <a:cubicBezTo>
                      <a:pt x="915" y="12"/>
                      <a:pt x="915" y="12"/>
                      <a:pt x="915" y="12"/>
                    </a:cubicBezTo>
                    <a:cubicBezTo>
                      <a:pt x="915" y="16"/>
                      <a:pt x="915" y="19"/>
                      <a:pt x="916" y="22"/>
                    </a:cubicBezTo>
                    <a:cubicBezTo>
                      <a:pt x="917" y="22"/>
                      <a:pt x="917" y="22"/>
                      <a:pt x="917" y="22"/>
                    </a:cubicBezTo>
                    <a:cubicBezTo>
                      <a:pt x="917" y="19"/>
                      <a:pt x="917" y="16"/>
                      <a:pt x="916" y="12"/>
                    </a:cubicBezTo>
                    <a:moveTo>
                      <a:pt x="27" y="9"/>
                    </a:moveTo>
                    <a:cubicBezTo>
                      <a:pt x="27" y="10"/>
                      <a:pt x="27" y="10"/>
                      <a:pt x="27" y="10"/>
                    </a:cubicBezTo>
                    <a:cubicBezTo>
                      <a:pt x="27" y="26"/>
                      <a:pt x="27" y="39"/>
                      <a:pt x="27" y="50"/>
                    </a:cubicBezTo>
                    <a:cubicBezTo>
                      <a:pt x="27" y="50"/>
                      <a:pt x="27" y="50"/>
                      <a:pt x="27" y="50"/>
                    </a:cubicBezTo>
                    <a:cubicBezTo>
                      <a:pt x="27" y="48"/>
                      <a:pt x="27" y="45"/>
                      <a:pt x="27" y="42"/>
                    </a:cubicBezTo>
                    <a:cubicBezTo>
                      <a:pt x="27" y="29"/>
                      <a:pt x="27" y="16"/>
                      <a:pt x="27" y="9"/>
                    </a:cubicBezTo>
                    <a:moveTo>
                      <a:pt x="0" y="7"/>
                    </a:moveTo>
                    <a:cubicBezTo>
                      <a:pt x="0" y="7"/>
                      <a:pt x="0" y="8"/>
                      <a:pt x="0" y="12"/>
                    </a:cubicBezTo>
                    <a:cubicBezTo>
                      <a:pt x="0" y="12"/>
                      <a:pt x="0" y="12"/>
                      <a:pt x="0" y="12"/>
                    </a:cubicBezTo>
                    <a:cubicBezTo>
                      <a:pt x="0" y="18"/>
                      <a:pt x="0" y="29"/>
                      <a:pt x="1" y="50"/>
                    </a:cubicBezTo>
                    <a:cubicBezTo>
                      <a:pt x="4" y="50"/>
                      <a:pt x="4" y="50"/>
                      <a:pt x="4" y="50"/>
                    </a:cubicBezTo>
                    <a:cubicBezTo>
                      <a:pt x="10" y="50"/>
                      <a:pt x="10" y="50"/>
                      <a:pt x="10" y="50"/>
                    </a:cubicBezTo>
                    <a:cubicBezTo>
                      <a:pt x="23" y="50"/>
                      <a:pt x="23" y="50"/>
                      <a:pt x="23" y="50"/>
                    </a:cubicBezTo>
                    <a:cubicBezTo>
                      <a:pt x="24" y="50"/>
                      <a:pt x="25" y="50"/>
                      <a:pt x="27" y="50"/>
                    </a:cubicBezTo>
                    <a:cubicBezTo>
                      <a:pt x="27" y="39"/>
                      <a:pt x="27" y="26"/>
                      <a:pt x="27" y="10"/>
                    </a:cubicBezTo>
                    <a:cubicBezTo>
                      <a:pt x="3" y="11"/>
                      <a:pt x="3" y="11"/>
                      <a:pt x="3" y="11"/>
                    </a:cubicBezTo>
                    <a:cubicBezTo>
                      <a:pt x="2" y="11"/>
                      <a:pt x="2" y="11"/>
                      <a:pt x="2" y="11"/>
                    </a:cubicBezTo>
                    <a:cubicBezTo>
                      <a:pt x="1" y="11"/>
                      <a:pt x="1" y="11"/>
                      <a:pt x="1" y="11"/>
                    </a:cubicBezTo>
                    <a:cubicBezTo>
                      <a:pt x="0" y="11"/>
                      <a:pt x="0" y="11"/>
                      <a:pt x="0" y="11"/>
                    </a:cubicBezTo>
                    <a:cubicBezTo>
                      <a:pt x="0" y="11"/>
                      <a:pt x="0" y="11"/>
                      <a:pt x="0" y="12"/>
                    </a:cubicBezTo>
                    <a:cubicBezTo>
                      <a:pt x="0" y="12"/>
                      <a:pt x="0" y="12"/>
                      <a:pt x="0" y="12"/>
                    </a:cubicBezTo>
                    <a:cubicBezTo>
                      <a:pt x="0" y="14"/>
                      <a:pt x="0" y="14"/>
                      <a:pt x="0" y="14"/>
                    </a:cubicBezTo>
                    <a:cubicBezTo>
                      <a:pt x="0" y="14"/>
                      <a:pt x="0" y="14"/>
                      <a:pt x="0" y="12"/>
                    </a:cubicBezTo>
                    <a:cubicBezTo>
                      <a:pt x="0" y="12"/>
                      <a:pt x="0" y="12"/>
                      <a:pt x="0" y="12"/>
                    </a:cubicBezTo>
                    <a:cubicBezTo>
                      <a:pt x="0" y="11"/>
                      <a:pt x="0" y="11"/>
                      <a:pt x="0" y="11"/>
                    </a:cubicBezTo>
                    <a:cubicBezTo>
                      <a:pt x="0" y="9"/>
                      <a:pt x="0" y="7"/>
                      <a:pt x="0" y="7"/>
                    </a:cubicBezTo>
                    <a:moveTo>
                      <a:pt x="114" y="6"/>
                    </a:moveTo>
                    <a:cubicBezTo>
                      <a:pt x="89" y="6"/>
                      <a:pt x="62" y="8"/>
                      <a:pt x="32" y="9"/>
                    </a:cubicBezTo>
                    <a:cubicBezTo>
                      <a:pt x="31" y="9"/>
                      <a:pt x="29" y="9"/>
                      <a:pt x="27" y="9"/>
                    </a:cubicBezTo>
                    <a:cubicBezTo>
                      <a:pt x="27" y="9"/>
                      <a:pt x="27" y="9"/>
                      <a:pt x="27" y="9"/>
                    </a:cubicBezTo>
                    <a:cubicBezTo>
                      <a:pt x="27" y="12"/>
                      <a:pt x="27" y="15"/>
                      <a:pt x="27" y="19"/>
                    </a:cubicBezTo>
                    <a:cubicBezTo>
                      <a:pt x="27" y="19"/>
                      <a:pt x="27" y="19"/>
                      <a:pt x="27" y="19"/>
                    </a:cubicBezTo>
                    <a:cubicBezTo>
                      <a:pt x="28" y="19"/>
                      <a:pt x="28" y="19"/>
                      <a:pt x="28" y="19"/>
                    </a:cubicBezTo>
                    <a:cubicBezTo>
                      <a:pt x="41" y="18"/>
                      <a:pt x="41" y="18"/>
                      <a:pt x="41" y="18"/>
                    </a:cubicBezTo>
                    <a:cubicBezTo>
                      <a:pt x="50" y="17"/>
                      <a:pt x="60" y="17"/>
                      <a:pt x="69" y="16"/>
                    </a:cubicBezTo>
                    <a:cubicBezTo>
                      <a:pt x="70" y="16"/>
                      <a:pt x="86" y="15"/>
                      <a:pt x="114" y="15"/>
                    </a:cubicBezTo>
                    <a:cubicBezTo>
                      <a:pt x="114" y="10"/>
                      <a:pt x="114" y="6"/>
                      <a:pt x="114" y="6"/>
                    </a:cubicBezTo>
                    <a:moveTo>
                      <a:pt x="114" y="6"/>
                    </a:moveTo>
                    <a:cubicBezTo>
                      <a:pt x="114" y="6"/>
                      <a:pt x="114" y="6"/>
                      <a:pt x="114" y="6"/>
                    </a:cubicBezTo>
                    <a:cubicBezTo>
                      <a:pt x="114" y="6"/>
                      <a:pt x="114" y="9"/>
                      <a:pt x="114" y="15"/>
                    </a:cubicBezTo>
                    <a:cubicBezTo>
                      <a:pt x="114" y="15"/>
                      <a:pt x="114" y="15"/>
                      <a:pt x="114" y="15"/>
                    </a:cubicBezTo>
                    <a:cubicBezTo>
                      <a:pt x="114" y="11"/>
                      <a:pt x="114" y="8"/>
                      <a:pt x="114" y="6"/>
                    </a:cubicBezTo>
                    <a:moveTo>
                      <a:pt x="1005" y="1"/>
                    </a:moveTo>
                    <a:cubicBezTo>
                      <a:pt x="1005" y="1"/>
                      <a:pt x="1005" y="1"/>
                      <a:pt x="1005" y="1"/>
                    </a:cubicBezTo>
                    <a:cubicBezTo>
                      <a:pt x="1005" y="1"/>
                      <a:pt x="1005" y="1"/>
                      <a:pt x="1005" y="1"/>
                    </a:cubicBezTo>
                    <a:cubicBezTo>
                      <a:pt x="1005" y="2"/>
                      <a:pt x="1005" y="3"/>
                      <a:pt x="1005" y="5"/>
                    </a:cubicBezTo>
                    <a:cubicBezTo>
                      <a:pt x="1005" y="5"/>
                      <a:pt x="1005" y="5"/>
                      <a:pt x="1005" y="5"/>
                    </a:cubicBezTo>
                    <a:cubicBezTo>
                      <a:pt x="1004" y="5"/>
                      <a:pt x="1004" y="5"/>
                      <a:pt x="1004" y="5"/>
                    </a:cubicBezTo>
                    <a:cubicBezTo>
                      <a:pt x="1004" y="5"/>
                      <a:pt x="1004" y="5"/>
                      <a:pt x="1004" y="5"/>
                    </a:cubicBezTo>
                    <a:cubicBezTo>
                      <a:pt x="1003" y="5"/>
                      <a:pt x="1003" y="5"/>
                      <a:pt x="1003" y="5"/>
                    </a:cubicBezTo>
                    <a:cubicBezTo>
                      <a:pt x="990" y="5"/>
                      <a:pt x="990" y="5"/>
                      <a:pt x="990" y="5"/>
                    </a:cubicBezTo>
                    <a:cubicBezTo>
                      <a:pt x="984" y="5"/>
                      <a:pt x="979" y="5"/>
                      <a:pt x="973" y="5"/>
                    </a:cubicBezTo>
                    <a:cubicBezTo>
                      <a:pt x="967" y="5"/>
                      <a:pt x="961" y="5"/>
                      <a:pt x="955" y="5"/>
                    </a:cubicBezTo>
                    <a:cubicBezTo>
                      <a:pt x="942" y="4"/>
                      <a:pt x="929" y="4"/>
                      <a:pt x="916" y="3"/>
                    </a:cubicBezTo>
                    <a:cubicBezTo>
                      <a:pt x="916" y="6"/>
                      <a:pt x="916" y="9"/>
                      <a:pt x="916" y="12"/>
                    </a:cubicBezTo>
                    <a:cubicBezTo>
                      <a:pt x="917" y="12"/>
                      <a:pt x="917" y="12"/>
                      <a:pt x="917" y="12"/>
                    </a:cubicBezTo>
                    <a:cubicBezTo>
                      <a:pt x="917" y="12"/>
                      <a:pt x="917" y="12"/>
                      <a:pt x="917" y="12"/>
                    </a:cubicBezTo>
                    <a:cubicBezTo>
                      <a:pt x="917" y="12"/>
                      <a:pt x="917" y="12"/>
                      <a:pt x="917" y="12"/>
                    </a:cubicBezTo>
                    <a:cubicBezTo>
                      <a:pt x="917" y="12"/>
                      <a:pt x="917" y="16"/>
                      <a:pt x="918" y="22"/>
                    </a:cubicBezTo>
                    <a:cubicBezTo>
                      <a:pt x="925" y="23"/>
                      <a:pt x="925" y="23"/>
                      <a:pt x="925" y="23"/>
                    </a:cubicBezTo>
                    <a:cubicBezTo>
                      <a:pt x="931" y="23"/>
                      <a:pt x="931" y="23"/>
                      <a:pt x="931" y="23"/>
                    </a:cubicBezTo>
                    <a:cubicBezTo>
                      <a:pt x="932" y="23"/>
                      <a:pt x="932" y="23"/>
                      <a:pt x="932" y="23"/>
                    </a:cubicBezTo>
                    <a:cubicBezTo>
                      <a:pt x="932" y="23"/>
                      <a:pt x="932" y="23"/>
                      <a:pt x="932" y="23"/>
                    </a:cubicBezTo>
                    <a:cubicBezTo>
                      <a:pt x="932" y="12"/>
                      <a:pt x="932" y="8"/>
                      <a:pt x="932" y="8"/>
                    </a:cubicBezTo>
                    <a:cubicBezTo>
                      <a:pt x="932" y="8"/>
                      <a:pt x="932" y="15"/>
                      <a:pt x="932" y="24"/>
                    </a:cubicBezTo>
                    <a:cubicBezTo>
                      <a:pt x="952" y="23"/>
                      <a:pt x="971" y="22"/>
                      <a:pt x="990" y="22"/>
                    </a:cubicBezTo>
                    <a:cubicBezTo>
                      <a:pt x="991" y="22"/>
                      <a:pt x="992" y="22"/>
                      <a:pt x="993" y="22"/>
                    </a:cubicBezTo>
                    <a:cubicBezTo>
                      <a:pt x="1000" y="22"/>
                      <a:pt x="1000" y="22"/>
                      <a:pt x="1000" y="22"/>
                    </a:cubicBezTo>
                    <a:cubicBezTo>
                      <a:pt x="1003" y="22"/>
                      <a:pt x="1003" y="22"/>
                      <a:pt x="1003" y="22"/>
                    </a:cubicBezTo>
                    <a:cubicBezTo>
                      <a:pt x="1005" y="22"/>
                      <a:pt x="1005" y="22"/>
                      <a:pt x="1005" y="22"/>
                    </a:cubicBezTo>
                    <a:cubicBezTo>
                      <a:pt x="1005" y="23"/>
                      <a:pt x="1005" y="23"/>
                      <a:pt x="1005" y="23"/>
                    </a:cubicBezTo>
                    <a:cubicBezTo>
                      <a:pt x="1005" y="23"/>
                      <a:pt x="1005" y="22"/>
                      <a:pt x="1005" y="21"/>
                    </a:cubicBezTo>
                    <a:cubicBezTo>
                      <a:pt x="1006" y="21"/>
                      <a:pt x="1006" y="21"/>
                      <a:pt x="1006" y="21"/>
                    </a:cubicBezTo>
                    <a:cubicBezTo>
                      <a:pt x="1005" y="8"/>
                      <a:pt x="1005" y="5"/>
                      <a:pt x="1005" y="5"/>
                    </a:cubicBezTo>
                    <a:cubicBezTo>
                      <a:pt x="1005" y="5"/>
                      <a:pt x="1005" y="6"/>
                      <a:pt x="1005" y="6"/>
                    </a:cubicBezTo>
                    <a:cubicBezTo>
                      <a:pt x="1005" y="7"/>
                      <a:pt x="1005" y="8"/>
                      <a:pt x="1005" y="8"/>
                    </a:cubicBezTo>
                    <a:cubicBezTo>
                      <a:pt x="1005" y="8"/>
                      <a:pt x="1005" y="7"/>
                      <a:pt x="1005" y="6"/>
                    </a:cubicBezTo>
                    <a:cubicBezTo>
                      <a:pt x="1005" y="6"/>
                      <a:pt x="1005" y="6"/>
                      <a:pt x="1005" y="6"/>
                    </a:cubicBezTo>
                    <a:cubicBezTo>
                      <a:pt x="1005" y="4"/>
                      <a:pt x="1005" y="2"/>
                      <a:pt x="1005" y="1"/>
                    </a:cubicBezTo>
                    <a:cubicBezTo>
                      <a:pt x="1005" y="1"/>
                      <a:pt x="1005" y="1"/>
                      <a:pt x="1005" y="1"/>
                    </a:cubicBezTo>
                    <a:cubicBezTo>
                      <a:pt x="1005" y="1"/>
                      <a:pt x="1005" y="1"/>
                      <a:pt x="1005" y="1"/>
                    </a:cubicBezTo>
                    <a:moveTo>
                      <a:pt x="672" y="0"/>
                    </a:moveTo>
                    <a:cubicBezTo>
                      <a:pt x="620" y="1"/>
                      <a:pt x="543" y="2"/>
                      <a:pt x="480" y="4"/>
                    </a:cubicBezTo>
                    <a:cubicBezTo>
                      <a:pt x="407" y="3"/>
                      <a:pt x="342" y="3"/>
                      <a:pt x="305" y="3"/>
                    </a:cubicBezTo>
                    <a:cubicBezTo>
                      <a:pt x="282" y="3"/>
                      <a:pt x="269" y="3"/>
                      <a:pt x="269" y="3"/>
                    </a:cubicBezTo>
                    <a:cubicBezTo>
                      <a:pt x="263" y="3"/>
                      <a:pt x="254" y="3"/>
                      <a:pt x="240" y="3"/>
                    </a:cubicBezTo>
                    <a:cubicBezTo>
                      <a:pt x="213" y="3"/>
                      <a:pt x="169" y="4"/>
                      <a:pt x="114" y="6"/>
                    </a:cubicBezTo>
                    <a:cubicBezTo>
                      <a:pt x="114" y="8"/>
                      <a:pt x="114" y="11"/>
                      <a:pt x="114" y="14"/>
                    </a:cubicBezTo>
                    <a:cubicBezTo>
                      <a:pt x="115" y="14"/>
                      <a:pt x="115" y="14"/>
                      <a:pt x="115" y="14"/>
                    </a:cubicBezTo>
                    <a:cubicBezTo>
                      <a:pt x="115" y="14"/>
                      <a:pt x="115" y="14"/>
                      <a:pt x="115" y="14"/>
                    </a:cubicBezTo>
                    <a:cubicBezTo>
                      <a:pt x="121" y="14"/>
                      <a:pt x="126" y="14"/>
                      <a:pt x="131" y="14"/>
                    </a:cubicBezTo>
                    <a:cubicBezTo>
                      <a:pt x="226" y="12"/>
                      <a:pt x="413" y="10"/>
                      <a:pt x="556" y="10"/>
                    </a:cubicBezTo>
                    <a:cubicBezTo>
                      <a:pt x="596" y="10"/>
                      <a:pt x="632" y="10"/>
                      <a:pt x="662" y="11"/>
                    </a:cubicBezTo>
                    <a:cubicBezTo>
                      <a:pt x="662" y="11"/>
                      <a:pt x="694" y="11"/>
                      <a:pt x="746" y="10"/>
                    </a:cubicBezTo>
                    <a:cubicBezTo>
                      <a:pt x="771" y="9"/>
                      <a:pt x="802" y="8"/>
                      <a:pt x="836" y="7"/>
                    </a:cubicBezTo>
                    <a:cubicBezTo>
                      <a:pt x="853" y="6"/>
                      <a:pt x="870" y="5"/>
                      <a:pt x="888" y="3"/>
                    </a:cubicBezTo>
                    <a:cubicBezTo>
                      <a:pt x="891" y="3"/>
                      <a:pt x="893" y="3"/>
                      <a:pt x="896" y="3"/>
                    </a:cubicBezTo>
                    <a:cubicBezTo>
                      <a:pt x="796" y="1"/>
                      <a:pt x="721" y="0"/>
                      <a:pt x="689" y="0"/>
                    </a:cubicBezTo>
                    <a:cubicBezTo>
                      <a:pt x="686" y="0"/>
                      <a:pt x="683" y="0"/>
                      <a:pt x="681" y="0"/>
                    </a:cubicBezTo>
                    <a:cubicBezTo>
                      <a:pt x="679" y="0"/>
                      <a:pt x="677" y="0"/>
                      <a:pt x="675" y="0"/>
                    </a:cubicBezTo>
                    <a:cubicBezTo>
                      <a:pt x="673" y="0"/>
                      <a:pt x="672" y="0"/>
                      <a:pt x="672"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167">
                <a:extLst>
                  <a:ext uri="{FF2B5EF4-FFF2-40B4-BE49-F238E27FC236}">
                    <a16:creationId xmlns:a16="http://schemas.microsoft.com/office/drawing/2014/main" id="{788392BC-8A3E-4D12-9A0E-9D771DC68498}"/>
                  </a:ext>
                </a:extLst>
              </p:cNvPr>
              <p:cNvSpPr>
                <a:spLocks noEditPoints="1"/>
              </p:cNvSpPr>
              <p:nvPr/>
            </p:nvSpPr>
            <p:spPr bwMode="auto">
              <a:xfrm>
                <a:off x="3294742" y="2531258"/>
                <a:ext cx="1950897" cy="177062"/>
              </a:xfrm>
              <a:custGeom>
                <a:avLst/>
                <a:gdLst>
                  <a:gd name="T0" fmla="*/ 481 w 891"/>
                  <a:gd name="T1" fmla="*/ 81 h 81"/>
                  <a:gd name="T2" fmla="*/ 241 w 891"/>
                  <a:gd name="T3" fmla="*/ 77 h 81"/>
                  <a:gd name="T4" fmla="*/ 108 w 891"/>
                  <a:gd name="T5" fmla="*/ 69 h 81"/>
                  <a:gd name="T6" fmla="*/ 108 w 891"/>
                  <a:gd name="T7" fmla="*/ 69 h 81"/>
                  <a:gd name="T8" fmla="*/ 1 w 891"/>
                  <a:gd name="T9" fmla="*/ 77 h 81"/>
                  <a:gd name="T10" fmla="*/ 88 w 891"/>
                  <a:gd name="T11" fmla="*/ 76 h 81"/>
                  <a:gd name="T12" fmla="*/ 65 w 891"/>
                  <a:gd name="T13" fmla="*/ 69 h 81"/>
                  <a:gd name="T14" fmla="*/ 706 w 891"/>
                  <a:gd name="T15" fmla="*/ 63 h 81"/>
                  <a:gd name="T16" fmla="*/ 826 w 891"/>
                  <a:gd name="T17" fmla="*/ 66 h 81"/>
                  <a:gd name="T18" fmla="*/ 223 w 891"/>
                  <a:gd name="T19" fmla="*/ 68 h 81"/>
                  <a:gd name="T20" fmla="*/ 240 w 891"/>
                  <a:gd name="T21" fmla="*/ 77 h 81"/>
                  <a:gd name="T22" fmla="*/ 240 w 891"/>
                  <a:gd name="T23" fmla="*/ 70 h 81"/>
                  <a:gd name="T24" fmla="*/ 241 w 891"/>
                  <a:gd name="T25" fmla="*/ 69 h 81"/>
                  <a:gd name="T26" fmla="*/ 378 w 891"/>
                  <a:gd name="T27" fmla="*/ 69 h 81"/>
                  <a:gd name="T28" fmla="*/ 530 w 891"/>
                  <a:gd name="T29" fmla="*/ 63 h 81"/>
                  <a:gd name="T30" fmla="*/ 559 w 891"/>
                  <a:gd name="T31" fmla="*/ 58 h 81"/>
                  <a:gd name="T32" fmla="*/ 889 w 891"/>
                  <a:gd name="T33" fmla="*/ 41 h 81"/>
                  <a:gd name="T34" fmla="*/ 891 w 891"/>
                  <a:gd name="T35" fmla="*/ 47 h 81"/>
                  <a:gd name="T36" fmla="*/ 890 w 891"/>
                  <a:gd name="T37" fmla="*/ 41 h 81"/>
                  <a:gd name="T38" fmla="*/ 826 w 891"/>
                  <a:gd name="T39" fmla="*/ 62 h 81"/>
                  <a:gd name="T40" fmla="*/ 763 w 891"/>
                  <a:gd name="T41" fmla="*/ 50 h 81"/>
                  <a:gd name="T42" fmla="*/ 825 w 891"/>
                  <a:gd name="T43" fmla="*/ 45 h 81"/>
                  <a:gd name="T44" fmla="*/ 825 w 891"/>
                  <a:gd name="T45" fmla="*/ 39 h 81"/>
                  <a:gd name="T46" fmla="*/ 479 w 891"/>
                  <a:gd name="T47" fmla="*/ 43 h 81"/>
                  <a:gd name="T48" fmla="*/ 649 w 891"/>
                  <a:gd name="T49" fmla="*/ 52 h 81"/>
                  <a:gd name="T50" fmla="*/ 706 w 891"/>
                  <a:gd name="T51" fmla="*/ 54 h 81"/>
                  <a:gd name="T52" fmla="*/ 706 w 891"/>
                  <a:gd name="T53" fmla="*/ 63 h 81"/>
                  <a:gd name="T54" fmla="*/ 826 w 891"/>
                  <a:gd name="T55" fmla="*/ 49 h 81"/>
                  <a:gd name="T56" fmla="*/ 889 w 891"/>
                  <a:gd name="T57" fmla="*/ 52 h 81"/>
                  <a:gd name="T58" fmla="*/ 869 w 891"/>
                  <a:gd name="T59" fmla="*/ 40 h 81"/>
                  <a:gd name="T60" fmla="*/ 890 w 891"/>
                  <a:gd name="T61" fmla="*/ 41 h 81"/>
                  <a:gd name="T62" fmla="*/ 891 w 891"/>
                  <a:gd name="T63" fmla="*/ 38 h 81"/>
                  <a:gd name="T64" fmla="*/ 87 w 891"/>
                  <a:gd name="T65" fmla="*/ 60 h 81"/>
                  <a:gd name="T66" fmla="*/ 80 w 891"/>
                  <a:gd name="T67" fmla="*/ 65 h 81"/>
                  <a:gd name="T68" fmla="*/ 65 w 891"/>
                  <a:gd name="T69" fmla="*/ 69 h 81"/>
                  <a:gd name="T70" fmla="*/ 87 w 891"/>
                  <a:gd name="T71" fmla="*/ 29 h 81"/>
                  <a:gd name="T72" fmla="*/ 107 w 891"/>
                  <a:gd name="T73" fmla="*/ 53 h 81"/>
                  <a:gd name="T74" fmla="*/ 107 w 891"/>
                  <a:gd name="T75" fmla="*/ 47 h 81"/>
                  <a:gd name="T76" fmla="*/ 107 w 891"/>
                  <a:gd name="T77" fmla="*/ 42 h 81"/>
                  <a:gd name="T78" fmla="*/ 162 w 891"/>
                  <a:gd name="T79" fmla="*/ 39 h 81"/>
                  <a:gd name="T80" fmla="*/ 88 w 891"/>
                  <a:gd name="T81" fmla="*/ 38 h 81"/>
                  <a:gd name="T82" fmla="*/ 825 w 891"/>
                  <a:gd name="T83" fmla="*/ 20 h 81"/>
                  <a:gd name="T84" fmla="*/ 97 w 891"/>
                  <a:gd name="T85" fmla="*/ 29 h 81"/>
                  <a:gd name="T86" fmla="*/ 269 w 891"/>
                  <a:gd name="T87" fmla="*/ 28 h 81"/>
                  <a:gd name="T88" fmla="*/ 91 w 891"/>
                  <a:gd name="T89" fmla="*/ 21 h 81"/>
                  <a:gd name="T90" fmla="*/ 87 w 891"/>
                  <a:gd name="T91" fmla="*/ 20 h 81"/>
                  <a:gd name="T92" fmla="*/ 87 w 891"/>
                  <a:gd name="T93" fmla="*/ 14 h 81"/>
                  <a:gd name="T94" fmla="*/ 890 w 891"/>
                  <a:gd name="T95" fmla="*/ 11 h 81"/>
                  <a:gd name="T96" fmla="*/ 890 w 891"/>
                  <a:gd name="T97" fmla="*/ 11 h 81"/>
                  <a:gd name="T98" fmla="*/ 0 w 891"/>
                  <a:gd name="T99" fmla="*/ 49 h 81"/>
                  <a:gd name="T100" fmla="*/ 0 w 891"/>
                  <a:gd name="T101" fmla="*/ 30 h 81"/>
                  <a:gd name="T102" fmla="*/ 16 w 891"/>
                  <a:gd name="T103" fmla="*/ 30 h 81"/>
                  <a:gd name="T104" fmla="*/ 42 w 891"/>
                  <a:gd name="T105" fmla="*/ 15 h 81"/>
                  <a:gd name="T106" fmla="*/ 0 w 891"/>
                  <a:gd name="T107" fmla="*/ 8 h 81"/>
                  <a:gd name="T108" fmla="*/ 0 w 891"/>
                  <a:gd name="T109" fmla="*/ 4 h 81"/>
                  <a:gd name="T110" fmla="*/ 719 w 891"/>
                  <a:gd name="T111" fmla="*/ 9 h 81"/>
                  <a:gd name="T112" fmla="*/ 559 w 891"/>
                  <a:gd name="T113" fmla="*/ 18 h 81"/>
                  <a:gd name="T114" fmla="*/ 882 w 891"/>
                  <a:gd name="T115" fmla="*/ 12 h 81"/>
                  <a:gd name="T116" fmla="*/ 888 w 891"/>
                  <a:gd name="T117"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1" h="81">
                    <a:moveTo>
                      <a:pt x="241" y="77"/>
                    </a:moveTo>
                    <a:cubicBezTo>
                      <a:pt x="241" y="78"/>
                      <a:pt x="241" y="78"/>
                      <a:pt x="241" y="78"/>
                    </a:cubicBezTo>
                    <a:cubicBezTo>
                      <a:pt x="241" y="78"/>
                      <a:pt x="242" y="78"/>
                      <a:pt x="243" y="78"/>
                    </a:cubicBezTo>
                    <a:cubicBezTo>
                      <a:pt x="308" y="79"/>
                      <a:pt x="355" y="79"/>
                      <a:pt x="355" y="79"/>
                    </a:cubicBezTo>
                    <a:cubicBezTo>
                      <a:pt x="393" y="80"/>
                      <a:pt x="436" y="81"/>
                      <a:pt x="481" y="81"/>
                    </a:cubicBezTo>
                    <a:cubicBezTo>
                      <a:pt x="517" y="81"/>
                      <a:pt x="554" y="81"/>
                      <a:pt x="592" y="80"/>
                    </a:cubicBezTo>
                    <a:cubicBezTo>
                      <a:pt x="497" y="80"/>
                      <a:pt x="398" y="78"/>
                      <a:pt x="299" y="78"/>
                    </a:cubicBezTo>
                    <a:cubicBezTo>
                      <a:pt x="280" y="78"/>
                      <a:pt x="262" y="77"/>
                      <a:pt x="245" y="77"/>
                    </a:cubicBezTo>
                    <a:cubicBezTo>
                      <a:pt x="241" y="77"/>
                      <a:pt x="241" y="77"/>
                      <a:pt x="241" y="77"/>
                    </a:cubicBezTo>
                    <a:cubicBezTo>
                      <a:pt x="241" y="77"/>
                      <a:pt x="241" y="77"/>
                      <a:pt x="241" y="77"/>
                    </a:cubicBezTo>
                    <a:moveTo>
                      <a:pt x="241" y="74"/>
                    </a:moveTo>
                    <a:cubicBezTo>
                      <a:pt x="241" y="74"/>
                      <a:pt x="241" y="74"/>
                      <a:pt x="241" y="74"/>
                    </a:cubicBezTo>
                    <a:cubicBezTo>
                      <a:pt x="241" y="74"/>
                      <a:pt x="241" y="74"/>
                      <a:pt x="241" y="74"/>
                    </a:cubicBezTo>
                    <a:cubicBezTo>
                      <a:pt x="241" y="74"/>
                      <a:pt x="241" y="74"/>
                      <a:pt x="241" y="74"/>
                    </a:cubicBezTo>
                    <a:moveTo>
                      <a:pt x="108" y="69"/>
                    </a:moveTo>
                    <a:cubicBezTo>
                      <a:pt x="101" y="69"/>
                      <a:pt x="94" y="69"/>
                      <a:pt x="88" y="69"/>
                    </a:cubicBezTo>
                    <a:cubicBezTo>
                      <a:pt x="88" y="71"/>
                      <a:pt x="88" y="74"/>
                      <a:pt x="88" y="76"/>
                    </a:cubicBezTo>
                    <a:cubicBezTo>
                      <a:pt x="103" y="76"/>
                      <a:pt x="103" y="76"/>
                      <a:pt x="103" y="76"/>
                    </a:cubicBezTo>
                    <a:cubicBezTo>
                      <a:pt x="108" y="76"/>
                      <a:pt x="108" y="76"/>
                      <a:pt x="108" y="76"/>
                    </a:cubicBezTo>
                    <a:cubicBezTo>
                      <a:pt x="108" y="74"/>
                      <a:pt x="108" y="71"/>
                      <a:pt x="108" y="69"/>
                    </a:cubicBezTo>
                    <a:moveTo>
                      <a:pt x="0" y="69"/>
                    </a:moveTo>
                    <a:cubicBezTo>
                      <a:pt x="0" y="74"/>
                      <a:pt x="0" y="78"/>
                      <a:pt x="0" y="78"/>
                    </a:cubicBezTo>
                    <a:cubicBezTo>
                      <a:pt x="0" y="78"/>
                      <a:pt x="0" y="78"/>
                      <a:pt x="0" y="77"/>
                    </a:cubicBezTo>
                    <a:cubicBezTo>
                      <a:pt x="1" y="77"/>
                      <a:pt x="1" y="77"/>
                      <a:pt x="1" y="77"/>
                    </a:cubicBezTo>
                    <a:cubicBezTo>
                      <a:pt x="1" y="77"/>
                      <a:pt x="1" y="77"/>
                      <a:pt x="1" y="77"/>
                    </a:cubicBezTo>
                    <a:cubicBezTo>
                      <a:pt x="3" y="77"/>
                      <a:pt x="3" y="77"/>
                      <a:pt x="3" y="77"/>
                    </a:cubicBezTo>
                    <a:cubicBezTo>
                      <a:pt x="6" y="77"/>
                      <a:pt x="6" y="77"/>
                      <a:pt x="6" y="77"/>
                    </a:cubicBezTo>
                    <a:cubicBezTo>
                      <a:pt x="12" y="77"/>
                      <a:pt x="12" y="77"/>
                      <a:pt x="12" y="77"/>
                    </a:cubicBezTo>
                    <a:cubicBezTo>
                      <a:pt x="29" y="77"/>
                      <a:pt x="45" y="76"/>
                      <a:pt x="60" y="76"/>
                    </a:cubicBezTo>
                    <a:cubicBezTo>
                      <a:pt x="70" y="76"/>
                      <a:pt x="79" y="76"/>
                      <a:pt x="88" y="76"/>
                    </a:cubicBezTo>
                    <a:cubicBezTo>
                      <a:pt x="88" y="77"/>
                      <a:pt x="88" y="77"/>
                      <a:pt x="88" y="77"/>
                    </a:cubicBezTo>
                    <a:cubicBezTo>
                      <a:pt x="88" y="77"/>
                      <a:pt x="88" y="77"/>
                      <a:pt x="88" y="76"/>
                    </a:cubicBezTo>
                    <a:cubicBezTo>
                      <a:pt x="88" y="76"/>
                      <a:pt x="88" y="76"/>
                      <a:pt x="88" y="76"/>
                    </a:cubicBezTo>
                    <a:cubicBezTo>
                      <a:pt x="88" y="74"/>
                      <a:pt x="88" y="72"/>
                      <a:pt x="88" y="69"/>
                    </a:cubicBezTo>
                    <a:cubicBezTo>
                      <a:pt x="80" y="69"/>
                      <a:pt x="72" y="69"/>
                      <a:pt x="65" y="69"/>
                    </a:cubicBezTo>
                    <a:cubicBezTo>
                      <a:pt x="37" y="69"/>
                      <a:pt x="16" y="69"/>
                      <a:pt x="1" y="69"/>
                    </a:cubicBezTo>
                    <a:cubicBezTo>
                      <a:pt x="1" y="70"/>
                      <a:pt x="1" y="71"/>
                      <a:pt x="1" y="71"/>
                    </a:cubicBezTo>
                    <a:cubicBezTo>
                      <a:pt x="1" y="71"/>
                      <a:pt x="1" y="70"/>
                      <a:pt x="1" y="69"/>
                    </a:cubicBezTo>
                    <a:cubicBezTo>
                      <a:pt x="1" y="69"/>
                      <a:pt x="0" y="69"/>
                      <a:pt x="0" y="69"/>
                    </a:cubicBezTo>
                    <a:moveTo>
                      <a:pt x="706" y="63"/>
                    </a:moveTo>
                    <a:cubicBezTo>
                      <a:pt x="706" y="65"/>
                      <a:pt x="706" y="67"/>
                      <a:pt x="706" y="68"/>
                    </a:cubicBezTo>
                    <a:cubicBezTo>
                      <a:pt x="729" y="69"/>
                      <a:pt x="751" y="69"/>
                      <a:pt x="773" y="70"/>
                    </a:cubicBezTo>
                    <a:cubicBezTo>
                      <a:pt x="820" y="71"/>
                      <a:pt x="820" y="71"/>
                      <a:pt x="820" y="71"/>
                    </a:cubicBezTo>
                    <a:cubicBezTo>
                      <a:pt x="826" y="72"/>
                      <a:pt x="826" y="72"/>
                      <a:pt x="826" y="72"/>
                    </a:cubicBezTo>
                    <a:cubicBezTo>
                      <a:pt x="826" y="70"/>
                      <a:pt x="826" y="68"/>
                      <a:pt x="826" y="66"/>
                    </a:cubicBezTo>
                    <a:cubicBezTo>
                      <a:pt x="818" y="65"/>
                      <a:pt x="811" y="65"/>
                      <a:pt x="804" y="65"/>
                    </a:cubicBezTo>
                    <a:cubicBezTo>
                      <a:pt x="773" y="64"/>
                      <a:pt x="753" y="64"/>
                      <a:pt x="753" y="64"/>
                    </a:cubicBezTo>
                    <a:cubicBezTo>
                      <a:pt x="737" y="63"/>
                      <a:pt x="722" y="63"/>
                      <a:pt x="706" y="63"/>
                    </a:cubicBezTo>
                    <a:moveTo>
                      <a:pt x="530" y="63"/>
                    </a:moveTo>
                    <a:cubicBezTo>
                      <a:pt x="417" y="64"/>
                      <a:pt x="311" y="67"/>
                      <a:pt x="223" y="68"/>
                    </a:cubicBezTo>
                    <a:cubicBezTo>
                      <a:pt x="180" y="68"/>
                      <a:pt x="141" y="69"/>
                      <a:pt x="108" y="69"/>
                    </a:cubicBezTo>
                    <a:cubicBezTo>
                      <a:pt x="108" y="72"/>
                      <a:pt x="108" y="74"/>
                      <a:pt x="108" y="76"/>
                    </a:cubicBezTo>
                    <a:cubicBezTo>
                      <a:pt x="132" y="77"/>
                      <a:pt x="132" y="77"/>
                      <a:pt x="132" y="77"/>
                    </a:cubicBezTo>
                    <a:cubicBezTo>
                      <a:pt x="171" y="77"/>
                      <a:pt x="208" y="78"/>
                      <a:pt x="240" y="78"/>
                    </a:cubicBezTo>
                    <a:cubicBezTo>
                      <a:pt x="240" y="77"/>
                      <a:pt x="240" y="77"/>
                      <a:pt x="240" y="77"/>
                    </a:cubicBezTo>
                    <a:cubicBezTo>
                      <a:pt x="240" y="77"/>
                      <a:pt x="240" y="77"/>
                      <a:pt x="240" y="77"/>
                    </a:cubicBezTo>
                    <a:cubicBezTo>
                      <a:pt x="240" y="77"/>
                      <a:pt x="240" y="77"/>
                      <a:pt x="240" y="77"/>
                    </a:cubicBezTo>
                    <a:cubicBezTo>
                      <a:pt x="240" y="76"/>
                      <a:pt x="240" y="75"/>
                      <a:pt x="240" y="74"/>
                    </a:cubicBezTo>
                    <a:cubicBezTo>
                      <a:pt x="240" y="74"/>
                      <a:pt x="240" y="74"/>
                      <a:pt x="240" y="74"/>
                    </a:cubicBezTo>
                    <a:cubicBezTo>
                      <a:pt x="240" y="71"/>
                      <a:pt x="240" y="70"/>
                      <a:pt x="240" y="70"/>
                    </a:cubicBezTo>
                    <a:cubicBezTo>
                      <a:pt x="240" y="70"/>
                      <a:pt x="240" y="71"/>
                      <a:pt x="240" y="72"/>
                    </a:cubicBezTo>
                    <a:cubicBezTo>
                      <a:pt x="240" y="70"/>
                      <a:pt x="240" y="68"/>
                      <a:pt x="240" y="68"/>
                    </a:cubicBezTo>
                    <a:cubicBezTo>
                      <a:pt x="240" y="68"/>
                      <a:pt x="240" y="69"/>
                      <a:pt x="240" y="69"/>
                    </a:cubicBezTo>
                    <a:cubicBezTo>
                      <a:pt x="241" y="69"/>
                      <a:pt x="241" y="69"/>
                      <a:pt x="241" y="69"/>
                    </a:cubicBezTo>
                    <a:cubicBezTo>
                      <a:pt x="241" y="69"/>
                      <a:pt x="241" y="69"/>
                      <a:pt x="241" y="69"/>
                    </a:cubicBezTo>
                    <a:cubicBezTo>
                      <a:pt x="243" y="69"/>
                      <a:pt x="243" y="69"/>
                      <a:pt x="243" y="69"/>
                    </a:cubicBezTo>
                    <a:cubicBezTo>
                      <a:pt x="249" y="69"/>
                      <a:pt x="249" y="69"/>
                      <a:pt x="249" y="69"/>
                    </a:cubicBezTo>
                    <a:cubicBezTo>
                      <a:pt x="259" y="69"/>
                      <a:pt x="269" y="69"/>
                      <a:pt x="279" y="69"/>
                    </a:cubicBezTo>
                    <a:cubicBezTo>
                      <a:pt x="283" y="69"/>
                      <a:pt x="287" y="69"/>
                      <a:pt x="291" y="69"/>
                    </a:cubicBezTo>
                    <a:cubicBezTo>
                      <a:pt x="320" y="69"/>
                      <a:pt x="349" y="69"/>
                      <a:pt x="378" y="69"/>
                    </a:cubicBezTo>
                    <a:cubicBezTo>
                      <a:pt x="400" y="69"/>
                      <a:pt x="422" y="69"/>
                      <a:pt x="444" y="69"/>
                    </a:cubicBezTo>
                    <a:cubicBezTo>
                      <a:pt x="447" y="69"/>
                      <a:pt x="450" y="69"/>
                      <a:pt x="453" y="69"/>
                    </a:cubicBezTo>
                    <a:cubicBezTo>
                      <a:pt x="451" y="69"/>
                      <a:pt x="450" y="69"/>
                      <a:pt x="449" y="69"/>
                    </a:cubicBezTo>
                    <a:cubicBezTo>
                      <a:pt x="451" y="68"/>
                      <a:pt x="445" y="67"/>
                      <a:pt x="455" y="67"/>
                    </a:cubicBezTo>
                    <a:cubicBezTo>
                      <a:pt x="500" y="66"/>
                      <a:pt x="518" y="64"/>
                      <a:pt x="530" y="63"/>
                    </a:cubicBezTo>
                    <a:moveTo>
                      <a:pt x="107" y="53"/>
                    </a:moveTo>
                    <a:cubicBezTo>
                      <a:pt x="108" y="59"/>
                      <a:pt x="108" y="64"/>
                      <a:pt x="108" y="69"/>
                    </a:cubicBezTo>
                    <a:cubicBezTo>
                      <a:pt x="141" y="69"/>
                      <a:pt x="180" y="68"/>
                      <a:pt x="223" y="68"/>
                    </a:cubicBezTo>
                    <a:cubicBezTo>
                      <a:pt x="311" y="67"/>
                      <a:pt x="417" y="64"/>
                      <a:pt x="530" y="63"/>
                    </a:cubicBezTo>
                    <a:cubicBezTo>
                      <a:pt x="540" y="61"/>
                      <a:pt x="546" y="60"/>
                      <a:pt x="559" y="58"/>
                    </a:cubicBezTo>
                    <a:cubicBezTo>
                      <a:pt x="550" y="58"/>
                      <a:pt x="258" y="57"/>
                      <a:pt x="147" y="54"/>
                    </a:cubicBezTo>
                    <a:cubicBezTo>
                      <a:pt x="116" y="54"/>
                      <a:pt x="116" y="54"/>
                      <a:pt x="116" y="54"/>
                    </a:cubicBezTo>
                    <a:cubicBezTo>
                      <a:pt x="108" y="53"/>
                      <a:pt x="108" y="53"/>
                      <a:pt x="108" y="53"/>
                    </a:cubicBezTo>
                    <a:cubicBezTo>
                      <a:pt x="107" y="53"/>
                      <a:pt x="107" y="53"/>
                      <a:pt x="107" y="53"/>
                    </a:cubicBezTo>
                    <a:moveTo>
                      <a:pt x="889" y="41"/>
                    </a:moveTo>
                    <a:cubicBezTo>
                      <a:pt x="889" y="45"/>
                      <a:pt x="890" y="48"/>
                      <a:pt x="890" y="52"/>
                    </a:cubicBezTo>
                    <a:cubicBezTo>
                      <a:pt x="890" y="52"/>
                      <a:pt x="890" y="52"/>
                      <a:pt x="890" y="52"/>
                    </a:cubicBezTo>
                    <a:cubicBezTo>
                      <a:pt x="890" y="52"/>
                      <a:pt x="890" y="52"/>
                      <a:pt x="890" y="52"/>
                    </a:cubicBezTo>
                    <a:cubicBezTo>
                      <a:pt x="891" y="52"/>
                      <a:pt x="891" y="52"/>
                      <a:pt x="891" y="52"/>
                    </a:cubicBezTo>
                    <a:cubicBezTo>
                      <a:pt x="891" y="48"/>
                      <a:pt x="891" y="47"/>
                      <a:pt x="891" y="47"/>
                    </a:cubicBezTo>
                    <a:cubicBezTo>
                      <a:pt x="891" y="47"/>
                      <a:pt x="891" y="49"/>
                      <a:pt x="891" y="52"/>
                    </a:cubicBezTo>
                    <a:cubicBezTo>
                      <a:pt x="891" y="54"/>
                      <a:pt x="891" y="57"/>
                      <a:pt x="891" y="57"/>
                    </a:cubicBezTo>
                    <a:cubicBezTo>
                      <a:pt x="891" y="57"/>
                      <a:pt x="891" y="53"/>
                      <a:pt x="890" y="41"/>
                    </a:cubicBezTo>
                    <a:cubicBezTo>
                      <a:pt x="890" y="41"/>
                      <a:pt x="890" y="41"/>
                      <a:pt x="890" y="41"/>
                    </a:cubicBezTo>
                    <a:cubicBezTo>
                      <a:pt x="890" y="41"/>
                      <a:pt x="890" y="41"/>
                      <a:pt x="890" y="41"/>
                    </a:cubicBezTo>
                    <a:cubicBezTo>
                      <a:pt x="889" y="41"/>
                      <a:pt x="889" y="41"/>
                      <a:pt x="889" y="41"/>
                    </a:cubicBezTo>
                    <a:moveTo>
                      <a:pt x="825" y="61"/>
                    </a:moveTo>
                    <a:cubicBezTo>
                      <a:pt x="825" y="58"/>
                      <a:pt x="825" y="54"/>
                      <a:pt x="825" y="49"/>
                    </a:cubicBezTo>
                    <a:cubicBezTo>
                      <a:pt x="825" y="49"/>
                      <a:pt x="825" y="49"/>
                      <a:pt x="826" y="49"/>
                    </a:cubicBezTo>
                    <a:cubicBezTo>
                      <a:pt x="826" y="56"/>
                      <a:pt x="826" y="62"/>
                      <a:pt x="826" y="62"/>
                    </a:cubicBezTo>
                    <a:cubicBezTo>
                      <a:pt x="826" y="62"/>
                      <a:pt x="826" y="62"/>
                      <a:pt x="826" y="61"/>
                    </a:cubicBezTo>
                    <a:cubicBezTo>
                      <a:pt x="826" y="61"/>
                      <a:pt x="826" y="61"/>
                      <a:pt x="826" y="61"/>
                    </a:cubicBezTo>
                    <a:cubicBezTo>
                      <a:pt x="825" y="61"/>
                      <a:pt x="825" y="61"/>
                      <a:pt x="825" y="61"/>
                    </a:cubicBezTo>
                    <a:cubicBezTo>
                      <a:pt x="825" y="61"/>
                      <a:pt x="825" y="61"/>
                      <a:pt x="825" y="61"/>
                    </a:cubicBezTo>
                    <a:moveTo>
                      <a:pt x="763" y="50"/>
                    </a:moveTo>
                    <a:cubicBezTo>
                      <a:pt x="768" y="49"/>
                      <a:pt x="772" y="48"/>
                      <a:pt x="775" y="48"/>
                    </a:cubicBezTo>
                    <a:cubicBezTo>
                      <a:pt x="786" y="48"/>
                      <a:pt x="796" y="48"/>
                      <a:pt x="806" y="49"/>
                    </a:cubicBezTo>
                    <a:cubicBezTo>
                      <a:pt x="763" y="50"/>
                      <a:pt x="763" y="50"/>
                      <a:pt x="763" y="50"/>
                    </a:cubicBezTo>
                    <a:moveTo>
                      <a:pt x="825" y="48"/>
                    </a:moveTo>
                    <a:cubicBezTo>
                      <a:pt x="825" y="47"/>
                      <a:pt x="825" y="46"/>
                      <a:pt x="825" y="45"/>
                    </a:cubicBezTo>
                    <a:cubicBezTo>
                      <a:pt x="825" y="47"/>
                      <a:pt x="825" y="48"/>
                      <a:pt x="825" y="48"/>
                    </a:cubicBezTo>
                    <a:moveTo>
                      <a:pt x="826" y="39"/>
                    </a:moveTo>
                    <a:cubicBezTo>
                      <a:pt x="826" y="39"/>
                      <a:pt x="826" y="39"/>
                      <a:pt x="826" y="39"/>
                    </a:cubicBezTo>
                    <a:cubicBezTo>
                      <a:pt x="826" y="39"/>
                      <a:pt x="826" y="39"/>
                      <a:pt x="826" y="39"/>
                    </a:cubicBezTo>
                    <a:cubicBezTo>
                      <a:pt x="825" y="39"/>
                      <a:pt x="825" y="39"/>
                      <a:pt x="825" y="39"/>
                    </a:cubicBezTo>
                    <a:cubicBezTo>
                      <a:pt x="825" y="39"/>
                      <a:pt x="825" y="39"/>
                      <a:pt x="825" y="39"/>
                    </a:cubicBezTo>
                    <a:cubicBezTo>
                      <a:pt x="814" y="39"/>
                      <a:pt x="804" y="39"/>
                      <a:pt x="794" y="39"/>
                    </a:cubicBezTo>
                    <a:cubicBezTo>
                      <a:pt x="743" y="40"/>
                      <a:pt x="695" y="41"/>
                      <a:pt x="652" y="41"/>
                    </a:cubicBezTo>
                    <a:cubicBezTo>
                      <a:pt x="575" y="43"/>
                      <a:pt x="514" y="43"/>
                      <a:pt x="487" y="43"/>
                    </a:cubicBezTo>
                    <a:cubicBezTo>
                      <a:pt x="484" y="43"/>
                      <a:pt x="481" y="43"/>
                      <a:pt x="479" y="43"/>
                    </a:cubicBezTo>
                    <a:cubicBezTo>
                      <a:pt x="463" y="43"/>
                      <a:pt x="445" y="43"/>
                      <a:pt x="429" y="42"/>
                    </a:cubicBezTo>
                    <a:cubicBezTo>
                      <a:pt x="405" y="43"/>
                      <a:pt x="380" y="44"/>
                      <a:pt x="357" y="45"/>
                    </a:cubicBezTo>
                    <a:cubicBezTo>
                      <a:pt x="355" y="45"/>
                      <a:pt x="354" y="45"/>
                      <a:pt x="352" y="45"/>
                    </a:cubicBezTo>
                    <a:cubicBezTo>
                      <a:pt x="450" y="46"/>
                      <a:pt x="542" y="48"/>
                      <a:pt x="585" y="50"/>
                    </a:cubicBezTo>
                    <a:cubicBezTo>
                      <a:pt x="607" y="51"/>
                      <a:pt x="628" y="51"/>
                      <a:pt x="649" y="52"/>
                    </a:cubicBezTo>
                    <a:cubicBezTo>
                      <a:pt x="680" y="53"/>
                      <a:pt x="680" y="53"/>
                      <a:pt x="680" y="53"/>
                    </a:cubicBezTo>
                    <a:cubicBezTo>
                      <a:pt x="696" y="54"/>
                      <a:pt x="696" y="54"/>
                      <a:pt x="696" y="54"/>
                    </a:cubicBezTo>
                    <a:cubicBezTo>
                      <a:pt x="704" y="54"/>
                      <a:pt x="704" y="54"/>
                      <a:pt x="704" y="54"/>
                    </a:cubicBezTo>
                    <a:cubicBezTo>
                      <a:pt x="706" y="54"/>
                      <a:pt x="706" y="54"/>
                      <a:pt x="706" y="54"/>
                    </a:cubicBezTo>
                    <a:cubicBezTo>
                      <a:pt x="706" y="54"/>
                      <a:pt x="706" y="54"/>
                      <a:pt x="706" y="54"/>
                    </a:cubicBezTo>
                    <a:cubicBezTo>
                      <a:pt x="706" y="54"/>
                      <a:pt x="706" y="54"/>
                      <a:pt x="706" y="54"/>
                    </a:cubicBezTo>
                    <a:cubicBezTo>
                      <a:pt x="706" y="49"/>
                      <a:pt x="706" y="47"/>
                      <a:pt x="706" y="47"/>
                    </a:cubicBezTo>
                    <a:cubicBezTo>
                      <a:pt x="706" y="47"/>
                      <a:pt x="706" y="50"/>
                      <a:pt x="706" y="54"/>
                    </a:cubicBezTo>
                    <a:cubicBezTo>
                      <a:pt x="706" y="54"/>
                      <a:pt x="706" y="54"/>
                      <a:pt x="706" y="54"/>
                    </a:cubicBezTo>
                    <a:cubicBezTo>
                      <a:pt x="706" y="57"/>
                      <a:pt x="706" y="60"/>
                      <a:pt x="706" y="63"/>
                    </a:cubicBezTo>
                    <a:cubicBezTo>
                      <a:pt x="722" y="63"/>
                      <a:pt x="737" y="63"/>
                      <a:pt x="753" y="64"/>
                    </a:cubicBezTo>
                    <a:cubicBezTo>
                      <a:pt x="753" y="64"/>
                      <a:pt x="773" y="64"/>
                      <a:pt x="804" y="65"/>
                    </a:cubicBezTo>
                    <a:cubicBezTo>
                      <a:pt x="811" y="65"/>
                      <a:pt x="818" y="65"/>
                      <a:pt x="826" y="66"/>
                    </a:cubicBezTo>
                    <a:cubicBezTo>
                      <a:pt x="826" y="61"/>
                      <a:pt x="826" y="56"/>
                      <a:pt x="826" y="51"/>
                    </a:cubicBezTo>
                    <a:cubicBezTo>
                      <a:pt x="826" y="51"/>
                      <a:pt x="826" y="50"/>
                      <a:pt x="826" y="49"/>
                    </a:cubicBezTo>
                    <a:cubicBezTo>
                      <a:pt x="838" y="50"/>
                      <a:pt x="850" y="50"/>
                      <a:pt x="862" y="51"/>
                    </a:cubicBezTo>
                    <a:cubicBezTo>
                      <a:pt x="877" y="51"/>
                      <a:pt x="877" y="51"/>
                      <a:pt x="877" y="51"/>
                    </a:cubicBezTo>
                    <a:cubicBezTo>
                      <a:pt x="884" y="51"/>
                      <a:pt x="884" y="51"/>
                      <a:pt x="884" y="51"/>
                    </a:cubicBezTo>
                    <a:cubicBezTo>
                      <a:pt x="887" y="52"/>
                      <a:pt x="887" y="52"/>
                      <a:pt x="887" y="52"/>
                    </a:cubicBezTo>
                    <a:cubicBezTo>
                      <a:pt x="889" y="52"/>
                      <a:pt x="889" y="52"/>
                      <a:pt x="889" y="52"/>
                    </a:cubicBezTo>
                    <a:cubicBezTo>
                      <a:pt x="890" y="52"/>
                      <a:pt x="890" y="52"/>
                      <a:pt x="890" y="52"/>
                    </a:cubicBezTo>
                    <a:cubicBezTo>
                      <a:pt x="890" y="48"/>
                      <a:pt x="889" y="45"/>
                      <a:pt x="889" y="41"/>
                    </a:cubicBezTo>
                    <a:cubicBezTo>
                      <a:pt x="888" y="41"/>
                      <a:pt x="888" y="41"/>
                      <a:pt x="888" y="41"/>
                    </a:cubicBezTo>
                    <a:cubicBezTo>
                      <a:pt x="884" y="40"/>
                      <a:pt x="884" y="40"/>
                      <a:pt x="884" y="40"/>
                    </a:cubicBezTo>
                    <a:cubicBezTo>
                      <a:pt x="869" y="40"/>
                      <a:pt x="869" y="40"/>
                      <a:pt x="869" y="40"/>
                    </a:cubicBezTo>
                    <a:cubicBezTo>
                      <a:pt x="854" y="40"/>
                      <a:pt x="840" y="40"/>
                      <a:pt x="826" y="39"/>
                    </a:cubicBezTo>
                    <a:cubicBezTo>
                      <a:pt x="826" y="39"/>
                      <a:pt x="826" y="39"/>
                      <a:pt x="826" y="39"/>
                    </a:cubicBezTo>
                    <a:moveTo>
                      <a:pt x="891" y="38"/>
                    </a:moveTo>
                    <a:cubicBezTo>
                      <a:pt x="890" y="38"/>
                      <a:pt x="890" y="38"/>
                      <a:pt x="890" y="38"/>
                    </a:cubicBezTo>
                    <a:cubicBezTo>
                      <a:pt x="890" y="39"/>
                      <a:pt x="890" y="40"/>
                      <a:pt x="890" y="41"/>
                    </a:cubicBezTo>
                    <a:cubicBezTo>
                      <a:pt x="891" y="41"/>
                      <a:pt x="891" y="41"/>
                      <a:pt x="891" y="41"/>
                    </a:cubicBezTo>
                    <a:cubicBezTo>
                      <a:pt x="891" y="41"/>
                      <a:pt x="891" y="41"/>
                      <a:pt x="891" y="41"/>
                    </a:cubicBezTo>
                    <a:cubicBezTo>
                      <a:pt x="891" y="45"/>
                      <a:pt x="891" y="47"/>
                      <a:pt x="891" y="47"/>
                    </a:cubicBezTo>
                    <a:cubicBezTo>
                      <a:pt x="891" y="47"/>
                      <a:pt x="891" y="45"/>
                      <a:pt x="891" y="41"/>
                    </a:cubicBezTo>
                    <a:cubicBezTo>
                      <a:pt x="891" y="40"/>
                      <a:pt x="891" y="39"/>
                      <a:pt x="891" y="38"/>
                    </a:cubicBezTo>
                    <a:moveTo>
                      <a:pt x="87" y="33"/>
                    </a:moveTo>
                    <a:cubicBezTo>
                      <a:pt x="87" y="38"/>
                      <a:pt x="87" y="45"/>
                      <a:pt x="87" y="53"/>
                    </a:cubicBezTo>
                    <a:cubicBezTo>
                      <a:pt x="87" y="53"/>
                      <a:pt x="87" y="53"/>
                      <a:pt x="87" y="53"/>
                    </a:cubicBezTo>
                    <a:cubicBezTo>
                      <a:pt x="87" y="54"/>
                      <a:pt x="87" y="55"/>
                      <a:pt x="87" y="56"/>
                    </a:cubicBezTo>
                    <a:cubicBezTo>
                      <a:pt x="87" y="58"/>
                      <a:pt x="87" y="60"/>
                      <a:pt x="87" y="60"/>
                    </a:cubicBezTo>
                    <a:cubicBezTo>
                      <a:pt x="87" y="60"/>
                      <a:pt x="87" y="60"/>
                      <a:pt x="87" y="60"/>
                    </a:cubicBezTo>
                    <a:cubicBezTo>
                      <a:pt x="87" y="60"/>
                      <a:pt x="87" y="60"/>
                      <a:pt x="87" y="60"/>
                    </a:cubicBezTo>
                    <a:cubicBezTo>
                      <a:pt x="87" y="61"/>
                      <a:pt x="87" y="63"/>
                      <a:pt x="88" y="64"/>
                    </a:cubicBezTo>
                    <a:cubicBezTo>
                      <a:pt x="88" y="64"/>
                      <a:pt x="88" y="64"/>
                      <a:pt x="88" y="65"/>
                    </a:cubicBezTo>
                    <a:cubicBezTo>
                      <a:pt x="85" y="65"/>
                      <a:pt x="83" y="65"/>
                      <a:pt x="80" y="65"/>
                    </a:cubicBezTo>
                    <a:cubicBezTo>
                      <a:pt x="53" y="64"/>
                      <a:pt x="28" y="64"/>
                      <a:pt x="3" y="64"/>
                    </a:cubicBezTo>
                    <a:cubicBezTo>
                      <a:pt x="1" y="64"/>
                      <a:pt x="1" y="64"/>
                      <a:pt x="1" y="64"/>
                    </a:cubicBezTo>
                    <a:cubicBezTo>
                      <a:pt x="1" y="64"/>
                      <a:pt x="1" y="64"/>
                      <a:pt x="1" y="64"/>
                    </a:cubicBezTo>
                    <a:cubicBezTo>
                      <a:pt x="1" y="66"/>
                      <a:pt x="1" y="68"/>
                      <a:pt x="1" y="69"/>
                    </a:cubicBezTo>
                    <a:cubicBezTo>
                      <a:pt x="16" y="69"/>
                      <a:pt x="37" y="69"/>
                      <a:pt x="65" y="69"/>
                    </a:cubicBezTo>
                    <a:cubicBezTo>
                      <a:pt x="72" y="69"/>
                      <a:pt x="80" y="69"/>
                      <a:pt x="88" y="69"/>
                    </a:cubicBezTo>
                    <a:cubicBezTo>
                      <a:pt x="88" y="63"/>
                      <a:pt x="88" y="56"/>
                      <a:pt x="88" y="49"/>
                    </a:cubicBezTo>
                    <a:cubicBezTo>
                      <a:pt x="87" y="44"/>
                      <a:pt x="87" y="38"/>
                      <a:pt x="87" y="33"/>
                    </a:cubicBezTo>
                    <a:moveTo>
                      <a:pt x="87" y="29"/>
                    </a:moveTo>
                    <a:cubicBezTo>
                      <a:pt x="87" y="29"/>
                      <a:pt x="87" y="29"/>
                      <a:pt x="87" y="29"/>
                    </a:cubicBezTo>
                    <a:cubicBezTo>
                      <a:pt x="87" y="35"/>
                      <a:pt x="88" y="42"/>
                      <a:pt x="88" y="48"/>
                    </a:cubicBezTo>
                    <a:cubicBezTo>
                      <a:pt x="88" y="55"/>
                      <a:pt x="88" y="62"/>
                      <a:pt x="88" y="69"/>
                    </a:cubicBezTo>
                    <a:cubicBezTo>
                      <a:pt x="94" y="69"/>
                      <a:pt x="101" y="69"/>
                      <a:pt x="108" y="69"/>
                    </a:cubicBezTo>
                    <a:cubicBezTo>
                      <a:pt x="107" y="54"/>
                      <a:pt x="107" y="49"/>
                      <a:pt x="107" y="49"/>
                    </a:cubicBezTo>
                    <a:cubicBezTo>
                      <a:pt x="107" y="49"/>
                      <a:pt x="107" y="51"/>
                      <a:pt x="107" y="53"/>
                    </a:cubicBezTo>
                    <a:cubicBezTo>
                      <a:pt x="107" y="55"/>
                      <a:pt x="107" y="57"/>
                      <a:pt x="107" y="57"/>
                    </a:cubicBezTo>
                    <a:cubicBezTo>
                      <a:pt x="107" y="57"/>
                      <a:pt x="107" y="56"/>
                      <a:pt x="107" y="53"/>
                    </a:cubicBezTo>
                    <a:cubicBezTo>
                      <a:pt x="107" y="53"/>
                      <a:pt x="107" y="53"/>
                      <a:pt x="107" y="53"/>
                    </a:cubicBezTo>
                    <a:cubicBezTo>
                      <a:pt x="107" y="49"/>
                      <a:pt x="107" y="46"/>
                      <a:pt x="107" y="46"/>
                    </a:cubicBezTo>
                    <a:cubicBezTo>
                      <a:pt x="107" y="46"/>
                      <a:pt x="107" y="46"/>
                      <a:pt x="107" y="47"/>
                    </a:cubicBezTo>
                    <a:cubicBezTo>
                      <a:pt x="107" y="47"/>
                      <a:pt x="107" y="47"/>
                      <a:pt x="107" y="47"/>
                    </a:cubicBezTo>
                    <a:cubicBezTo>
                      <a:pt x="107" y="45"/>
                      <a:pt x="107" y="44"/>
                      <a:pt x="107" y="44"/>
                    </a:cubicBezTo>
                    <a:cubicBezTo>
                      <a:pt x="107" y="44"/>
                      <a:pt x="107" y="44"/>
                      <a:pt x="107" y="45"/>
                    </a:cubicBezTo>
                    <a:cubicBezTo>
                      <a:pt x="107" y="45"/>
                      <a:pt x="107" y="45"/>
                      <a:pt x="107" y="45"/>
                    </a:cubicBezTo>
                    <a:cubicBezTo>
                      <a:pt x="107" y="44"/>
                      <a:pt x="107" y="43"/>
                      <a:pt x="107" y="42"/>
                    </a:cubicBezTo>
                    <a:cubicBezTo>
                      <a:pt x="109" y="42"/>
                      <a:pt x="109" y="42"/>
                      <a:pt x="109" y="42"/>
                    </a:cubicBezTo>
                    <a:cubicBezTo>
                      <a:pt x="111" y="42"/>
                      <a:pt x="111" y="42"/>
                      <a:pt x="111" y="42"/>
                    </a:cubicBezTo>
                    <a:cubicBezTo>
                      <a:pt x="161" y="43"/>
                      <a:pt x="222" y="43"/>
                      <a:pt x="283" y="44"/>
                    </a:cubicBezTo>
                    <a:cubicBezTo>
                      <a:pt x="306" y="44"/>
                      <a:pt x="329" y="45"/>
                      <a:pt x="352" y="45"/>
                    </a:cubicBezTo>
                    <a:cubicBezTo>
                      <a:pt x="314" y="43"/>
                      <a:pt x="241" y="41"/>
                      <a:pt x="162" y="39"/>
                    </a:cubicBezTo>
                    <a:cubicBezTo>
                      <a:pt x="143" y="39"/>
                      <a:pt x="122" y="38"/>
                      <a:pt x="102" y="38"/>
                    </a:cubicBezTo>
                    <a:cubicBezTo>
                      <a:pt x="95" y="38"/>
                      <a:pt x="95" y="38"/>
                      <a:pt x="95" y="38"/>
                    </a:cubicBezTo>
                    <a:cubicBezTo>
                      <a:pt x="91" y="38"/>
                      <a:pt x="91" y="38"/>
                      <a:pt x="91" y="38"/>
                    </a:cubicBezTo>
                    <a:cubicBezTo>
                      <a:pt x="89" y="38"/>
                      <a:pt x="89" y="38"/>
                      <a:pt x="89" y="38"/>
                    </a:cubicBezTo>
                    <a:cubicBezTo>
                      <a:pt x="88" y="38"/>
                      <a:pt x="88" y="38"/>
                      <a:pt x="88" y="38"/>
                    </a:cubicBezTo>
                    <a:cubicBezTo>
                      <a:pt x="88" y="38"/>
                      <a:pt x="88" y="38"/>
                      <a:pt x="88" y="38"/>
                    </a:cubicBezTo>
                    <a:cubicBezTo>
                      <a:pt x="88" y="38"/>
                      <a:pt x="88" y="38"/>
                      <a:pt x="88" y="38"/>
                    </a:cubicBezTo>
                    <a:cubicBezTo>
                      <a:pt x="87" y="32"/>
                      <a:pt x="87" y="29"/>
                      <a:pt x="87" y="29"/>
                    </a:cubicBezTo>
                    <a:moveTo>
                      <a:pt x="825" y="20"/>
                    </a:moveTo>
                    <a:cubicBezTo>
                      <a:pt x="825" y="20"/>
                      <a:pt x="825" y="20"/>
                      <a:pt x="825" y="20"/>
                    </a:cubicBezTo>
                    <a:cubicBezTo>
                      <a:pt x="825" y="20"/>
                      <a:pt x="825" y="20"/>
                      <a:pt x="826" y="20"/>
                    </a:cubicBezTo>
                    <a:cubicBezTo>
                      <a:pt x="825" y="20"/>
                      <a:pt x="825" y="20"/>
                      <a:pt x="825" y="20"/>
                    </a:cubicBezTo>
                    <a:moveTo>
                      <a:pt x="87" y="20"/>
                    </a:moveTo>
                    <a:cubicBezTo>
                      <a:pt x="87" y="22"/>
                      <a:pt x="87" y="26"/>
                      <a:pt x="87" y="29"/>
                    </a:cubicBezTo>
                    <a:cubicBezTo>
                      <a:pt x="91" y="29"/>
                      <a:pt x="94" y="29"/>
                      <a:pt x="97" y="29"/>
                    </a:cubicBezTo>
                    <a:cubicBezTo>
                      <a:pt x="108" y="28"/>
                      <a:pt x="119" y="28"/>
                      <a:pt x="130" y="28"/>
                    </a:cubicBezTo>
                    <a:cubicBezTo>
                      <a:pt x="148" y="28"/>
                      <a:pt x="164" y="28"/>
                      <a:pt x="179" y="28"/>
                    </a:cubicBezTo>
                    <a:cubicBezTo>
                      <a:pt x="199" y="28"/>
                      <a:pt x="215" y="28"/>
                      <a:pt x="229" y="28"/>
                    </a:cubicBezTo>
                    <a:cubicBezTo>
                      <a:pt x="244" y="28"/>
                      <a:pt x="255" y="28"/>
                      <a:pt x="263" y="28"/>
                    </a:cubicBezTo>
                    <a:cubicBezTo>
                      <a:pt x="265" y="28"/>
                      <a:pt x="267" y="28"/>
                      <a:pt x="269" y="28"/>
                    </a:cubicBezTo>
                    <a:cubicBezTo>
                      <a:pt x="271" y="27"/>
                      <a:pt x="272" y="27"/>
                      <a:pt x="270" y="27"/>
                    </a:cubicBezTo>
                    <a:cubicBezTo>
                      <a:pt x="242" y="24"/>
                      <a:pt x="188" y="21"/>
                      <a:pt x="126" y="21"/>
                    </a:cubicBezTo>
                    <a:cubicBezTo>
                      <a:pt x="106" y="21"/>
                      <a:pt x="106" y="21"/>
                      <a:pt x="106" y="21"/>
                    </a:cubicBezTo>
                    <a:cubicBezTo>
                      <a:pt x="96" y="21"/>
                      <a:pt x="96" y="21"/>
                      <a:pt x="96" y="21"/>
                    </a:cubicBezTo>
                    <a:cubicBezTo>
                      <a:pt x="91" y="21"/>
                      <a:pt x="91" y="21"/>
                      <a:pt x="91" y="21"/>
                    </a:cubicBezTo>
                    <a:cubicBezTo>
                      <a:pt x="88" y="21"/>
                      <a:pt x="88" y="21"/>
                      <a:pt x="88" y="21"/>
                    </a:cubicBezTo>
                    <a:cubicBezTo>
                      <a:pt x="88" y="21"/>
                      <a:pt x="88" y="21"/>
                      <a:pt x="88" y="21"/>
                    </a:cubicBezTo>
                    <a:cubicBezTo>
                      <a:pt x="87" y="21"/>
                      <a:pt x="87" y="21"/>
                      <a:pt x="87" y="21"/>
                    </a:cubicBezTo>
                    <a:cubicBezTo>
                      <a:pt x="87" y="21"/>
                      <a:pt x="87" y="21"/>
                      <a:pt x="87" y="21"/>
                    </a:cubicBezTo>
                    <a:cubicBezTo>
                      <a:pt x="87" y="20"/>
                      <a:pt x="87" y="20"/>
                      <a:pt x="87" y="20"/>
                    </a:cubicBezTo>
                    <a:moveTo>
                      <a:pt x="824" y="18"/>
                    </a:moveTo>
                    <a:cubicBezTo>
                      <a:pt x="824" y="18"/>
                      <a:pt x="824" y="18"/>
                      <a:pt x="824" y="20"/>
                    </a:cubicBezTo>
                    <a:cubicBezTo>
                      <a:pt x="824" y="20"/>
                      <a:pt x="824" y="20"/>
                      <a:pt x="824" y="20"/>
                    </a:cubicBezTo>
                    <a:cubicBezTo>
                      <a:pt x="824" y="19"/>
                      <a:pt x="824" y="18"/>
                      <a:pt x="824" y="18"/>
                    </a:cubicBezTo>
                    <a:moveTo>
                      <a:pt x="87" y="14"/>
                    </a:moveTo>
                    <a:cubicBezTo>
                      <a:pt x="87" y="14"/>
                      <a:pt x="87" y="14"/>
                      <a:pt x="87" y="14"/>
                    </a:cubicBezTo>
                    <a:cubicBezTo>
                      <a:pt x="87" y="15"/>
                      <a:pt x="87" y="17"/>
                      <a:pt x="87" y="20"/>
                    </a:cubicBezTo>
                    <a:cubicBezTo>
                      <a:pt x="87" y="18"/>
                      <a:pt x="87" y="15"/>
                      <a:pt x="87" y="14"/>
                    </a:cubicBezTo>
                    <a:moveTo>
                      <a:pt x="890" y="11"/>
                    </a:moveTo>
                    <a:cubicBezTo>
                      <a:pt x="890" y="11"/>
                      <a:pt x="890" y="11"/>
                      <a:pt x="890" y="11"/>
                    </a:cubicBezTo>
                    <a:cubicBezTo>
                      <a:pt x="890" y="11"/>
                      <a:pt x="890" y="11"/>
                      <a:pt x="890" y="11"/>
                    </a:cubicBezTo>
                    <a:cubicBezTo>
                      <a:pt x="889" y="11"/>
                      <a:pt x="889" y="11"/>
                      <a:pt x="889" y="11"/>
                    </a:cubicBezTo>
                    <a:cubicBezTo>
                      <a:pt x="890" y="15"/>
                      <a:pt x="890" y="18"/>
                      <a:pt x="890" y="21"/>
                    </a:cubicBezTo>
                    <a:cubicBezTo>
                      <a:pt x="891" y="21"/>
                      <a:pt x="891" y="21"/>
                      <a:pt x="891" y="21"/>
                    </a:cubicBezTo>
                    <a:cubicBezTo>
                      <a:pt x="890" y="15"/>
                      <a:pt x="890" y="11"/>
                      <a:pt x="890" y="11"/>
                    </a:cubicBezTo>
                    <a:moveTo>
                      <a:pt x="0" y="5"/>
                    </a:moveTo>
                    <a:cubicBezTo>
                      <a:pt x="0" y="5"/>
                      <a:pt x="0" y="5"/>
                      <a:pt x="0" y="5"/>
                    </a:cubicBezTo>
                    <a:cubicBezTo>
                      <a:pt x="0" y="5"/>
                      <a:pt x="0" y="6"/>
                      <a:pt x="0" y="8"/>
                    </a:cubicBezTo>
                    <a:cubicBezTo>
                      <a:pt x="0" y="15"/>
                      <a:pt x="0" y="28"/>
                      <a:pt x="0" y="41"/>
                    </a:cubicBezTo>
                    <a:cubicBezTo>
                      <a:pt x="0" y="44"/>
                      <a:pt x="0" y="47"/>
                      <a:pt x="0" y="49"/>
                    </a:cubicBezTo>
                    <a:cubicBezTo>
                      <a:pt x="0" y="57"/>
                      <a:pt x="0" y="64"/>
                      <a:pt x="0" y="69"/>
                    </a:cubicBezTo>
                    <a:cubicBezTo>
                      <a:pt x="0" y="69"/>
                      <a:pt x="1" y="69"/>
                      <a:pt x="1" y="69"/>
                    </a:cubicBezTo>
                    <a:cubicBezTo>
                      <a:pt x="1" y="68"/>
                      <a:pt x="1" y="66"/>
                      <a:pt x="1" y="64"/>
                    </a:cubicBezTo>
                    <a:cubicBezTo>
                      <a:pt x="1" y="60"/>
                      <a:pt x="1" y="55"/>
                      <a:pt x="1" y="51"/>
                    </a:cubicBezTo>
                    <a:cubicBezTo>
                      <a:pt x="0" y="41"/>
                      <a:pt x="0" y="30"/>
                      <a:pt x="0" y="30"/>
                    </a:cubicBezTo>
                    <a:cubicBezTo>
                      <a:pt x="0" y="30"/>
                      <a:pt x="0" y="30"/>
                      <a:pt x="0" y="31"/>
                    </a:cubicBezTo>
                    <a:cubicBezTo>
                      <a:pt x="1" y="31"/>
                      <a:pt x="1" y="31"/>
                      <a:pt x="1" y="31"/>
                    </a:cubicBezTo>
                    <a:cubicBezTo>
                      <a:pt x="2" y="31"/>
                      <a:pt x="2" y="31"/>
                      <a:pt x="2" y="31"/>
                    </a:cubicBezTo>
                    <a:cubicBezTo>
                      <a:pt x="7" y="31"/>
                      <a:pt x="7" y="31"/>
                      <a:pt x="7" y="31"/>
                    </a:cubicBezTo>
                    <a:cubicBezTo>
                      <a:pt x="16" y="30"/>
                      <a:pt x="16" y="30"/>
                      <a:pt x="16" y="30"/>
                    </a:cubicBezTo>
                    <a:cubicBezTo>
                      <a:pt x="33" y="30"/>
                      <a:pt x="33" y="30"/>
                      <a:pt x="33" y="30"/>
                    </a:cubicBezTo>
                    <a:cubicBezTo>
                      <a:pt x="45" y="30"/>
                      <a:pt x="56" y="29"/>
                      <a:pt x="67" y="29"/>
                    </a:cubicBezTo>
                    <a:cubicBezTo>
                      <a:pt x="74" y="29"/>
                      <a:pt x="81" y="29"/>
                      <a:pt x="87" y="29"/>
                    </a:cubicBezTo>
                    <a:cubicBezTo>
                      <a:pt x="87" y="23"/>
                      <a:pt x="87" y="18"/>
                      <a:pt x="87" y="14"/>
                    </a:cubicBezTo>
                    <a:cubicBezTo>
                      <a:pt x="59" y="14"/>
                      <a:pt x="43" y="15"/>
                      <a:pt x="42" y="15"/>
                    </a:cubicBezTo>
                    <a:cubicBezTo>
                      <a:pt x="33" y="16"/>
                      <a:pt x="23" y="16"/>
                      <a:pt x="14" y="17"/>
                    </a:cubicBezTo>
                    <a:cubicBezTo>
                      <a:pt x="1" y="18"/>
                      <a:pt x="1" y="18"/>
                      <a:pt x="1" y="18"/>
                    </a:cubicBezTo>
                    <a:cubicBezTo>
                      <a:pt x="0" y="18"/>
                      <a:pt x="0" y="18"/>
                      <a:pt x="0" y="18"/>
                    </a:cubicBezTo>
                    <a:cubicBezTo>
                      <a:pt x="0" y="18"/>
                      <a:pt x="0" y="18"/>
                      <a:pt x="0" y="18"/>
                    </a:cubicBezTo>
                    <a:cubicBezTo>
                      <a:pt x="0" y="14"/>
                      <a:pt x="0" y="11"/>
                      <a:pt x="0" y="8"/>
                    </a:cubicBezTo>
                    <a:cubicBezTo>
                      <a:pt x="0" y="6"/>
                      <a:pt x="0" y="5"/>
                      <a:pt x="0" y="5"/>
                    </a:cubicBezTo>
                    <a:moveTo>
                      <a:pt x="0" y="4"/>
                    </a:moveTo>
                    <a:cubicBezTo>
                      <a:pt x="0" y="4"/>
                      <a:pt x="0" y="5"/>
                      <a:pt x="0" y="5"/>
                    </a:cubicBezTo>
                    <a:cubicBezTo>
                      <a:pt x="0" y="5"/>
                      <a:pt x="0" y="5"/>
                      <a:pt x="0" y="5"/>
                    </a:cubicBezTo>
                    <a:cubicBezTo>
                      <a:pt x="0" y="5"/>
                      <a:pt x="0" y="4"/>
                      <a:pt x="0" y="4"/>
                    </a:cubicBezTo>
                    <a:moveTo>
                      <a:pt x="888" y="0"/>
                    </a:moveTo>
                    <a:cubicBezTo>
                      <a:pt x="881" y="1"/>
                      <a:pt x="875" y="1"/>
                      <a:pt x="869" y="2"/>
                    </a:cubicBezTo>
                    <a:cubicBezTo>
                      <a:pt x="866" y="2"/>
                      <a:pt x="864" y="2"/>
                      <a:pt x="861" y="2"/>
                    </a:cubicBezTo>
                    <a:cubicBezTo>
                      <a:pt x="843" y="4"/>
                      <a:pt x="826" y="5"/>
                      <a:pt x="809" y="6"/>
                    </a:cubicBezTo>
                    <a:cubicBezTo>
                      <a:pt x="775" y="7"/>
                      <a:pt x="744" y="8"/>
                      <a:pt x="719" y="9"/>
                    </a:cubicBezTo>
                    <a:cubicBezTo>
                      <a:pt x="667" y="10"/>
                      <a:pt x="635" y="10"/>
                      <a:pt x="635" y="10"/>
                    </a:cubicBezTo>
                    <a:cubicBezTo>
                      <a:pt x="605" y="9"/>
                      <a:pt x="569" y="9"/>
                      <a:pt x="529" y="9"/>
                    </a:cubicBezTo>
                    <a:cubicBezTo>
                      <a:pt x="386" y="9"/>
                      <a:pt x="199" y="11"/>
                      <a:pt x="104" y="13"/>
                    </a:cubicBezTo>
                    <a:cubicBezTo>
                      <a:pt x="114" y="13"/>
                      <a:pt x="123" y="13"/>
                      <a:pt x="132" y="14"/>
                    </a:cubicBezTo>
                    <a:cubicBezTo>
                      <a:pt x="252" y="16"/>
                      <a:pt x="407" y="17"/>
                      <a:pt x="559" y="18"/>
                    </a:cubicBezTo>
                    <a:cubicBezTo>
                      <a:pt x="634" y="18"/>
                      <a:pt x="709" y="19"/>
                      <a:pt x="778" y="20"/>
                    </a:cubicBezTo>
                    <a:cubicBezTo>
                      <a:pt x="779" y="20"/>
                      <a:pt x="781" y="20"/>
                      <a:pt x="782" y="20"/>
                    </a:cubicBezTo>
                    <a:cubicBezTo>
                      <a:pt x="785" y="20"/>
                      <a:pt x="788" y="20"/>
                      <a:pt x="790" y="19"/>
                    </a:cubicBezTo>
                    <a:cubicBezTo>
                      <a:pt x="811" y="18"/>
                      <a:pt x="831" y="17"/>
                      <a:pt x="851" y="15"/>
                    </a:cubicBezTo>
                    <a:cubicBezTo>
                      <a:pt x="861" y="14"/>
                      <a:pt x="872" y="13"/>
                      <a:pt x="882" y="12"/>
                    </a:cubicBezTo>
                    <a:cubicBezTo>
                      <a:pt x="888" y="11"/>
                      <a:pt x="888" y="11"/>
                      <a:pt x="888" y="11"/>
                    </a:cubicBezTo>
                    <a:cubicBezTo>
                      <a:pt x="888" y="8"/>
                      <a:pt x="888" y="4"/>
                      <a:pt x="888" y="0"/>
                    </a:cubicBezTo>
                    <a:moveTo>
                      <a:pt x="889" y="0"/>
                    </a:moveTo>
                    <a:cubicBezTo>
                      <a:pt x="889" y="0"/>
                      <a:pt x="888" y="0"/>
                      <a:pt x="888" y="0"/>
                    </a:cubicBezTo>
                    <a:cubicBezTo>
                      <a:pt x="888" y="4"/>
                      <a:pt x="888" y="8"/>
                      <a:pt x="888" y="11"/>
                    </a:cubicBezTo>
                    <a:cubicBezTo>
                      <a:pt x="889" y="11"/>
                      <a:pt x="889" y="11"/>
                      <a:pt x="889" y="11"/>
                    </a:cubicBezTo>
                    <a:cubicBezTo>
                      <a:pt x="889" y="8"/>
                      <a:pt x="889" y="5"/>
                      <a:pt x="889" y="2"/>
                    </a:cubicBezTo>
                    <a:cubicBezTo>
                      <a:pt x="889" y="2"/>
                      <a:pt x="889" y="1"/>
                      <a:pt x="889" y="0"/>
                    </a:cubicBezTo>
                  </a:path>
                </a:pathLst>
              </a:custGeom>
              <a:solidFill>
                <a:srgbClr val="E3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168">
                <a:extLst>
                  <a:ext uri="{FF2B5EF4-FFF2-40B4-BE49-F238E27FC236}">
                    <a16:creationId xmlns:a16="http://schemas.microsoft.com/office/drawing/2014/main" id="{5F78DB06-7D72-45C9-A976-408F5920FDDF}"/>
                  </a:ext>
                </a:extLst>
              </p:cNvPr>
              <p:cNvSpPr>
                <a:spLocks noEditPoints="1"/>
              </p:cNvSpPr>
              <p:nvPr/>
            </p:nvSpPr>
            <p:spPr bwMode="auto">
              <a:xfrm>
                <a:off x="3484681" y="2518380"/>
                <a:ext cx="1796371" cy="273641"/>
              </a:xfrm>
              <a:custGeom>
                <a:avLst/>
                <a:gdLst>
                  <a:gd name="T0" fmla="*/ 207 w 820"/>
                  <a:gd name="T1" fmla="*/ 114 h 125"/>
                  <a:gd name="T2" fmla="*/ 746 w 820"/>
                  <a:gd name="T3" fmla="*/ 111 h 125"/>
                  <a:gd name="T4" fmla="*/ 619 w 820"/>
                  <a:gd name="T5" fmla="*/ 107 h 125"/>
                  <a:gd name="T6" fmla="*/ 327 w 820"/>
                  <a:gd name="T7" fmla="*/ 109 h 125"/>
                  <a:gd name="T8" fmla="*/ 619 w 820"/>
                  <a:gd name="T9" fmla="*/ 106 h 125"/>
                  <a:gd name="T10" fmla="*/ 490 w 820"/>
                  <a:gd name="T11" fmla="*/ 109 h 125"/>
                  <a:gd name="T12" fmla="*/ 619 w 820"/>
                  <a:gd name="T13" fmla="*/ 106 h 125"/>
                  <a:gd name="T14" fmla="*/ 166 w 820"/>
                  <a:gd name="T15" fmla="*/ 103 h 125"/>
                  <a:gd name="T16" fmla="*/ 207 w 820"/>
                  <a:gd name="T17" fmla="*/ 102 h 125"/>
                  <a:gd name="T18" fmla="*/ 1 w 820"/>
                  <a:gd name="T19" fmla="*/ 99 h 125"/>
                  <a:gd name="T20" fmla="*/ 6 w 820"/>
                  <a:gd name="T21" fmla="*/ 107 h 125"/>
                  <a:gd name="T22" fmla="*/ 21 w 820"/>
                  <a:gd name="T23" fmla="*/ 102 h 125"/>
                  <a:gd name="T24" fmla="*/ 154 w 820"/>
                  <a:gd name="T25" fmla="*/ 99 h 125"/>
                  <a:gd name="T26" fmla="*/ 44 w 820"/>
                  <a:gd name="T27" fmla="*/ 99 h 125"/>
                  <a:gd name="T28" fmla="*/ 21 w 820"/>
                  <a:gd name="T29" fmla="*/ 108 h 125"/>
                  <a:gd name="T30" fmla="*/ 1 w 820"/>
                  <a:gd name="T31" fmla="*/ 95 h 125"/>
                  <a:gd name="T32" fmla="*/ 21 w 820"/>
                  <a:gd name="T33" fmla="*/ 95 h 125"/>
                  <a:gd name="T34" fmla="*/ 153 w 820"/>
                  <a:gd name="T35" fmla="*/ 98 h 125"/>
                  <a:gd name="T36" fmla="*/ 259 w 820"/>
                  <a:gd name="T37" fmla="*/ 94 h 125"/>
                  <a:gd name="T38" fmla="*/ 154 w 820"/>
                  <a:gd name="T39" fmla="*/ 95 h 125"/>
                  <a:gd name="T40" fmla="*/ 197 w 820"/>
                  <a:gd name="T41" fmla="*/ 99 h 125"/>
                  <a:gd name="T42" fmla="*/ 615 w 820"/>
                  <a:gd name="T43" fmla="*/ 101 h 125"/>
                  <a:gd name="T44" fmla="*/ 619 w 820"/>
                  <a:gd name="T45" fmla="*/ 87 h 125"/>
                  <a:gd name="T46" fmla="*/ 153 w 820"/>
                  <a:gd name="T47" fmla="*/ 83 h 125"/>
                  <a:gd name="T48" fmla="*/ 745 w 820"/>
                  <a:gd name="T49" fmla="*/ 100 h 125"/>
                  <a:gd name="T50" fmla="*/ 660 w 820"/>
                  <a:gd name="T51" fmla="*/ 86 h 125"/>
                  <a:gd name="T52" fmla="*/ 733 w 820"/>
                  <a:gd name="T53" fmla="*/ 104 h 125"/>
                  <a:gd name="T54" fmla="*/ 745 w 820"/>
                  <a:gd name="T55" fmla="*/ 85 h 125"/>
                  <a:gd name="T56" fmla="*/ 619 w 820"/>
                  <a:gd name="T57" fmla="*/ 87 h 125"/>
                  <a:gd name="T58" fmla="*/ 154 w 820"/>
                  <a:gd name="T59" fmla="*/ 83 h 125"/>
                  <a:gd name="T60" fmla="*/ 619 w 820"/>
                  <a:gd name="T61" fmla="*/ 86 h 125"/>
                  <a:gd name="T62" fmla="*/ 579 w 820"/>
                  <a:gd name="T63" fmla="*/ 87 h 125"/>
                  <a:gd name="T64" fmla="*/ 259 w 820"/>
                  <a:gd name="T65" fmla="*/ 94 h 125"/>
                  <a:gd name="T66" fmla="*/ 332 w 820"/>
                  <a:gd name="T67" fmla="*/ 81 h 125"/>
                  <a:gd name="T68" fmla="*/ 153 w 820"/>
                  <a:gd name="T69" fmla="*/ 80 h 125"/>
                  <a:gd name="T70" fmla="*/ 153 w 820"/>
                  <a:gd name="T71" fmla="*/ 80 h 125"/>
                  <a:gd name="T72" fmla="*/ 1 w 820"/>
                  <a:gd name="T73" fmla="*/ 82 h 125"/>
                  <a:gd name="T74" fmla="*/ 21 w 820"/>
                  <a:gd name="T75" fmla="*/ 75 h 125"/>
                  <a:gd name="T76" fmla="*/ 443 w 820"/>
                  <a:gd name="T77" fmla="*/ 69 h 125"/>
                  <a:gd name="T78" fmla="*/ 619 w 820"/>
                  <a:gd name="T79" fmla="*/ 74 h 125"/>
                  <a:gd name="T80" fmla="*/ 20 w 820"/>
                  <a:gd name="T81" fmla="*/ 59 h 125"/>
                  <a:gd name="T82" fmla="*/ 619 w 820"/>
                  <a:gd name="T83" fmla="*/ 53 h 125"/>
                  <a:gd name="T84" fmla="*/ 443 w 820"/>
                  <a:gd name="T85" fmla="*/ 69 h 125"/>
                  <a:gd name="T86" fmla="*/ 613 w 820"/>
                  <a:gd name="T87" fmla="*/ 65 h 125"/>
                  <a:gd name="T88" fmla="*/ 30 w 820"/>
                  <a:gd name="T89" fmla="*/ 53 h 125"/>
                  <a:gd name="T90" fmla="*/ 20 w 820"/>
                  <a:gd name="T91" fmla="*/ 53 h 125"/>
                  <a:gd name="T92" fmla="*/ 818 w 820"/>
                  <a:gd name="T93" fmla="*/ 28 h 125"/>
                  <a:gd name="T94" fmla="*/ 803 w 820"/>
                  <a:gd name="T95" fmla="*/ 44 h 125"/>
                  <a:gd name="T96" fmla="*/ 818 w 820"/>
                  <a:gd name="T97" fmla="*/ 37 h 125"/>
                  <a:gd name="T98" fmla="*/ 818 w 820"/>
                  <a:gd name="T99" fmla="*/ 78 h 125"/>
                  <a:gd name="T100" fmla="*/ 803 w 820"/>
                  <a:gd name="T101" fmla="*/ 79 h 125"/>
                  <a:gd name="T102" fmla="*/ 816 w 820"/>
                  <a:gd name="T103" fmla="*/ 93 h 125"/>
                  <a:gd name="T104" fmla="*/ 820 w 820"/>
                  <a:gd name="T105" fmla="*/ 94 h 125"/>
                  <a:gd name="T106" fmla="*/ 0 w 820"/>
                  <a:gd name="T107" fmla="*/ 11 h 125"/>
                  <a:gd name="T108" fmla="*/ 1 w 820"/>
                  <a:gd name="T109" fmla="*/ 54 h 125"/>
                  <a:gd name="T110" fmla="*/ 0 w 820"/>
                  <a:gd name="T111" fmla="*/ 7 h 125"/>
                  <a:gd name="T112" fmla="*/ 0 w 820"/>
                  <a:gd name="T113" fmla="*/ 27 h 125"/>
                  <a:gd name="T114" fmla="*/ 183 w 820"/>
                  <a:gd name="T115" fmla="*/ 33 h 125"/>
                  <a:gd name="T116" fmla="*/ 565 w 820"/>
                  <a:gd name="T117" fmla="*/ 47 h 125"/>
                  <a:gd name="T118" fmla="*/ 802 w 820"/>
                  <a:gd name="T119" fmla="*/ 27 h 125"/>
                  <a:gd name="T120" fmla="*/ 691 w 820"/>
                  <a:gd name="T121" fmla="*/ 26 h 125"/>
                  <a:gd name="T122" fmla="*/ 0 w 820"/>
                  <a:gd name="T123" fmla="*/ 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0" h="125">
                    <a:moveTo>
                      <a:pt x="21" y="116"/>
                    </a:moveTo>
                    <a:cubicBezTo>
                      <a:pt x="21" y="121"/>
                      <a:pt x="21" y="125"/>
                      <a:pt x="21" y="125"/>
                    </a:cubicBezTo>
                    <a:cubicBezTo>
                      <a:pt x="21" y="125"/>
                      <a:pt x="21" y="124"/>
                      <a:pt x="21" y="121"/>
                    </a:cubicBezTo>
                    <a:cubicBezTo>
                      <a:pt x="21" y="122"/>
                      <a:pt x="21" y="122"/>
                      <a:pt x="21" y="122"/>
                    </a:cubicBezTo>
                    <a:cubicBezTo>
                      <a:pt x="21" y="122"/>
                      <a:pt x="21" y="119"/>
                      <a:pt x="21" y="116"/>
                    </a:cubicBezTo>
                    <a:moveTo>
                      <a:pt x="207" y="114"/>
                    </a:moveTo>
                    <a:cubicBezTo>
                      <a:pt x="207" y="114"/>
                      <a:pt x="207" y="114"/>
                      <a:pt x="207" y="114"/>
                    </a:cubicBezTo>
                    <a:cubicBezTo>
                      <a:pt x="207" y="115"/>
                      <a:pt x="207" y="116"/>
                      <a:pt x="207" y="116"/>
                    </a:cubicBezTo>
                    <a:cubicBezTo>
                      <a:pt x="207" y="116"/>
                      <a:pt x="207" y="116"/>
                      <a:pt x="207" y="114"/>
                    </a:cubicBezTo>
                    <a:cubicBezTo>
                      <a:pt x="207" y="114"/>
                      <a:pt x="207" y="114"/>
                      <a:pt x="207" y="114"/>
                    </a:cubicBezTo>
                    <a:cubicBezTo>
                      <a:pt x="207" y="114"/>
                      <a:pt x="207" y="114"/>
                      <a:pt x="207" y="114"/>
                    </a:cubicBezTo>
                    <a:moveTo>
                      <a:pt x="746" y="110"/>
                    </a:moveTo>
                    <a:cubicBezTo>
                      <a:pt x="746" y="110"/>
                      <a:pt x="746" y="110"/>
                      <a:pt x="746" y="110"/>
                    </a:cubicBezTo>
                    <a:cubicBezTo>
                      <a:pt x="746" y="111"/>
                      <a:pt x="746" y="111"/>
                      <a:pt x="746" y="111"/>
                    </a:cubicBezTo>
                    <a:cubicBezTo>
                      <a:pt x="746" y="111"/>
                      <a:pt x="746" y="111"/>
                      <a:pt x="746" y="110"/>
                    </a:cubicBezTo>
                    <a:moveTo>
                      <a:pt x="21" y="109"/>
                    </a:moveTo>
                    <a:cubicBezTo>
                      <a:pt x="21" y="109"/>
                      <a:pt x="21" y="109"/>
                      <a:pt x="21" y="109"/>
                    </a:cubicBezTo>
                    <a:cubicBezTo>
                      <a:pt x="21" y="110"/>
                      <a:pt x="21" y="110"/>
                      <a:pt x="21" y="111"/>
                    </a:cubicBezTo>
                    <a:cubicBezTo>
                      <a:pt x="21" y="111"/>
                      <a:pt x="21" y="111"/>
                      <a:pt x="21" y="111"/>
                    </a:cubicBezTo>
                    <a:cubicBezTo>
                      <a:pt x="21" y="110"/>
                      <a:pt x="21" y="110"/>
                      <a:pt x="21" y="109"/>
                    </a:cubicBezTo>
                    <a:moveTo>
                      <a:pt x="619" y="107"/>
                    </a:moveTo>
                    <a:cubicBezTo>
                      <a:pt x="619" y="107"/>
                      <a:pt x="619" y="107"/>
                      <a:pt x="619" y="107"/>
                    </a:cubicBezTo>
                    <a:cubicBezTo>
                      <a:pt x="619" y="109"/>
                      <a:pt x="619" y="109"/>
                      <a:pt x="619" y="109"/>
                    </a:cubicBezTo>
                    <a:cubicBezTo>
                      <a:pt x="619" y="109"/>
                      <a:pt x="619" y="109"/>
                      <a:pt x="619" y="107"/>
                    </a:cubicBezTo>
                    <a:moveTo>
                      <a:pt x="208" y="107"/>
                    </a:moveTo>
                    <a:cubicBezTo>
                      <a:pt x="207" y="107"/>
                      <a:pt x="207" y="108"/>
                      <a:pt x="207" y="110"/>
                    </a:cubicBezTo>
                    <a:cubicBezTo>
                      <a:pt x="213" y="110"/>
                      <a:pt x="219" y="110"/>
                      <a:pt x="224" y="110"/>
                    </a:cubicBezTo>
                    <a:cubicBezTo>
                      <a:pt x="259" y="110"/>
                      <a:pt x="293" y="110"/>
                      <a:pt x="327" y="109"/>
                    </a:cubicBezTo>
                    <a:cubicBezTo>
                      <a:pt x="310" y="109"/>
                      <a:pt x="292" y="109"/>
                      <a:pt x="275" y="109"/>
                    </a:cubicBezTo>
                    <a:cubicBezTo>
                      <a:pt x="257" y="108"/>
                      <a:pt x="240" y="108"/>
                      <a:pt x="224" y="108"/>
                    </a:cubicBezTo>
                    <a:cubicBezTo>
                      <a:pt x="212" y="107"/>
                      <a:pt x="212" y="107"/>
                      <a:pt x="212" y="107"/>
                    </a:cubicBezTo>
                    <a:cubicBezTo>
                      <a:pt x="211" y="108"/>
                      <a:pt x="211" y="108"/>
                      <a:pt x="211" y="108"/>
                    </a:cubicBezTo>
                    <a:cubicBezTo>
                      <a:pt x="210" y="108"/>
                      <a:pt x="210" y="108"/>
                      <a:pt x="210" y="107"/>
                    </a:cubicBezTo>
                    <a:cubicBezTo>
                      <a:pt x="209" y="107"/>
                      <a:pt x="209" y="107"/>
                      <a:pt x="208" y="107"/>
                    </a:cubicBezTo>
                    <a:moveTo>
                      <a:pt x="619" y="106"/>
                    </a:moveTo>
                    <a:cubicBezTo>
                      <a:pt x="619" y="106"/>
                      <a:pt x="619" y="106"/>
                      <a:pt x="619" y="106"/>
                    </a:cubicBezTo>
                    <a:cubicBezTo>
                      <a:pt x="618" y="106"/>
                      <a:pt x="618" y="106"/>
                      <a:pt x="618" y="106"/>
                    </a:cubicBezTo>
                    <a:cubicBezTo>
                      <a:pt x="614" y="106"/>
                      <a:pt x="614" y="106"/>
                      <a:pt x="614" y="106"/>
                    </a:cubicBezTo>
                    <a:cubicBezTo>
                      <a:pt x="613" y="106"/>
                      <a:pt x="611" y="106"/>
                      <a:pt x="610" y="106"/>
                    </a:cubicBezTo>
                    <a:cubicBezTo>
                      <a:pt x="597" y="106"/>
                      <a:pt x="584" y="106"/>
                      <a:pt x="572" y="106"/>
                    </a:cubicBezTo>
                    <a:cubicBezTo>
                      <a:pt x="559" y="106"/>
                      <a:pt x="547" y="107"/>
                      <a:pt x="535" y="107"/>
                    </a:cubicBezTo>
                    <a:cubicBezTo>
                      <a:pt x="523" y="107"/>
                      <a:pt x="508" y="108"/>
                      <a:pt x="490" y="109"/>
                    </a:cubicBezTo>
                    <a:cubicBezTo>
                      <a:pt x="481" y="109"/>
                      <a:pt x="471" y="110"/>
                      <a:pt x="461" y="110"/>
                    </a:cubicBezTo>
                    <a:cubicBezTo>
                      <a:pt x="492" y="110"/>
                      <a:pt x="522" y="109"/>
                      <a:pt x="555" y="109"/>
                    </a:cubicBezTo>
                    <a:cubicBezTo>
                      <a:pt x="577" y="108"/>
                      <a:pt x="598" y="108"/>
                      <a:pt x="619" y="107"/>
                    </a:cubicBezTo>
                    <a:cubicBezTo>
                      <a:pt x="619" y="107"/>
                      <a:pt x="619" y="107"/>
                      <a:pt x="619" y="106"/>
                    </a:cubicBezTo>
                    <a:moveTo>
                      <a:pt x="619" y="102"/>
                    </a:moveTo>
                    <a:cubicBezTo>
                      <a:pt x="619" y="102"/>
                      <a:pt x="619" y="103"/>
                      <a:pt x="619" y="106"/>
                    </a:cubicBezTo>
                    <a:cubicBezTo>
                      <a:pt x="619" y="106"/>
                      <a:pt x="619" y="106"/>
                      <a:pt x="619" y="106"/>
                    </a:cubicBezTo>
                    <a:cubicBezTo>
                      <a:pt x="619" y="107"/>
                      <a:pt x="619" y="107"/>
                      <a:pt x="619" y="107"/>
                    </a:cubicBezTo>
                    <a:cubicBezTo>
                      <a:pt x="619" y="107"/>
                      <a:pt x="619" y="107"/>
                      <a:pt x="620" y="107"/>
                    </a:cubicBezTo>
                    <a:cubicBezTo>
                      <a:pt x="620" y="107"/>
                      <a:pt x="620" y="107"/>
                      <a:pt x="620" y="106"/>
                    </a:cubicBezTo>
                    <a:cubicBezTo>
                      <a:pt x="619" y="104"/>
                      <a:pt x="619" y="102"/>
                      <a:pt x="619" y="102"/>
                    </a:cubicBezTo>
                    <a:moveTo>
                      <a:pt x="207" y="102"/>
                    </a:moveTo>
                    <a:cubicBezTo>
                      <a:pt x="199" y="102"/>
                      <a:pt x="192" y="102"/>
                      <a:pt x="186" y="103"/>
                    </a:cubicBezTo>
                    <a:cubicBezTo>
                      <a:pt x="166" y="103"/>
                      <a:pt x="166" y="103"/>
                      <a:pt x="166" y="103"/>
                    </a:cubicBezTo>
                    <a:cubicBezTo>
                      <a:pt x="156" y="104"/>
                      <a:pt x="156" y="104"/>
                      <a:pt x="156" y="104"/>
                    </a:cubicBezTo>
                    <a:cubicBezTo>
                      <a:pt x="154" y="104"/>
                      <a:pt x="154" y="104"/>
                      <a:pt x="154" y="104"/>
                    </a:cubicBezTo>
                    <a:cubicBezTo>
                      <a:pt x="154" y="104"/>
                      <a:pt x="154" y="104"/>
                      <a:pt x="154" y="104"/>
                    </a:cubicBezTo>
                    <a:cubicBezTo>
                      <a:pt x="154" y="104"/>
                      <a:pt x="154" y="104"/>
                      <a:pt x="154" y="104"/>
                    </a:cubicBezTo>
                    <a:cubicBezTo>
                      <a:pt x="154" y="107"/>
                      <a:pt x="154" y="109"/>
                      <a:pt x="154" y="110"/>
                    </a:cubicBezTo>
                    <a:cubicBezTo>
                      <a:pt x="171" y="110"/>
                      <a:pt x="189" y="110"/>
                      <a:pt x="207" y="110"/>
                    </a:cubicBezTo>
                    <a:cubicBezTo>
                      <a:pt x="207" y="108"/>
                      <a:pt x="207" y="105"/>
                      <a:pt x="207" y="102"/>
                    </a:cubicBezTo>
                    <a:moveTo>
                      <a:pt x="238" y="102"/>
                    </a:moveTo>
                    <a:cubicBezTo>
                      <a:pt x="235" y="102"/>
                      <a:pt x="231" y="102"/>
                      <a:pt x="228" y="102"/>
                    </a:cubicBezTo>
                    <a:cubicBezTo>
                      <a:pt x="292" y="104"/>
                      <a:pt x="350" y="106"/>
                      <a:pt x="410" y="108"/>
                    </a:cubicBezTo>
                    <a:cubicBezTo>
                      <a:pt x="436" y="108"/>
                      <a:pt x="461" y="107"/>
                      <a:pt x="486" y="106"/>
                    </a:cubicBezTo>
                    <a:cubicBezTo>
                      <a:pt x="405" y="105"/>
                      <a:pt x="324" y="103"/>
                      <a:pt x="241" y="102"/>
                    </a:cubicBezTo>
                    <a:cubicBezTo>
                      <a:pt x="240" y="102"/>
                      <a:pt x="239" y="102"/>
                      <a:pt x="238" y="102"/>
                    </a:cubicBezTo>
                    <a:moveTo>
                      <a:pt x="1" y="99"/>
                    </a:moveTo>
                    <a:cubicBezTo>
                      <a:pt x="1" y="105"/>
                      <a:pt x="1" y="108"/>
                      <a:pt x="1" y="108"/>
                    </a:cubicBezTo>
                    <a:cubicBezTo>
                      <a:pt x="1" y="108"/>
                      <a:pt x="1" y="108"/>
                      <a:pt x="1" y="107"/>
                    </a:cubicBezTo>
                    <a:cubicBezTo>
                      <a:pt x="1" y="107"/>
                      <a:pt x="1" y="107"/>
                      <a:pt x="1" y="107"/>
                    </a:cubicBezTo>
                    <a:cubicBezTo>
                      <a:pt x="1" y="107"/>
                      <a:pt x="1" y="107"/>
                      <a:pt x="1" y="107"/>
                    </a:cubicBezTo>
                    <a:cubicBezTo>
                      <a:pt x="1" y="107"/>
                      <a:pt x="1" y="107"/>
                      <a:pt x="1" y="107"/>
                    </a:cubicBezTo>
                    <a:cubicBezTo>
                      <a:pt x="3" y="107"/>
                      <a:pt x="3" y="107"/>
                      <a:pt x="3" y="107"/>
                    </a:cubicBezTo>
                    <a:cubicBezTo>
                      <a:pt x="6" y="107"/>
                      <a:pt x="6" y="107"/>
                      <a:pt x="6" y="107"/>
                    </a:cubicBezTo>
                    <a:cubicBezTo>
                      <a:pt x="12" y="107"/>
                      <a:pt x="12" y="107"/>
                      <a:pt x="12" y="107"/>
                    </a:cubicBezTo>
                    <a:cubicBezTo>
                      <a:pt x="21" y="107"/>
                      <a:pt x="21" y="107"/>
                      <a:pt x="21" y="107"/>
                    </a:cubicBezTo>
                    <a:cubicBezTo>
                      <a:pt x="21" y="105"/>
                      <a:pt x="21" y="104"/>
                      <a:pt x="21" y="102"/>
                    </a:cubicBezTo>
                    <a:cubicBezTo>
                      <a:pt x="21" y="102"/>
                      <a:pt x="21" y="102"/>
                      <a:pt x="21" y="102"/>
                    </a:cubicBezTo>
                    <a:cubicBezTo>
                      <a:pt x="21" y="102"/>
                      <a:pt x="21" y="102"/>
                      <a:pt x="21" y="102"/>
                    </a:cubicBezTo>
                    <a:cubicBezTo>
                      <a:pt x="21" y="102"/>
                      <a:pt x="21" y="102"/>
                      <a:pt x="21" y="102"/>
                    </a:cubicBezTo>
                    <a:cubicBezTo>
                      <a:pt x="21" y="102"/>
                      <a:pt x="21" y="102"/>
                      <a:pt x="21" y="102"/>
                    </a:cubicBezTo>
                    <a:cubicBezTo>
                      <a:pt x="21" y="101"/>
                      <a:pt x="21" y="100"/>
                      <a:pt x="21" y="99"/>
                    </a:cubicBezTo>
                    <a:cubicBezTo>
                      <a:pt x="15" y="99"/>
                      <a:pt x="9" y="99"/>
                      <a:pt x="3" y="99"/>
                    </a:cubicBezTo>
                    <a:cubicBezTo>
                      <a:pt x="1" y="99"/>
                      <a:pt x="1" y="99"/>
                      <a:pt x="1" y="99"/>
                    </a:cubicBezTo>
                    <a:cubicBezTo>
                      <a:pt x="1" y="99"/>
                      <a:pt x="1" y="99"/>
                      <a:pt x="1" y="99"/>
                    </a:cubicBezTo>
                    <a:cubicBezTo>
                      <a:pt x="1" y="99"/>
                      <a:pt x="1" y="99"/>
                      <a:pt x="1" y="99"/>
                    </a:cubicBezTo>
                    <a:moveTo>
                      <a:pt x="154" y="99"/>
                    </a:moveTo>
                    <a:cubicBezTo>
                      <a:pt x="154" y="99"/>
                      <a:pt x="154" y="99"/>
                      <a:pt x="154" y="99"/>
                    </a:cubicBezTo>
                    <a:cubicBezTo>
                      <a:pt x="154" y="99"/>
                      <a:pt x="154" y="99"/>
                      <a:pt x="154" y="99"/>
                    </a:cubicBezTo>
                    <a:cubicBezTo>
                      <a:pt x="154" y="99"/>
                      <a:pt x="154" y="99"/>
                      <a:pt x="154" y="99"/>
                    </a:cubicBezTo>
                    <a:cubicBezTo>
                      <a:pt x="154" y="100"/>
                      <a:pt x="154" y="100"/>
                      <a:pt x="154" y="100"/>
                    </a:cubicBezTo>
                    <a:cubicBezTo>
                      <a:pt x="154" y="100"/>
                      <a:pt x="154" y="100"/>
                      <a:pt x="154" y="99"/>
                    </a:cubicBezTo>
                    <a:cubicBezTo>
                      <a:pt x="146" y="99"/>
                      <a:pt x="138" y="99"/>
                      <a:pt x="129" y="99"/>
                    </a:cubicBezTo>
                    <a:cubicBezTo>
                      <a:pt x="104" y="99"/>
                      <a:pt x="78" y="99"/>
                      <a:pt x="52" y="99"/>
                    </a:cubicBezTo>
                    <a:cubicBezTo>
                      <a:pt x="50" y="99"/>
                      <a:pt x="47" y="99"/>
                      <a:pt x="44" y="99"/>
                    </a:cubicBezTo>
                    <a:cubicBezTo>
                      <a:pt x="37" y="99"/>
                      <a:pt x="29" y="99"/>
                      <a:pt x="21" y="99"/>
                    </a:cubicBezTo>
                    <a:cubicBezTo>
                      <a:pt x="21" y="110"/>
                      <a:pt x="21" y="116"/>
                      <a:pt x="21" y="118"/>
                    </a:cubicBezTo>
                    <a:cubicBezTo>
                      <a:pt x="21" y="116"/>
                      <a:pt x="21" y="114"/>
                      <a:pt x="21" y="111"/>
                    </a:cubicBezTo>
                    <a:cubicBezTo>
                      <a:pt x="21" y="111"/>
                      <a:pt x="21" y="111"/>
                      <a:pt x="21" y="111"/>
                    </a:cubicBezTo>
                    <a:cubicBezTo>
                      <a:pt x="21" y="111"/>
                      <a:pt x="21" y="110"/>
                      <a:pt x="21" y="109"/>
                    </a:cubicBezTo>
                    <a:cubicBezTo>
                      <a:pt x="21" y="109"/>
                      <a:pt x="21" y="109"/>
                      <a:pt x="21" y="109"/>
                    </a:cubicBezTo>
                    <a:cubicBezTo>
                      <a:pt x="21" y="108"/>
                      <a:pt x="21" y="108"/>
                      <a:pt x="21" y="108"/>
                    </a:cubicBezTo>
                    <a:cubicBezTo>
                      <a:pt x="21" y="108"/>
                      <a:pt x="21" y="108"/>
                      <a:pt x="21" y="109"/>
                    </a:cubicBezTo>
                    <a:cubicBezTo>
                      <a:pt x="22" y="109"/>
                      <a:pt x="22" y="109"/>
                      <a:pt x="22" y="109"/>
                    </a:cubicBezTo>
                    <a:cubicBezTo>
                      <a:pt x="33" y="109"/>
                      <a:pt x="44" y="109"/>
                      <a:pt x="54" y="109"/>
                    </a:cubicBezTo>
                    <a:cubicBezTo>
                      <a:pt x="94" y="109"/>
                      <a:pt x="127" y="110"/>
                      <a:pt x="149" y="110"/>
                    </a:cubicBezTo>
                    <a:cubicBezTo>
                      <a:pt x="150" y="110"/>
                      <a:pt x="152" y="110"/>
                      <a:pt x="154" y="110"/>
                    </a:cubicBezTo>
                    <a:cubicBezTo>
                      <a:pt x="154" y="109"/>
                      <a:pt x="154" y="104"/>
                      <a:pt x="154" y="99"/>
                    </a:cubicBezTo>
                    <a:moveTo>
                      <a:pt x="1" y="95"/>
                    </a:moveTo>
                    <a:cubicBezTo>
                      <a:pt x="1" y="99"/>
                      <a:pt x="1" y="100"/>
                      <a:pt x="1" y="100"/>
                    </a:cubicBezTo>
                    <a:cubicBezTo>
                      <a:pt x="1" y="100"/>
                      <a:pt x="1" y="100"/>
                      <a:pt x="1" y="99"/>
                    </a:cubicBezTo>
                    <a:cubicBezTo>
                      <a:pt x="1" y="99"/>
                      <a:pt x="1" y="99"/>
                      <a:pt x="1" y="99"/>
                    </a:cubicBezTo>
                    <a:cubicBezTo>
                      <a:pt x="1" y="99"/>
                      <a:pt x="1" y="98"/>
                      <a:pt x="1" y="97"/>
                    </a:cubicBezTo>
                    <a:cubicBezTo>
                      <a:pt x="1" y="96"/>
                      <a:pt x="1" y="96"/>
                      <a:pt x="1" y="95"/>
                    </a:cubicBezTo>
                    <a:cubicBezTo>
                      <a:pt x="1" y="95"/>
                      <a:pt x="1" y="95"/>
                      <a:pt x="1" y="95"/>
                    </a:cubicBezTo>
                    <a:moveTo>
                      <a:pt x="21" y="95"/>
                    </a:moveTo>
                    <a:cubicBezTo>
                      <a:pt x="21" y="95"/>
                      <a:pt x="21" y="95"/>
                      <a:pt x="21" y="95"/>
                    </a:cubicBezTo>
                    <a:cubicBezTo>
                      <a:pt x="21" y="97"/>
                      <a:pt x="21" y="98"/>
                      <a:pt x="21" y="99"/>
                    </a:cubicBezTo>
                    <a:cubicBezTo>
                      <a:pt x="21" y="99"/>
                      <a:pt x="21" y="99"/>
                      <a:pt x="21" y="99"/>
                    </a:cubicBezTo>
                    <a:cubicBezTo>
                      <a:pt x="21" y="98"/>
                      <a:pt x="21" y="97"/>
                      <a:pt x="21" y="95"/>
                    </a:cubicBezTo>
                    <a:moveTo>
                      <a:pt x="153" y="95"/>
                    </a:moveTo>
                    <a:cubicBezTo>
                      <a:pt x="153" y="95"/>
                      <a:pt x="153" y="95"/>
                      <a:pt x="153" y="95"/>
                    </a:cubicBezTo>
                    <a:cubicBezTo>
                      <a:pt x="153" y="96"/>
                      <a:pt x="153" y="98"/>
                      <a:pt x="153" y="98"/>
                    </a:cubicBezTo>
                    <a:cubicBezTo>
                      <a:pt x="153" y="98"/>
                      <a:pt x="153" y="97"/>
                      <a:pt x="153" y="95"/>
                    </a:cubicBezTo>
                    <a:cubicBezTo>
                      <a:pt x="153" y="95"/>
                      <a:pt x="153" y="95"/>
                      <a:pt x="153" y="95"/>
                    </a:cubicBezTo>
                    <a:cubicBezTo>
                      <a:pt x="153" y="95"/>
                      <a:pt x="153" y="95"/>
                      <a:pt x="153" y="95"/>
                    </a:cubicBezTo>
                    <a:moveTo>
                      <a:pt x="619" y="87"/>
                    </a:moveTo>
                    <a:cubicBezTo>
                      <a:pt x="437" y="92"/>
                      <a:pt x="294" y="94"/>
                      <a:pt x="269" y="94"/>
                    </a:cubicBezTo>
                    <a:cubicBezTo>
                      <a:pt x="266" y="94"/>
                      <a:pt x="265" y="94"/>
                      <a:pt x="265" y="94"/>
                    </a:cubicBezTo>
                    <a:cubicBezTo>
                      <a:pt x="263" y="94"/>
                      <a:pt x="261" y="94"/>
                      <a:pt x="259" y="94"/>
                    </a:cubicBezTo>
                    <a:cubicBezTo>
                      <a:pt x="246" y="94"/>
                      <a:pt x="222" y="94"/>
                      <a:pt x="194" y="94"/>
                    </a:cubicBezTo>
                    <a:cubicBezTo>
                      <a:pt x="175" y="95"/>
                      <a:pt x="175" y="95"/>
                      <a:pt x="175" y="95"/>
                    </a:cubicBezTo>
                    <a:cubicBezTo>
                      <a:pt x="162" y="95"/>
                      <a:pt x="162" y="95"/>
                      <a:pt x="162" y="95"/>
                    </a:cubicBezTo>
                    <a:cubicBezTo>
                      <a:pt x="156" y="95"/>
                      <a:pt x="156" y="95"/>
                      <a:pt x="156" y="95"/>
                    </a:cubicBezTo>
                    <a:cubicBezTo>
                      <a:pt x="154" y="95"/>
                      <a:pt x="154" y="95"/>
                      <a:pt x="154" y="95"/>
                    </a:cubicBezTo>
                    <a:cubicBezTo>
                      <a:pt x="154" y="95"/>
                      <a:pt x="154" y="95"/>
                      <a:pt x="154" y="95"/>
                    </a:cubicBezTo>
                    <a:cubicBezTo>
                      <a:pt x="154" y="95"/>
                      <a:pt x="154" y="95"/>
                      <a:pt x="154" y="95"/>
                    </a:cubicBezTo>
                    <a:cubicBezTo>
                      <a:pt x="154" y="96"/>
                      <a:pt x="154" y="98"/>
                      <a:pt x="154" y="99"/>
                    </a:cubicBezTo>
                    <a:cubicBezTo>
                      <a:pt x="154" y="99"/>
                      <a:pt x="154" y="99"/>
                      <a:pt x="154" y="99"/>
                    </a:cubicBezTo>
                    <a:cubicBezTo>
                      <a:pt x="154" y="99"/>
                      <a:pt x="154" y="99"/>
                      <a:pt x="154" y="99"/>
                    </a:cubicBezTo>
                    <a:cubicBezTo>
                      <a:pt x="155" y="99"/>
                      <a:pt x="155" y="99"/>
                      <a:pt x="155" y="99"/>
                    </a:cubicBezTo>
                    <a:cubicBezTo>
                      <a:pt x="157" y="99"/>
                      <a:pt x="157" y="99"/>
                      <a:pt x="157" y="99"/>
                    </a:cubicBezTo>
                    <a:cubicBezTo>
                      <a:pt x="176" y="99"/>
                      <a:pt x="176" y="99"/>
                      <a:pt x="176" y="99"/>
                    </a:cubicBezTo>
                    <a:cubicBezTo>
                      <a:pt x="183" y="99"/>
                      <a:pt x="190" y="99"/>
                      <a:pt x="197" y="99"/>
                    </a:cubicBezTo>
                    <a:cubicBezTo>
                      <a:pt x="203" y="99"/>
                      <a:pt x="209" y="99"/>
                      <a:pt x="216" y="99"/>
                    </a:cubicBezTo>
                    <a:cubicBezTo>
                      <a:pt x="259" y="98"/>
                      <a:pt x="304" y="98"/>
                      <a:pt x="344" y="98"/>
                    </a:cubicBezTo>
                    <a:cubicBezTo>
                      <a:pt x="371" y="98"/>
                      <a:pt x="395" y="98"/>
                      <a:pt x="415" y="98"/>
                    </a:cubicBezTo>
                    <a:cubicBezTo>
                      <a:pt x="463" y="100"/>
                      <a:pt x="511" y="101"/>
                      <a:pt x="562" y="101"/>
                    </a:cubicBezTo>
                    <a:cubicBezTo>
                      <a:pt x="563" y="101"/>
                      <a:pt x="564" y="101"/>
                      <a:pt x="565" y="101"/>
                    </a:cubicBezTo>
                    <a:cubicBezTo>
                      <a:pt x="578" y="101"/>
                      <a:pt x="592" y="101"/>
                      <a:pt x="605" y="101"/>
                    </a:cubicBezTo>
                    <a:cubicBezTo>
                      <a:pt x="615" y="101"/>
                      <a:pt x="615" y="101"/>
                      <a:pt x="615" y="101"/>
                    </a:cubicBezTo>
                    <a:cubicBezTo>
                      <a:pt x="618" y="101"/>
                      <a:pt x="618" y="101"/>
                      <a:pt x="618" y="101"/>
                    </a:cubicBezTo>
                    <a:cubicBezTo>
                      <a:pt x="619" y="101"/>
                      <a:pt x="619" y="101"/>
                      <a:pt x="619" y="101"/>
                    </a:cubicBezTo>
                    <a:cubicBezTo>
                      <a:pt x="619" y="101"/>
                      <a:pt x="619" y="101"/>
                      <a:pt x="619" y="101"/>
                    </a:cubicBezTo>
                    <a:cubicBezTo>
                      <a:pt x="619" y="101"/>
                      <a:pt x="619" y="101"/>
                      <a:pt x="619" y="101"/>
                    </a:cubicBezTo>
                    <a:cubicBezTo>
                      <a:pt x="619" y="103"/>
                      <a:pt x="619" y="105"/>
                      <a:pt x="619" y="106"/>
                    </a:cubicBezTo>
                    <a:cubicBezTo>
                      <a:pt x="619" y="106"/>
                      <a:pt x="619" y="106"/>
                      <a:pt x="619" y="106"/>
                    </a:cubicBezTo>
                    <a:cubicBezTo>
                      <a:pt x="619" y="102"/>
                      <a:pt x="619" y="95"/>
                      <a:pt x="619" y="87"/>
                    </a:cubicBezTo>
                    <a:moveTo>
                      <a:pt x="153" y="83"/>
                    </a:moveTo>
                    <a:cubicBezTo>
                      <a:pt x="153" y="83"/>
                      <a:pt x="153" y="83"/>
                      <a:pt x="153" y="84"/>
                    </a:cubicBezTo>
                    <a:cubicBezTo>
                      <a:pt x="153" y="85"/>
                      <a:pt x="153" y="88"/>
                      <a:pt x="153" y="90"/>
                    </a:cubicBezTo>
                    <a:cubicBezTo>
                      <a:pt x="153" y="92"/>
                      <a:pt x="153" y="93"/>
                      <a:pt x="153" y="95"/>
                    </a:cubicBezTo>
                    <a:cubicBezTo>
                      <a:pt x="153" y="95"/>
                      <a:pt x="153" y="95"/>
                      <a:pt x="153" y="95"/>
                    </a:cubicBezTo>
                    <a:cubicBezTo>
                      <a:pt x="153" y="92"/>
                      <a:pt x="153" y="88"/>
                      <a:pt x="153" y="83"/>
                    </a:cubicBezTo>
                    <a:cubicBezTo>
                      <a:pt x="153" y="83"/>
                      <a:pt x="153" y="83"/>
                      <a:pt x="153" y="83"/>
                    </a:cubicBezTo>
                    <a:cubicBezTo>
                      <a:pt x="153" y="83"/>
                      <a:pt x="153" y="83"/>
                      <a:pt x="153" y="83"/>
                    </a:cubicBezTo>
                    <a:moveTo>
                      <a:pt x="634" y="101"/>
                    </a:moveTo>
                    <a:cubicBezTo>
                      <a:pt x="647" y="101"/>
                      <a:pt x="662" y="100"/>
                      <a:pt x="667" y="99"/>
                    </a:cubicBezTo>
                    <a:cubicBezTo>
                      <a:pt x="697" y="98"/>
                      <a:pt x="719" y="97"/>
                      <a:pt x="745" y="96"/>
                    </a:cubicBezTo>
                    <a:cubicBezTo>
                      <a:pt x="745" y="98"/>
                      <a:pt x="745" y="100"/>
                      <a:pt x="745" y="100"/>
                    </a:cubicBezTo>
                    <a:cubicBezTo>
                      <a:pt x="745" y="100"/>
                      <a:pt x="745" y="100"/>
                      <a:pt x="745" y="100"/>
                    </a:cubicBezTo>
                    <a:cubicBezTo>
                      <a:pt x="745" y="100"/>
                      <a:pt x="745" y="100"/>
                      <a:pt x="745" y="100"/>
                    </a:cubicBezTo>
                    <a:cubicBezTo>
                      <a:pt x="737" y="100"/>
                      <a:pt x="729" y="100"/>
                      <a:pt x="722" y="100"/>
                    </a:cubicBezTo>
                    <a:cubicBezTo>
                      <a:pt x="691" y="101"/>
                      <a:pt x="664" y="101"/>
                      <a:pt x="634" y="101"/>
                    </a:cubicBezTo>
                    <a:moveTo>
                      <a:pt x="619" y="82"/>
                    </a:moveTo>
                    <a:cubicBezTo>
                      <a:pt x="619" y="83"/>
                      <a:pt x="619" y="85"/>
                      <a:pt x="619" y="86"/>
                    </a:cubicBezTo>
                    <a:cubicBezTo>
                      <a:pt x="633" y="86"/>
                      <a:pt x="647" y="86"/>
                      <a:pt x="660" y="86"/>
                    </a:cubicBezTo>
                    <a:cubicBezTo>
                      <a:pt x="673" y="86"/>
                      <a:pt x="687" y="86"/>
                      <a:pt x="700" y="85"/>
                    </a:cubicBezTo>
                    <a:cubicBezTo>
                      <a:pt x="687" y="86"/>
                      <a:pt x="673" y="86"/>
                      <a:pt x="660" y="86"/>
                    </a:cubicBezTo>
                    <a:cubicBezTo>
                      <a:pt x="661" y="86"/>
                      <a:pt x="662" y="86"/>
                      <a:pt x="663" y="86"/>
                    </a:cubicBezTo>
                    <a:cubicBezTo>
                      <a:pt x="673" y="86"/>
                      <a:pt x="683" y="87"/>
                      <a:pt x="693" y="87"/>
                    </a:cubicBezTo>
                    <a:cubicBezTo>
                      <a:pt x="668" y="89"/>
                      <a:pt x="643" y="90"/>
                      <a:pt x="619" y="91"/>
                    </a:cubicBezTo>
                    <a:cubicBezTo>
                      <a:pt x="619" y="99"/>
                      <a:pt x="620" y="104"/>
                      <a:pt x="620" y="107"/>
                    </a:cubicBezTo>
                    <a:cubicBezTo>
                      <a:pt x="641" y="107"/>
                      <a:pt x="663" y="106"/>
                      <a:pt x="685" y="106"/>
                    </a:cubicBezTo>
                    <a:cubicBezTo>
                      <a:pt x="717" y="104"/>
                      <a:pt x="717" y="104"/>
                      <a:pt x="717" y="104"/>
                    </a:cubicBezTo>
                    <a:cubicBezTo>
                      <a:pt x="733" y="104"/>
                      <a:pt x="733" y="104"/>
                      <a:pt x="733" y="104"/>
                    </a:cubicBezTo>
                    <a:cubicBezTo>
                      <a:pt x="741" y="103"/>
                      <a:pt x="741" y="103"/>
                      <a:pt x="741" y="103"/>
                    </a:cubicBezTo>
                    <a:cubicBezTo>
                      <a:pt x="745" y="103"/>
                      <a:pt x="745" y="103"/>
                      <a:pt x="745" y="103"/>
                    </a:cubicBezTo>
                    <a:cubicBezTo>
                      <a:pt x="745" y="103"/>
                      <a:pt x="745" y="103"/>
                      <a:pt x="745" y="103"/>
                    </a:cubicBezTo>
                    <a:cubicBezTo>
                      <a:pt x="745" y="87"/>
                      <a:pt x="745" y="83"/>
                      <a:pt x="745" y="83"/>
                    </a:cubicBezTo>
                    <a:cubicBezTo>
                      <a:pt x="745" y="83"/>
                      <a:pt x="745" y="84"/>
                      <a:pt x="745" y="85"/>
                    </a:cubicBezTo>
                    <a:cubicBezTo>
                      <a:pt x="745" y="86"/>
                      <a:pt x="745" y="86"/>
                      <a:pt x="745" y="86"/>
                    </a:cubicBezTo>
                    <a:cubicBezTo>
                      <a:pt x="745" y="86"/>
                      <a:pt x="745" y="86"/>
                      <a:pt x="745" y="85"/>
                    </a:cubicBezTo>
                    <a:cubicBezTo>
                      <a:pt x="745" y="85"/>
                      <a:pt x="745" y="85"/>
                      <a:pt x="745" y="85"/>
                    </a:cubicBezTo>
                    <a:cubicBezTo>
                      <a:pt x="745" y="85"/>
                      <a:pt x="745" y="85"/>
                      <a:pt x="745" y="85"/>
                    </a:cubicBezTo>
                    <a:cubicBezTo>
                      <a:pt x="744" y="85"/>
                      <a:pt x="744" y="85"/>
                      <a:pt x="744" y="85"/>
                    </a:cubicBezTo>
                    <a:cubicBezTo>
                      <a:pt x="742" y="85"/>
                      <a:pt x="742" y="85"/>
                      <a:pt x="742" y="85"/>
                    </a:cubicBezTo>
                    <a:cubicBezTo>
                      <a:pt x="677" y="83"/>
                      <a:pt x="677" y="83"/>
                      <a:pt x="677" y="83"/>
                    </a:cubicBezTo>
                    <a:cubicBezTo>
                      <a:pt x="658" y="82"/>
                      <a:pt x="639" y="82"/>
                      <a:pt x="619" y="82"/>
                    </a:cubicBezTo>
                    <a:moveTo>
                      <a:pt x="619" y="87"/>
                    </a:moveTo>
                    <a:cubicBezTo>
                      <a:pt x="619" y="87"/>
                      <a:pt x="619" y="87"/>
                      <a:pt x="619" y="86"/>
                    </a:cubicBezTo>
                    <a:cubicBezTo>
                      <a:pt x="619" y="86"/>
                      <a:pt x="619" y="86"/>
                      <a:pt x="619" y="86"/>
                    </a:cubicBezTo>
                    <a:cubicBezTo>
                      <a:pt x="619" y="86"/>
                      <a:pt x="619" y="86"/>
                      <a:pt x="619" y="86"/>
                    </a:cubicBezTo>
                    <a:cubicBezTo>
                      <a:pt x="619" y="87"/>
                      <a:pt x="619" y="87"/>
                      <a:pt x="619" y="87"/>
                    </a:cubicBezTo>
                    <a:moveTo>
                      <a:pt x="153" y="80"/>
                    </a:moveTo>
                    <a:cubicBezTo>
                      <a:pt x="153" y="81"/>
                      <a:pt x="153" y="82"/>
                      <a:pt x="154" y="83"/>
                    </a:cubicBezTo>
                    <a:cubicBezTo>
                      <a:pt x="154" y="83"/>
                      <a:pt x="154" y="83"/>
                      <a:pt x="154" y="83"/>
                    </a:cubicBezTo>
                    <a:cubicBezTo>
                      <a:pt x="158" y="83"/>
                      <a:pt x="158" y="83"/>
                      <a:pt x="158" y="83"/>
                    </a:cubicBezTo>
                    <a:cubicBezTo>
                      <a:pt x="175" y="83"/>
                      <a:pt x="193" y="84"/>
                      <a:pt x="212" y="84"/>
                    </a:cubicBezTo>
                    <a:cubicBezTo>
                      <a:pt x="311" y="84"/>
                      <a:pt x="410" y="86"/>
                      <a:pt x="505" y="86"/>
                    </a:cubicBezTo>
                    <a:cubicBezTo>
                      <a:pt x="505" y="86"/>
                      <a:pt x="506" y="86"/>
                      <a:pt x="506" y="86"/>
                    </a:cubicBezTo>
                    <a:cubicBezTo>
                      <a:pt x="517" y="86"/>
                      <a:pt x="528" y="86"/>
                      <a:pt x="538" y="86"/>
                    </a:cubicBezTo>
                    <a:cubicBezTo>
                      <a:pt x="547" y="86"/>
                      <a:pt x="556" y="86"/>
                      <a:pt x="565" y="86"/>
                    </a:cubicBezTo>
                    <a:cubicBezTo>
                      <a:pt x="583" y="86"/>
                      <a:pt x="601" y="86"/>
                      <a:pt x="619" y="86"/>
                    </a:cubicBezTo>
                    <a:cubicBezTo>
                      <a:pt x="619" y="86"/>
                      <a:pt x="619" y="86"/>
                      <a:pt x="619" y="86"/>
                    </a:cubicBezTo>
                    <a:cubicBezTo>
                      <a:pt x="618" y="86"/>
                      <a:pt x="618" y="86"/>
                      <a:pt x="618" y="86"/>
                    </a:cubicBezTo>
                    <a:cubicBezTo>
                      <a:pt x="617" y="86"/>
                      <a:pt x="617" y="86"/>
                      <a:pt x="617" y="86"/>
                    </a:cubicBezTo>
                    <a:cubicBezTo>
                      <a:pt x="614" y="86"/>
                      <a:pt x="614" y="86"/>
                      <a:pt x="614" y="86"/>
                    </a:cubicBezTo>
                    <a:cubicBezTo>
                      <a:pt x="609" y="87"/>
                      <a:pt x="609" y="87"/>
                      <a:pt x="609" y="87"/>
                    </a:cubicBezTo>
                    <a:cubicBezTo>
                      <a:pt x="599" y="87"/>
                      <a:pt x="599" y="87"/>
                      <a:pt x="599" y="87"/>
                    </a:cubicBezTo>
                    <a:cubicBezTo>
                      <a:pt x="579" y="87"/>
                      <a:pt x="579" y="87"/>
                      <a:pt x="579" y="87"/>
                    </a:cubicBezTo>
                    <a:cubicBezTo>
                      <a:pt x="554" y="88"/>
                      <a:pt x="531" y="89"/>
                      <a:pt x="513" y="89"/>
                    </a:cubicBezTo>
                    <a:cubicBezTo>
                      <a:pt x="477" y="90"/>
                      <a:pt x="462" y="90"/>
                      <a:pt x="488" y="90"/>
                    </a:cubicBezTo>
                    <a:cubicBezTo>
                      <a:pt x="480" y="90"/>
                      <a:pt x="472" y="90"/>
                      <a:pt x="465" y="90"/>
                    </a:cubicBezTo>
                    <a:cubicBezTo>
                      <a:pt x="411" y="90"/>
                      <a:pt x="357" y="91"/>
                      <a:pt x="301" y="92"/>
                    </a:cubicBezTo>
                    <a:cubicBezTo>
                      <a:pt x="268" y="92"/>
                      <a:pt x="235" y="93"/>
                      <a:pt x="201" y="94"/>
                    </a:cubicBezTo>
                    <a:cubicBezTo>
                      <a:pt x="194" y="94"/>
                      <a:pt x="194" y="94"/>
                      <a:pt x="194" y="94"/>
                    </a:cubicBezTo>
                    <a:cubicBezTo>
                      <a:pt x="222" y="94"/>
                      <a:pt x="246" y="94"/>
                      <a:pt x="259" y="94"/>
                    </a:cubicBezTo>
                    <a:cubicBezTo>
                      <a:pt x="261" y="94"/>
                      <a:pt x="263" y="94"/>
                      <a:pt x="265" y="94"/>
                    </a:cubicBezTo>
                    <a:cubicBezTo>
                      <a:pt x="265" y="94"/>
                      <a:pt x="266" y="94"/>
                      <a:pt x="269" y="94"/>
                    </a:cubicBezTo>
                    <a:cubicBezTo>
                      <a:pt x="294" y="94"/>
                      <a:pt x="437" y="92"/>
                      <a:pt x="619" y="87"/>
                    </a:cubicBezTo>
                    <a:cubicBezTo>
                      <a:pt x="619" y="87"/>
                      <a:pt x="619" y="87"/>
                      <a:pt x="619" y="87"/>
                    </a:cubicBezTo>
                    <a:cubicBezTo>
                      <a:pt x="619" y="85"/>
                      <a:pt x="619" y="83"/>
                      <a:pt x="619" y="82"/>
                    </a:cubicBezTo>
                    <a:cubicBezTo>
                      <a:pt x="553" y="81"/>
                      <a:pt x="487" y="80"/>
                      <a:pt x="420" y="80"/>
                    </a:cubicBezTo>
                    <a:cubicBezTo>
                      <a:pt x="395" y="81"/>
                      <a:pt x="364" y="81"/>
                      <a:pt x="332" y="81"/>
                    </a:cubicBezTo>
                    <a:cubicBezTo>
                      <a:pt x="277" y="81"/>
                      <a:pt x="217" y="81"/>
                      <a:pt x="168" y="80"/>
                    </a:cubicBezTo>
                    <a:cubicBezTo>
                      <a:pt x="159" y="80"/>
                      <a:pt x="159" y="80"/>
                      <a:pt x="159" y="80"/>
                    </a:cubicBezTo>
                    <a:cubicBezTo>
                      <a:pt x="154" y="80"/>
                      <a:pt x="154" y="80"/>
                      <a:pt x="154" y="80"/>
                    </a:cubicBezTo>
                    <a:cubicBezTo>
                      <a:pt x="154" y="80"/>
                      <a:pt x="154" y="80"/>
                      <a:pt x="154" y="80"/>
                    </a:cubicBezTo>
                    <a:cubicBezTo>
                      <a:pt x="154" y="80"/>
                      <a:pt x="154" y="80"/>
                      <a:pt x="154" y="80"/>
                    </a:cubicBezTo>
                    <a:cubicBezTo>
                      <a:pt x="154" y="80"/>
                      <a:pt x="154" y="80"/>
                      <a:pt x="154" y="80"/>
                    </a:cubicBezTo>
                    <a:cubicBezTo>
                      <a:pt x="153" y="80"/>
                      <a:pt x="153" y="80"/>
                      <a:pt x="153" y="80"/>
                    </a:cubicBezTo>
                    <a:moveTo>
                      <a:pt x="803" y="79"/>
                    </a:moveTo>
                    <a:cubicBezTo>
                      <a:pt x="803" y="79"/>
                      <a:pt x="803" y="79"/>
                      <a:pt x="803" y="79"/>
                    </a:cubicBezTo>
                    <a:cubicBezTo>
                      <a:pt x="804" y="81"/>
                      <a:pt x="804" y="81"/>
                      <a:pt x="804" y="81"/>
                    </a:cubicBezTo>
                    <a:cubicBezTo>
                      <a:pt x="804" y="81"/>
                      <a:pt x="804" y="81"/>
                      <a:pt x="804" y="81"/>
                    </a:cubicBezTo>
                    <a:cubicBezTo>
                      <a:pt x="804" y="81"/>
                      <a:pt x="804" y="81"/>
                      <a:pt x="803" y="79"/>
                    </a:cubicBezTo>
                    <a:moveTo>
                      <a:pt x="153" y="76"/>
                    </a:moveTo>
                    <a:cubicBezTo>
                      <a:pt x="153" y="76"/>
                      <a:pt x="153" y="77"/>
                      <a:pt x="153" y="80"/>
                    </a:cubicBezTo>
                    <a:cubicBezTo>
                      <a:pt x="153" y="80"/>
                      <a:pt x="153" y="80"/>
                      <a:pt x="153" y="80"/>
                    </a:cubicBezTo>
                    <a:cubicBezTo>
                      <a:pt x="153" y="80"/>
                      <a:pt x="153" y="80"/>
                      <a:pt x="153" y="80"/>
                    </a:cubicBezTo>
                    <a:cubicBezTo>
                      <a:pt x="153" y="79"/>
                      <a:pt x="153" y="78"/>
                      <a:pt x="153" y="78"/>
                    </a:cubicBezTo>
                    <a:cubicBezTo>
                      <a:pt x="153" y="77"/>
                      <a:pt x="153" y="76"/>
                      <a:pt x="153" y="76"/>
                    </a:cubicBezTo>
                    <a:moveTo>
                      <a:pt x="1" y="75"/>
                    </a:moveTo>
                    <a:cubicBezTo>
                      <a:pt x="1" y="75"/>
                      <a:pt x="1" y="75"/>
                      <a:pt x="1" y="75"/>
                    </a:cubicBezTo>
                    <a:cubicBezTo>
                      <a:pt x="1" y="78"/>
                      <a:pt x="1" y="80"/>
                      <a:pt x="1" y="82"/>
                    </a:cubicBezTo>
                    <a:cubicBezTo>
                      <a:pt x="1" y="87"/>
                      <a:pt x="1" y="92"/>
                      <a:pt x="1" y="95"/>
                    </a:cubicBezTo>
                    <a:cubicBezTo>
                      <a:pt x="1" y="95"/>
                      <a:pt x="1" y="95"/>
                      <a:pt x="1" y="95"/>
                    </a:cubicBezTo>
                    <a:cubicBezTo>
                      <a:pt x="1" y="95"/>
                      <a:pt x="1" y="95"/>
                      <a:pt x="1" y="95"/>
                    </a:cubicBezTo>
                    <a:cubicBezTo>
                      <a:pt x="1" y="91"/>
                      <a:pt x="1" y="87"/>
                      <a:pt x="1" y="82"/>
                    </a:cubicBezTo>
                    <a:cubicBezTo>
                      <a:pt x="1" y="80"/>
                      <a:pt x="1" y="77"/>
                      <a:pt x="1" y="75"/>
                    </a:cubicBezTo>
                    <a:moveTo>
                      <a:pt x="21" y="75"/>
                    </a:moveTo>
                    <a:cubicBezTo>
                      <a:pt x="21" y="75"/>
                      <a:pt x="21" y="75"/>
                      <a:pt x="21" y="75"/>
                    </a:cubicBezTo>
                    <a:cubicBezTo>
                      <a:pt x="21" y="77"/>
                      <a:pt x="21" y="80"/>
                      <a:pt x="21" y="82"/>
                    </a:cubicBezTo>
                    <a:cubicBezTo>
                      <a:pt x="21" y="86"/>
                      <a:pt x="21" y="90"/>
                      <a:pt x="21" y="95"/>
                    </a:cubicBezTo>
                    <a:cubicBezTo>
                      <a:pt x="21" y="95"/>
                      <a:pt x="21" y="95"/>
                      <a:pt x="21" y="95"/>
                    </a:cubicBezTo>
                    <a:cubicBezTo>
                      <a:pt x="21" y="92"/>
                      <a:pt x="21" y="90"/>
                      <a:pt x="21" y="87"/>
                    </a:cubicBezTo>
                    <a:cubicBezTo>
                      <a:pt x="21" y="83"/>
                      <a:pt x="21" y="79"/>
                      <a:pt x="21" y="75"/>
                    </a:cubicBezTo>
                    <a:moveTo>
                      <a:pt x="524" y="68"/>
                    </a:moveTo>
                    <a:cubicBezTo>
                      <a:pt x="497" y="68"/>
                      <a:pt x="470" y="68"/>
                      <a:pt x="443" y="69"/>
                    </a:cubicBezTo>
                    <a:cubicBezTo>
                      <a:pt x="431" y="70"/>
                      <a:pt x="413" y="72"/>
                      <a:pt x="368" y="73"/>
                    </a:cubicBezTo>
                    <a:cubicBezTo>
                      <a:pt x="358" y="73"/>
                      <a:pt x="364" y="74"/>
                      <a:pt x="362" y="75"/>
                    </a:cubicBezTo>
                    <a:cubicBezTo>
                      <a:pt x="363" y="75"/>
                      <a:pt x="364" y="75"/>
                      <a:pt x="366" y="75"/>
                    </a:cubicBezTo>
                    <a:cubicBezTo>
                      <a:pt x="398" y="75"/>
                      <a:pt x="429" y="75"/>
                      <a:pt x="458" y="75"/>
                    </a:cubicBezTo>
                    <a:cubicBezTo>
                      <a:pt x="492" y="74"/>
                      <a:pt x="523" y="74"/>
                      <a:pt x="557" y="74"/>
                    </a:cubicBezTo>
                    <a:cubicBezTo>
                      <a:pt x="568" y="74"/>
                      <a:pt x="580" y="74"/>
                      <a:pt x="592" y="74"/>
                    </a:cubicBezTo>
                    <a:cubicBezTo>
                      <a:pt x="601" y="74"/>
                      <a:pt x="610" y="74"/>
                      <a:pt x="619" y="74"/>
                    </a:cubicBezTo>
                    <a:cubicBezTo>
                      <a:pt x="619" y="72"/>
                      <a:pt x="619" y="70"/>
                      <a:pt x="619" y="69"/>
                    </a:cubicBezTo>
                    <a:cubicBezTo>
                      <a:pt x="587" y="68"/>
                      <a:pt x="556" y="68"/>
                      <a:pt x="524" y="68"/>
                    </a:cubicBezTo>
                    <a:moveTo>
                      <a:pt x="20" y="55"/>
                    </a:moveTo>
                    <a:cubicBezTo>
                      <a:pt x="20" y="55"/>
                      <a:pt x="20" y="60"/>
                      <a:pt x="21" y="75"/>
                    </a:cubicBezTo>
                    <a:cubicBezTo>
                      <a:pt x="21" y="75"/>
                      <a:pt x="21" y="75"/>
                      <a:pt x="21" y="75"/>
                    </a:cubicBezTo>
                    <a:cubicBezTo>
                      <a:pt x="21" y="69"/>
                      <a:pt x="20" y="63"/>
                      <a:pt x="20" y="59"/>
                    </a:cubicBezTo>
                    <a:cubicBezTo>
                      <a:pt x="20" y="59"/>
                      <a:pt x="20" y="59"/>
                      <a:pt x="20" y="59"/>
                    </a:cubicBezTo>
                    <a:cubicBezTo>
                      <a:pt x="20" y="62"/>
                      <a:pt x="20" y="63"/>
                      <a:pt x="20" y="63"/>
                    </a:cubicBezTo>
                    <a:cubicBezTo>
                      <a:pt x="20" y="63"/>
                      <a:pt x="20" y="61"/>
                      <a:pt x="20" y="59"/>
                    </a:cubicBezTo>
                    <a:cubicBezTo>
                      <a:pt x="20" y="57"/>
                      <a:pt x="20" y="55"/>
                      <a:pt x="20" y="55"/>
                    </a:cubicBezTo>
                    <a:moveTo>
                      <a:pt x="619" y="53"/>
                    </a:moveTo>
                    <a:cubicBezTo>
                      <a:pt x="619" y="53"/>
                      <a:pt x="619" y="55"/>
                      <a:pt x="619" y="60"/>
                    </a:cubicBezTo>
                    <a:cubicBezTo>
                      <a:pt x="619" y="60"/>
                      <a:pt x="619" y="60"/>
                      <a:pt x="619" y="60"/>
                    </a:cubicBezTo>
                    <a:cubicBezTo>
                      <a:pt x="619" y="56"/>
                      <a:pt x="619" y="53"/>
                      <a:pt x="619" y="53"/>
                    </a:cubicBezTo>
                    <a:moveTo>
                      <a:pt x="20" y="53"/>
                    </a:moveTo>
                    <a:cubicBezTo>
                      <a:pt x="20" y="55"/>
                      <a:pt x="20" y="57"/>
                      <a:pt x="20" y="59"/>
                    </a:cubicBezTo>
                    <a:cubicBezTo>
                      <a:pt x="21" y="59"/>
                      <a:pt x="21" y="59"/>
                      <a:pt x="21" y="59"/>
                    </a:cubicBezTo>
                    <a:cubicBezTo>
                      <a:pt x="29" y="60"/>
                      <a:pt x="29" y="60"/>
                      <a:pt x="29" y="60"/>
                    </a:cubicBezTo>
                    <a:cubicBezTo>
                      <a:pt x="60" y="60"/>
                      <a:pt x="60" y="60"/>
                      <a:pt x="60" y="60"/>
                    </a:cubicBezTo>
                    <a:cubicBezTo>
                      <a:pt x="171" y="63"/>
                      <a:pt x="463" y="64"/>
                      <a:pt x="472" y="64"/>
                    </a:cubicBezTo>
                    <a:cubicBezTo>
                      <a:pt x="459" y="66"/>
                      <a:pt x="453" y="67"/>
                      <a:pt x="443" y="69"/>
                    </a:cubicBezTo>
                    <a:cubicBezTo>
                      <a:pt x="470" y="68"/>
                      <a:pt x="497" y="68"/>
                      <a:pt x="524" y="68"/>
                    </a:cubicBezTo>
                    <a:cubicBezTo>
                      <a:pt x="556" y="68"/>
                      <a:pt x="587" y="68"/>
                      <a:pt x="619" y="69"/>
                    </a:cubicBezTo>
                    <a:cubicBezTo>
                      <a:pt x="619" y="66"/>
                      <a:pt x="619" y="65"/>
                      <a:pt x="619" y="65"/>
                    </a:cubicBezTo>
                    <a:cubicBezTo>
                      <a:pt x="619" y="65"/>
                      <a:pt x="619" y="65"/>
                      <a:pt x="619" y="65"/>
                    </a:cubicBezTo>
                    <a:cubicBezTo>
                      <a:pt x="619" y="65"/>
                      <a:pt x="619" y="65"/>
                      <a:pt x="619" y="65"/>
                    </a:cubicBezTo>
                    <a:cubicBezTo>
                      <a:pt x="618" y="65"/>
                      <a:pt x="618" y="65"/>
                      <a:pt x="618" y="65"/>
                    </a:cubicBezTo>
                    <a:cubicBezTo>
                      <a:pt x="613" y="65"/>
                      <a:pt x="613" y="65"/>
                      <a:pt x="613" y="65"/>
                    </a:cubicBezTo>
                    <a:cubicBezTo>
                      <a:pt x="592" y="64"/>
                      <a:pt x="592" y="64"/>
                      <a:pt x="592" y="64"/>
                    </a:cubicBezTo>
                    <a:cubicBezTo>
                      <a:pt x="565" y="63"/>
                      <a:pt x="536" y="62"/>
                      <a:pt x="506" y="61"/>
                    </a:cubicBezTo>
                    <a:cubicBezTo>
                      <a:pt x="458" y="59"/>
                      <a:pt x="331" y="57"/>
                      <a:pt x="203" y="55"/>
                    </a:cubicBezTo>
                    <a:cubicBezTo>
                      <a:pt x="171" y="54"/>
                      <a:pt x="139" y="54"/>
                      <a:pt x="108" y="54"/>
                    </a:cubicBezTo>
                    <a:cubicBezTo>
                      <a:pt x="92" y="53"/>
                      <a:pt x="77" y="53"/>
                      <a:pt x="62" y="53"/>
                    </a:cubicBezTo>
                    <a:cubicBezTo>
                      <a:pt x="41" y="53"/>
                      <a:pt x="41" y="53"/>
                      <a:pt x="41" y="53"/>
                    </a:cubicBezTo>
                    <a:cubicBezTo>
                      <a:pt x="30" y="53"/>
                      <a:pt x="30" y="53"/>
                      <a:pt x="30" y="53"/>
                    </a:cubicBezTo>
                    <a:cubicBezTo>
                      <a:pt x="25" y="53"/>
                      <a:pt x="25" y="53"/>
                      <a:pt x="25" y="53"/>
                    </a:cubicBezTo>
                    <a:cubicBezTo>
                      <a:pt x="22" y="53"/>
                      <a:pt x="22" y="53"/>
                      <a:pt x="22" y="53"/>
                    </a:cubicBezTo>
                    <a:cubicBezTo>
                      <a:pt x="21" y="53"/>
                      <a:pt x="21" y="53"/>
                      <a:pt x="21" y="53"/>
                    </a:cubicBezTo>
                    <a:cubicBezTo>
                      <a:pt x="21" y="53"/>
                      <a:pt x="21" y="53"/>
                      <a:pt x="21" y="53"/>
                    </a:cubicBezTo>
                    <a:cubicBezTo>
                      <a:pt x="20" y="53"/>
                      <a:pt x="20" y="53"/>
                      <a:pt x="20" y="53"/>
                    </a:cubicBezTo>
                    <a:moveTo>
                      <a:pt x="20" y="50"/>
                    </a:moveTo>
                    <a:cubicBezTo>
                      <a:pt x="20" y="50"/>
                      <a:pt x="20" y="51"/>
                      <a:pt x="20" y="53"/>
                    </a:cubicBezTo>
                    <a:cubicBezTo>
                      <a:pt x="20" y="53"/>
                      <a:pt x="20" y="53"/>
                      <a:pt x="20" y="53"/>
                    </a:cubicBezTo>
                    <a:cubicBezTo>
                      <a:pt x="20" y="52"/>
                      <a:pt x="20" y="51"/>
                      <a:pt x="20" y="51"/>
                    </a:cubicBezTo>
                    <a:cubicBezTo>
                      <a:pt x="20" y="51"/>
                      <a:pt x="20" y="51"/>
                      <a:pt x="20" y="51"/>
                    </a:cubicBezTo>
                    <a:cubicBezTo>
                      <a:pt x="20" y="50"/>
                      <a:pt x="20" y="50"/>
                      <a:pt x="20" y="50"/>
                    </a:cubicBezTo>
                    <a:moveTo>
                      <a:pt x="818" y="13"/>
                    </a:moveTo>
                    <a:cubicBezTo>
                      <a:pt x="818" y="13"/>
                      <a:pt x="818" y="17"/>
                      <a:pt x="818" y="28"/>
                    </a:cubicBezTo>
                    <a:cubicBezTo>
                      <a:pt x="818" y="28"/>
                      <a:pt x="818" y="28"/>
                      <a:pt x="818" y="28"/>
                    </a:cubicBezTo>
                    <a:cubicBezTo>
                      <a:pt x="817" y="28"/>
                      <a:pt x="817" y="28"/>
                      <a:pt x="817" y="28"/>
                    </a:cubicBezTo>
                    <a:cubicBezTo>
                      <a:pt x="811" y="28"/>
                      <a:pt x="811" y="28"/>
                      <a:pt x="811" y="28"/>
                    </a:cubicBezTo>
                    <a:cubicBezTo>
                      <a:pt x="804" y="27"/>
                      <a:pt x="804" y="27"/>
                      <a:pt x="804" y="27"/>
                    </a:cubicBezTo>
                    <a:cubicBezTo>
                      <a:pt x="803" y="27"/>
                      <a:pt x="803" y="27"/>
                      <a:pt x="803" y="27"/>
                    </a:cubicBezTo>
                    <a:cubicBezTo>
                      <a:pt x="802" y="27"/>
                      <a:pt x="802" y="27"/>
                      <a:pt x="802" y="27"/>
                    </a:cubicBezTo>
                    <a:cubicBezTo>
                      <a:pt x="802" y="34"/>
                      <a:pt x="802" y="39"/>
                      <a:pt x="802" y="44"/>
                    </a:cubicBezTo>
                    <a:cubicBezTo>
                      <a:pt x="803" y="44"/>
                      <a:pt x="803" y="44"/>
                      <a:pt x="803" y="44"/>
                    </a:cubicBezTo>
                    <a:cubicBezTo>
                      <a:pt x="804" y="44"/>
                      <a:pt x="804" y="44"/>
                      <a:pt x="804" y="44"/>
                    </a:cubicBezTo>
                    <a:cubicBezTo>
                      <a:pt x="804" y="44"/>
                      <a:pt x="804" y="44"/>
                      <a:pt x="804" y="44"/>
                    </a:cubicBezTo>
                    <a:cubicBezTo>
                      <a:pt x="804" y="44"/>
                      <a:pt x="804" y="44"/>
                      <a:pt x="804" y="44"/>
                    </a:cubicBezTo>
                    <a:cubicBezTo>
                      <a:pt x="814" y="44"/>
                      <a:pt x="814" y="44"/>
                      <a:pt x="814" y="44"/>
                    </a:cubicBezTo>
                    <a:cubicBezTo>
                      <a:pt x="817" y="44"/>
                      <a:pt x="817" y="44"/>
                      <a:pt x="817" y="44"/>
                    </a:cubicBezTo>
                    <a:cubicBezTo>
                      <a:pt x="818" y="44"/>
                      <a:pt x="818" y="44"/>
                      <a:pt x="818" y="44"/>
                    </a:cubicBezTo>
                    <a:cubicBezTo>
                      <a:pt x="818" y="40"/>
                      <a:pt x="818" y="38"/>
                      <a:pt x="818" y="37"/>
                    </a:cubicBezTo>
                    <a:cubicBezTo>
                      <a:pt x="818" y="36"/>
                      <a:pt x="818" y="36"/>
                      <a:pt x="818" y="36"/>
                    </a:cubicBezTo>
                    <a:cubicBezTo>
                      <a:pt x="818" y="36"/>
                      <a:pt x="818" y="36"/>
                      <a:pt x="818" y="37"/>
                    </a:cubicBezTo>
                    <a:cubicBezTo>
                      <a:pt x="818" y="40"/>
                      <a:pt x="818" y="48"/>
                      <a:pt x="819" y="57"/>
                    </a:cubicBezTo>
                    <a:cubicBezTo>
                      <a:pt x="819" y="68"/>
                      <a:pt x="819" y="78"/>
                      <a:pt x="819" y="78"/>
                    </a:cubicBezTo>
                    <a:cubicBezTo>
                      <a:pt x="819" y="78"/>
                      <a:pt x="819" y="78"/>
                      <a:pt x="819" y="78"/>
                    </a:cubicBezTo>
                    <a:cubicBezTo>
                      <a:pt x="819" y="78"/>
                      <a:pt x="819" y="78"/>
                      <a:pt x="819" y="78"/>
                    </a:cubicBezTo>
                    <a:cubicBezTo>
                      <a:pt x="818" y="78"/>
                      <a:pt x="818" y="78"/>
                      <a:pt x="818" y="78"/>
                    </a:cubicBezTo>
                    <a:cubicBezTo>
                      <a:pt x="813" y="78"/>
                      <a:pt x="813" y="78"/>
                      <a:pt x="813" y="78"/>
                    </a:cubicBezTo>
                    <a:cubicBezTo>
                      <a:pt x="803" y="79"/>
                      <a:pt x="803" y="79"/>
                      <a:pt x="803" y="79"/>
                    </a:cubicBezTo>
                    <a:cubicBezTo>
                      <a:pt x="804" y="81"/>
                      <a:pt x="804" y="81"/>
                      <a:pt x="804" y="81"/>
                    </a:cubicBezTo>
                    <a:cubicBezTo>
                      <a:pt x="804" y="81"/>
                      <a:pt x="804" y="81"/>
                      <a:pt x="804" y="81"/>
                    </a:cubicBezTo>
                    <a:cubicBezTo>
                      <a:pt x="804" y="81"/>
                      <a:pt x="804" y="81"/>
                      <a:pt x="804" y="81"/>
                    </a:cubicBezTo>
                    <a:cubicBezTo>
                      <a:pt x="804" y="81"/>
                      <a:pt x="804" y="81"/>
                      <a:pt x="804" y="81"/>
                    </a:cubicBezTo>
                    <a:cubicBezTo>
                      <a:pt x="803" y="79"/>
                      <a:pt x="803" y="79"/>
                      <a:pt x="803" y="79"/>
                    </a:cubicBezTo>
                    <a:cubicBezTo>
                      <a:pt x="774" y="81"/>
                      <a:pt x="774" y="81"/>
                      <a:pt x="774" y="81"/>
                    </a:cubicBezTo>
                    <a:cubicBezTo>
                      <a:pt x="764" y="82"/>
                      <a:pt x="755" y="83"/>
                      <a:pt x="746" y="83"/>
                    </a:cubicBezTo>
                    <a:cubicBezTo>
                      <a:pt x="746" y="87"/>
                      <a:pt x="746" y="91"/>
                      <a:pt x="746" y="96"/>
                    </a:cubicBezTo>
                    <a:cubicBezTo>
                      <a:pt x="752" y="96"/>
                      <a:pt x="758" y="96"/>
                      <a:pt x="764" y="95"/>
                    </a:cubicBezTo>
                    <a:cubicBezTo>
                      <a:pt x="777" y="95"/>
                      <a:pt x="791" y="94"/>
                      <a:pt x="805" y="94"/>
                    </a:cubicBezTo>
                    <a:cubicBezTo>
                      <a:pt x="816" y="93"/>
                      <a:pt x="816" y="93"/>
                      <a:pt x="816" y="93"/>
                    </a:cubicBezTo>
                    <a:cubicBezTo>
                      <a:pt x="816" y="93"/>
                      <a:pt x="816" y="93"/>
                      <a:pt x="816" y="93"/>
                    </a:cubicBezTo>
                    <a:cubicBezTo>
                      <a:pt x="818" y="93"/>
                      <a:pt x="818" y="93"/>
                      <a:pt x="818" y="93"/>
                    </a:cubicBezTo>
                    <a:cubicBezTo>
                      <a:pt x="819" y="93"/>
                      <a:pt x="819" y="93"/>
                      <a:pt x="819" y="93"/>
                    </a:cubicBezTo>
                    <a:cubicBezTo>
                      <a:pt x="820" y="93"/>
                      <a:pt x="820" y="93"/>
                      <a:pt x="820" y="93"/>
                    </a:cubicBezTo>
                    <a:cubicBezTo>
                      <a:pt x="820" y="93"/>
                      <a:pt x="820" y="93"/>
                      <a:pt x="820" y="93"/>
                    </a:cubicBezTo>
                    <a:cubicBezTo>
                      <a:pt x="820" y="93"/>
                      <a:pt x="820" y="93"/>
                      <a:pt x="820" y="93"/>
                    </a:cubicBezTo>
                    <a:cubicBezTo>
                      <a:pt x="820" y="93"/>
                      <a:pt x="820" y="93"/>
                      <a:pt x="820" y="93"/>
                    </a:cubicBezTo>
                    <a:cubicBezTo>
                      <a:pt x="820" y="94"/>
                      <a:pt x="820" y="94"/>
                      <a:pt x="820" y="94"/>
                    </a:cubicBezTo>
                    <a:cubicBezTo>
                      <a:pt x="820" y="94"/>
                      <a:pt x="820" y="74"/>
                      <a:pt x="819" y="54"/>
                    </a:cubicBezTo>
                    <a:cubicBezTo>
                      <a:pt x="819" y="47"/>
                      <a:pt x="818" y="40"/>
                      <a:pt x="818" y="34"/>
                    </a:cubicBezTo>
                    <a:cubicBezTo>
                      <a:pt x="818" y="34"/>
                      <a:pt x="818" y="34"/>
                      <a:pt x="818" y="34"/>
                    </a:cubicBezTo>
                    <a:cubicBezTo>
                      <a:pt x="818" y="32"/>
                      <a:pt x="818" y="30"/>
                      <a:pt x="818" y="29"/>
                    </a:cubicBezTo>
                    <a:cubicBezTo>
                      <a:pt x="818" y="20"/>
                      <a:pt x="818" y="13"/>
                      <a:pt x="818" y="13"/>
                    </a:cubicBezTo>
                    <a:moveTo>
                      <a:pt x="0" y="10"/>
                    </a:moveTo>
                    <a:cubicBezTo>
                      <a:pt x="0" y="10"/>
                      <a:pt x="0" y="10"/>
                      <a:pt x="0" y="11"/>
                    </a:cubicBezTo>
                    <a:cubicBezTo>
                      <a:pt x="0" y="11"/>
                      <a:pt x="0" y="15"/>
                      <a:pt x="0" y="20"/>
                    </a:cubicBezTo>
                    <a:cubicBezTo>
                      <a:pt x="0" y="24"/>
                      <a:pt x="0" y="29"/>
                      <a:pt x="0" y="35"/>
                    </a:cubicBezTo>
                    <a:cubicBezTo>
                      <a:pt x="0" y="36"/>
                      <a:pt x="0" y="38"/>
                      <a:pt x="0" y="39"/>
                    </a:cubicBezTo>
                    <a:cubicBezTo>
                      <a:pt x="0" y="44"/>
                      <a:pt x="0" y="50"/>
                      <a:pt x="1" y="55"/>
                    </a:cubicBezTo>
                    <a:cubicBezTo>
                      <a:pt x="1" y="62"/>
                      <a:pt x="1" y="69"/>
                      <a:pt x="1" y="75"/>
                    </a:cubicBezTo>
                    <a:cubicBezTo>
                      <a:pt x="1" y="75"/>
                      <a:pt x="1" y="75"/>
                      <a:pt x="1" y="75"/>
                    </a:cubicBezTo>
                    <a:cubicBezTo>
                      <a:pt x="1" y="68"/>
                      <a:pt x="1" y="61"/>
                      <a:pt x="1" y="54"/>
                    </a:cubicBezTo>
                    <a:cubicBezTo>
                      <a:pt x="1" y="48"/>
                      <a:pt x="0" y="41"/>
                      <a:pt x="0" y="35"/>
                    </a:cubicBezTo>
                    <a:cubicBezTo>
                      <a:pt x="0" y="35"/>
                      <a:pt x="0" y="35"/>
                      <a:pt x="0" y="35"/>
                    </a:cubicBezTo>
                    <a:cubicBezTo>
                      <a:pt x="0" y="32"/>
                      <a:pt x="0" y="28"/>
                      <a:pt x="0" y="26"/>
                    </a:cubicBezTo>
                    <a:cubicBezTo>
                      <a:pt x="0" y="23"/>
                      <a:pt x="0" y="21"/>
                      <a:pt x="0" y="20"/>
                    </a:cubicBezTo>
                    <a:cubicBezTo>
                      <a:pt x="0" y="14"/>
                      <a:pt x="0" y="11"/>
                      <a:pt x="0" y="11"/>
                    </a:cubicBezTo>
                    <a:cubicBezTo>
                      <a:pt x="0" y="10"/>
                      <a:pt x="0" y="10"/>
                      <a:pt x="0" y="10"/>
                    </a:cubicBezTo>
                    <a:moveTo>
                      <a:pt x="0" y="7"/>
                    </a:moveTo>
                    <a:cubicBezTo>
                      <a:pt x="0" y="7"/>
                      <a:pt x="0" y="7"/>
                      <a:pt x="0" y="7"/>
                    </a:cubicBezTo>
                    <a:cubicBezTo>
                      <a:pt x="0" y="8"/>
                      <a:pt x="0" y="9"/>
                      <a:pt x="0" y="10"/>
                    </a:cubicBezTo>
                    <a:cubicBezTo>
                      <a:pt x="0" y="10"/>
                      <a:pt x="0" y="10"/>
                      <a:pt x="0" y="11"/>
                    </a:cubicBezTo>
                    <a:cubicBezTo>
                      <a:pt x="0" y="13"/>
                      <a:pt x="0" y="16"/>
                      <a:pt x="0" y="20"/>
                    </a:cubicBezTo>
                    <a:cubicBezTo>
                      <a:pt x="0" y="21"/>
                      <a:pt x="0" y="24"/>
                      <a:pt x="0" y="26"/>
                    </a:cubicBezTo>
                    <a:cubicBezTo>
                      <a:pt x="0" y="26"/>
                      <a:pt x="0" y="26"/>
                      <a:pt x="0" y="27"/>
                    </a:cubicBezTo>
                    <a:cubicBezTo>
                      <a:pt x="0" y="27"/>
                      <a:pt x="0" y="27"/>
                      <a:pt x="0" y="27"/>
                    </a:cubicBezTo>
                    <a:cubicBezTo>
                      <a:pt x="1" y="27"/>
                      <a:pt x="1" y="27"/>
                      <a:pt x="1" y="27"/>
                    </a:cubicBezTo>
                    <a:cubicBezTo>
                      <a:pt x="1" y="27"/>
                      <a:pt x="1" y="27"/>
                      <a:pt x="1" y="27"/>
                    </a:cubicBezTo>
                    <a:cubicBezTo>
                      <a:pt x="4" y="27"/>
                      <a:pt x="4" y="27"/>
                      <a:pt x="4" y="27"/>
                    </a:cubicBezTo>
                    <a:cubicBezTo>
                      <a:pt x="9" y="27"/>
                      <a:pt x="9" y="27"/>
                      <a:pt x="9" y="27"/>
                    </a:cubicBezTo>
                    <a:cubicBezTo>
                      <a:pt x="19" y="27"/>
                      <a:pt x="19" y="27"/>
                      <a:pt x="19" y="27"/>
                    </a:cubicBezTo>
                    <a:cubicBezTo>
                      <a:pt x="39" y="27"/>
                      <a:pt x="39" y="27"/>
                      <a:pt x="39" y="27"/>
                    </a:cubicBezTo>
                    <a:cubicBezTo>
                      <a:pt x="101" y="27"/>
                      <a:pt x="155" y="30"/>
                      <a:pt x="183" y="33"/>
                    </a:cubicBezTo>
                    <a:cubicBezTo>
                      <a:pt x="185" y="33"/>
                      <a:pt x="184" y="33"/>
                      <a:pt x="182" y="34"/>
                    </a:cubicBezTo>
                    <a:cubicBezTo>
                      <a:pt x="178" y="34"/>
                      <a:pt x="169" y="35"/>
                      <a:pt x="173" y="36"/>
                    </a:cubicBezTo>
                    <a:cubicBezTo>
                      <a:pt x="207" y="39"/>
                      <a:pt x="302" y="41"/>
                      <a:pt x="288" y="45"/>
                    </a:cubicBezTo>
                    <a:cubicBezTo>
                      <a:pt x="278" y="46"/>
                      <a:pt x="306" y="48"/>
                      <a:pt x="342" y="48"/>
                    </a:cubicBezTo>
                    <a:cubicBezTo>
                      <a:pt x="358" y="49"/>
                      <a:pt x="376" y="49"/>
                      <a:pt x="392" y="49"/>
                    </a:cubicBezTo>
                    <a:cubicBezTo>
                      <a:pt x="394" y="49"/>
                      <a:pt x="397" y="49"/>
                      <a:pt x="400" y="49"/>
                    </a:cubicBezTo>
                    <a:cubicBezTo>
                      <a:pt x="427" y="49"/>
                      <a:pt x="488" y="49"/>
                      <a:pt x="565" y="47"/>
                    </a:cubicBezTo>
                    <a:cubicBezTo>
                      <a:pt x="608" y="47"/>
                      <a:pt x="656" y="46"/>
                      <a:pt x="707" y="45"/>
                    </a:cubicBezTo>
                    <a:cubicBezTo>
                      <a:pt x="717" y="45"/>
                      <a:pt x="727" y="45"/>
                      <a:pt x="738" y="45"/>
                    </a:cubicBezTo>
                    <a:cubicBezTo>
                      <a:pt x="738" y="45"/>
                      <a:pt x="738" y="45"/>
                      <a:pt x="739" y="45"/>
                    </a:cubicBezTo>
                    <a:cubicBezTo>
                      <a:pt x="739" y="45"/>
                      <a:pt x="739" y="45"/>
                      <a:pt x="739" y="45"/>
                    </a:cubicBezTo>
                    <a:cubicBezTo>
                      <a:pt x="754" y="45"/>
                      <a:pt x="769" y="44"/>
                      <a:pt x="785" y="44"/>
                    </a:cubicBezTo>
                    <a:cubicBezTo>
                      <a:pt x="802" y="44"/>
                      <a:pt x="802" y="44"/>
                      <a:pt x="802" y="44"/>
                    </a:cubicBezTo>
                    <a:cubicBezTo>
                      <a:pt x="802" y="39"/>
                      <a:pt x="802" y="34"/>
                      <a:pt x="802" y="27"/>
                    </a:cubicBezTo>
                    <a:cubicBezTo>
                      <a:pt x="789" y="27"/>
                      <a:pt x="789" y="27"/>
                      <a:pt x="789" y="27"/>
                    </a:cubicBezTo>
                    <a:cubicBezTo>
                      <a:pt x="773" y="27"/>
                      <a:pt x="756" y="27"/>
                      <a:pt x="739" y="26"/>
                    </a:cubicBezTo>
                    <a:cubicBezTo>
                      <a:pt x="738" y="26"/>
                      <a:pt x="738" y="26"/>
                      <a:pt x="738" y="26"/>
                    </a:cubicBezTo>
                    <a:cubicBezTo>
                      <a:pt x="738" y="26"/>
                      <a:pt x="738" y="26"/>
                      <a:pt x="737" y="26"/>
                    </a:cubicBezTo>
                    <a:cubicBezTo>
                      <a:pt x="737" y="26"/>
                      <a:pt x="737" y="26"/>
                      <a:pt x="737" y="26"/>
                    </a:cubicBezTo>
                    <a:cubicBezTo>
                      <a:pt x="724" y="26"/>
                      <a:pt x="710" y="26"/>
                      <a:pt x="695" y="26"/>
                    </a:cubicBezTo>
                    <a:cubicBezTo>
                      <a:pt x="694" y="26"/>
                      <a:pt x="692" y="26"/>
                      <a:pt x="691" y="26"/>
                    </a:cubicBezTo>
                    <a:cubicBezTo>
                      <a:pt x="622" y="25"/>
                      <a:pt x="547" y="24"/>
                      <a:pt x="472" y="24"/>
                    </a:cubicBezTo>
                    <a:cubicBezTo>
                      <a:pt x="320" y="23"/>
                      <a:pt x="165" y="22"/>
                      <a:pt x="45" y="20"/>
                    </a:cubicBezTo>
                    <a:cubicBezTo>
                      <a:pt x="36" y="19"/>
                      <a:pt x="27" y="19"/>
                      <a:pt x="17" y="19"/>
                    </a:cubicBezTo>
                    <a:cubicBezTo>
                      <a:pt x="12" y="19"/>
                      <a:pt x="7" y="19"/>
                      <a:pt x="1" y="19"/>
                    </a:cubicBezTo>
                    <a:cubicBezTo>
                      <a:pt x="1" y="19"/>
                      <a:pt x="1" y="19"/>
                      <a:pt x="1" y="19"/>
                    </a:cubicBezTo>
                    <a:cubicBezTo>
                      <a:pt x="0" y="19"/>
                      <a:pt x="0" y="19"/>
                      <a:pt x="0" y="19"/>
                    </a:cubicBezTo>
                    <a:cubicBezTo>
                      <a:pt x="0" y="16"/>
                      <a:pt x="0" y="13"/>
                      <a:pt x="0" y="11"/>
                    </a:cubicBezTo>
                    <a:cubicBezTo>
                      <a:pt x="0" y="10"/>
                      <a:pt x="0" y="10"/>
                      <a:pt x="0" y="10"/>
                    </a:cubicBezTo>
                    <a:cubicBezTo>
                      <a:pt x="0" y="9"/>
                      <a:pt x="0" y="8"/>
                      <a:pt x="0" y="7"/>
                    </a:cubicBezTo>
                    <a:moveTo>
                      <a:pt x="0" y="0"/>
                    </a:moveTo>
                    <a:cubicBezTo>
                      <a:pt x="0" y="0"/>
                      <a:pt x="0" y="3"/>
                      <a:pt x="0" y="7"/>
                    </a:cubicBezTo>
                    <a:cubicBezTo>
                      <a:pt x="0" y="7"/>
                      <a:pt x="0" y="7"/>
                      <a:pt x="0" y="7"/>
                    </a:cubicBezTo>
                    <a:cubicBezTo>
                      <a:pt x="0" y="2"/>
                      <a:pt x="0" y="0"/>
                      <a:pt x="0" y="0"/>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169">
                <a:extLst>
                  <a:ext uri="{FF2B5EF4-FFF2-40B4-BE49-F238E27FC236}">
                    <a16:creationId xmlns:a16="http://schemas.microsoft.com/office/drawing/2014/main" id="{7A3D3884-81ED-48F3-8B49-ABD5DD4DE233}"/>
                  </a:ext>
                </a:extLst>
              </p:cNvPr>
              <p:cNvSpPr>
                <a:spLocks noEditPoints="1"/>
              </p:cNvSpPr>
              <p:nvPr/>
            </p:nvSpPr>
            <p:spPr bwMode="auto">
              <a:xfrm>
                <a:off x="3251282" y="2495845"/>
                <a:ext cx="1994358" cy="249496"/>
              </a:xfrm>
              <a:custGeom>
                <a:avLst/>
                <a:gdLst>
                  <a:gd name="T0" fmla="*/ 20 w 911"/>
                  <a:gd name="T1" fmla="*/ 114 h 114"/>
                  <a:gd name="T2" fmla="*/ 20 w 911"/>
                  <a:gd name="T3" fmla="*/ 114 h 114"/>
                  <a:gd name="T4" fmla="*/ 20 w 911"/>
                  <a:gd name="T5" fmla="*/ 114 h 114"/>
                  <a:gd name="T6" fmla="*/ 128 w 911"/>
                  <a:gd name="T7" fmla="*/ 105 h 114"/>
                  <a:gd name="T8" fmla="*/ 20 w 911"/>
                  <a:gd name="T9" fmla="*/ 99 h 114"/>
                  <a:gd name="T10" fmla="*/ 20 w 911"/>
                  <a:gd name="T11" fmla="*/ 99 h 114"/>
                  <a:gd name="T12" fmla="*/ 20 w 911"/>
                  <a:gd name="T13" fmla="*/ 99 h 114"/>
                  <a:gd name="T14" fmla="*/ 20 w 911"/>
                  <a:gd name="T15" fmla="*/ 98 h 114"/>
                  <a:gd name="T16" fmla="*/ 21 w 911"/>
                  <a:gd name="T17" fmla="*/ 106 h 114"/>
                  <a:gd name="T18" fmla="*/ 84 w 911"/>
                  <a:gd name="T19" fmla="*/ 105 h 114"/>
                  <a:gd name="T20" fmla="*/ 108 w 911"/>
                  <a:gd name="T21" fmla="*/ 105 h 114"/>
                  <a:gd name="T22" fmla="*/ 128 w 911"/>
                  <a:gd name="T23" fmla="*/ 105 h 114"/>
                  <a:gd name="T24" fmla="*/ 108 w 911"/>
                  <a:gd name="T25" fmla="*/ 105 h 114"/>
                  <a:gd name="T26" fmla="*/ 35 w 911"/>
                  <a:gd name="T27" fmla="*/ 106 h 114"/>
                  <a:gd name="T28" fmla="*/ 21 w 911"/>
                  <a:gd name="T29" fmla="*/ 106 h 114"/>
                  <a:gd name="T30" fmla="*/ 726 w 911"/>
                  <a:gd name="T31" fmla="*/ 97 h 114"/>
                  <a:gd name="T32" fmla="*/ 301 w 911"/>
                  <a:gd name="T33" fmla="*/ 104 h 114"/>
                  <a:gd name="T34" fmla="*/ 366 w 911"/>
                  <a:gd name="T35" fmla="*/ 104 h 114"/>
                  <a:gd name="T36" fmla="*/ 726 w 911"/>
                  <a:gd name="T37" fmla="*/ 97 h 114"/>
                  <a:gd name="T38" fmla="*/ 726 w 911"/>
                  <a:gd name="T39" fmla="*/ 97 h 114"/>
                  <a:gd name="T40" fmla="*/ 0 w 911"/>
                  <a:gd name="T41" fmla="*/ 85 h 114"/>
                  <a:gd name="T42" fmla="*/ 909 w 911"/>
                  <a:gd name="T43" fmla="*/ 84 h 114"/>
                  <a:gd name="T44" fmla="*/ 824 w 911"/>
                  <a:gd name="T45" fmla="*/ 81 h 114"/>
                  <a:gd name="T46" fmla="*/ 878 w 911"/>
                  <a:gd name="T47" fmla="*/ 83 h 114"/>
                  <a:gd name="T48" fmla="*/ 726 w 911"/>
                  <a:gd name="T49" fmla="*/ 79 h 114"/>
                  <a:gd name="T50" fmla="*/ 128 w 911"/>
                  <a:gd name="T51" fmla="*/ 85 h 114"/>
                  <a:gd name="T52" fmla="*/ 631 w 911"/>
                  <a:gd name="T53" fmla="*/ 78 h 114"/>
                  <a:gd name="T54" fmla="*/ 910 w 911"/>
                  <a:gd name="T55" fmla="*/ 76 h 114"/>
                  <a:gd name="T56" fmla="*/ 909 w 911"/>
                  <a:gd name="T57" fmla="*/ 84 h 114"/>
                  <a:gd name="T58" fmla="*/ 910 w 911"/>
                  <a:gd name="T59" fmla="*/ 84 h 114"/>
                  <a:gd name="T60" fmla="*/ 910 w 911"/>
                  <a:gd name="T61" fmla="*/ 76 h 114"/>
                  <a:gd name="T62" fmla="*/ 910 w 911"/>
                  <a:gd name="T63" fmla="*/ 76 h 114"/>
                  <a:gd name="T64" fmla="*/ 911 w 911"/>
                  <a:gd name="T65" fmla="*/ 91 h 114"/>
                  <a:gd name="T66" fmla="*/ 910 w 911"/>
                  <a:gd name="T67" fmla="*/ 89 h 114"/>
                  <a:gd name="T68" fmla="*/ 20 w 911"/>
                  <a:gd name="T69" fmla="*/ 25 h 114"/>
                  <a:gd name="T70" fmla="*/ 2 w 911"/>
                  <a:gd name="T71" fmla="*/ 85 h 114"/>
                  <a:gd name="T72" fmla="*/ 20 w 911"/>
                  <a:gd name="T73" fmla="*/ 114 h 114"/>
                  <a:gd name="T74" fmla="*/ 20 w 911"/>
                  <a:gd name="T75" fmla="*/ 111 h 114"/>
                  <a:gd name="T76" fmla="*/ 21 w 911"/>
                  <a:gd name="T77" fmla="*/ 85 h 114"/>
                  <a:gd name="T78" fmla="*/ 128 w 911"/>
                  <a:gd name="T79" fmla="*/ 85 h 114"/>
                  <a:gd name="T80" fmla="*/ 108 w 911"/>
                  <a:gd name="T81" fmla="*/ 85 h 114"/>
                  <a:gd name="T82" fmla="*/ 21 w 911"/>
                  <a:gd name="T83" fmla="*/ 85 h 114"/>
                  <a:gd name="T84" fmla="*/ 20 w 911"/>
                  <a:gd name="T85" fmla="*/ 25 h 114"/>
                  <a:gd name="T86" fmla="*/ 907 w 911"/>
                  <a:gd name="T87" fmla="*/ 0 h 114"/>
                  <a:gd name="T88" fmla="*/ 901 w 911"/>
                  <a:gd name="T89" fmla="*/ 1 h 114"/>
                  <a:gd name="T90" fmla="*/ 870 w 911"/>
                  <a:gd name="T91" fmla="*/ 3 h 114"/>
                  <a:gd name="T92" fmla="*/ 287 w 911"/>
                  <a:gd name="T93" fmla="*/ 15 h 114"/>
                  <a:gd name="T94" fmla="*/ 42 w 911"/>
                  <a:gd name="T95" fmla="*/ 20 h 114"/>
                  <a:gd name="T96" fmla="*/ 20 w 911"/>
                  <a:gd name="T97" fmla="*/ 21 h 114"/>
                  <a:gd name="T98" fmla="*/ 20 w 911"/>
                  <a:gd name="T99" fmla="*/ 21 h 114"/>
                  <a:gd name="T100" fmla="*/ 85 w 911"/>
                  <a:gd name="T101" fmla="*/ 18 h 114"/>
                  <a:gd name="T102" fmla="*/ 551 w 911"/>
                  <a:gd name="T103" fmla="*/ 12 h 114"/>
                  <a:gd name="T104" fmla="*/ 876 w 911"/>
                  <a:gd name="T105" fmla="*/ 3 h 114"/>
                  <a:gd name="T106" fmla="*/ 905 w 911"/>
                  <a:gd name="T107" fmla="*/ 0 h 114"/>
                  <a:gd name="T108" fmla="*/ 907 w 911"/>
                  <a:gd name="T109" fmla="*/ 0 h 114"/>
                  <a:gd name="T110" fmla="*/ 908 w 911"/>
                  <a:gd name="T111" fmla="*/ 16 h 114"/>
                  <a:gd name="T112" fmla="*/ 909 w 911"/>
                  <a:gd name="T113" fmla="*/ 57 h 114"/>
                  <a:gd name="T114" fmla="*/ 911 w 911"/>
                  <a:gd name="T115" fmla="*/ 91 h 114"/>
                  <a:gd name="T116" fmla="*/ 909 w 911"/>
                  <a:gd name="T117" fmla="*/ 54 h 114"/>
                  <a:gd name="T118" fmla="*/ 908 w 911"/>
                  <a:gd name="T119" fmla="*/ 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114">
                    <a:moveTo>
                      <a:pt x="20" y="114"/>
                    </a:moveTo>
                    <a:cubicBezTo>
                      <a:pt x="20" y="114"/>
                      <a:pt x="20" y="114"/>
                      <a:pt x="20" y="114"/>
                    </a:cubicBezTo>
                    <a:cubicBezTo>
                      <a:pt x="20" y="114"/>
                      <a:pt x="20" y="114"/>
                      <a:pt x="20" y="114"/>
                    </a:cubicBezTo>
                    <a:moveTo>
                      <a:pt x="20" y="114"/>
                    </a:moveTo>
                    <a:cubicBezTo>
                      <a:pt x="20" y="114"/>
                      <a:pt x="20" y="114"/>
                      <a:pt x="20" y="114"/>
                    </a:cubicBezTo>
                    <a:cubicBezTo>
                      <a:pt x="20" y="114"/>
                      <a:pt x="20" y="114"/>
                      <a:pt x="20" y="114"/>
                    </a:cubicBezTo>
                    <a:moveTo>
                      <a:pt x="20" y="114"/>
                    </a:moveTo>
                    <a:cubicBezTo>
                      <a:pt x="20" y="114"/>
                      <a:pt x="20" y="114"/>
                      <a:pt x="20" y="114"/>
                    </a:cubicBezTo>
                    <a:cubicBezTo>
                      <a:pt x="20" y="114"/>
                      <a:pt x="20" y="114"/>
                      <a:pt x="20" y="114"/>
                    </a:cubicBezTo>
                    <a:moveTo>
                      <a:pt x="20" y="114"/>
                    </a:moveTo>
                    <a:cubicBezTo>
                      <a:pt x="20" y="114"/>
                      <a:pt x="20" y="114"/>
                      <a:pt x="20" y="114"/>
                    </a:cubicBezTo>
                    <a:cubicBezTo>
                      <a:pt x="20" y="114"/>
                      <a:pt x="20" y="114"/>
                      <a:pt x="20" y="114"/>
                    </a:cubicBezTo>
                    <a:moveTo>
                      <a:pt x="260" y="105"/>
                    </a:moveTo>
                    <a:cubicBezTo>
                      <a:pt x="260" y="105"/>
                      <a:pt x="260" y="105"/>
                      <a:pt x="260" y="105"/>
                    </a:cubicBezTo>
                    <a:cubicBezTo>
                      <a:pt x="213" y="105"/>
                      <a:pt x="162" y="105"/>
                      <a:pt x="128" y="105"/>
                    </a:cubicBezTo>
                    <a:cubicBezTo>
                      <a:pt x="128" y="105"/>
                      <a:pt x="128" y="105"/>
                      <a:pt x="128" y="105"/>
                    </a:cubicBezTo>
                    <a:cubicBezTo>
                      <a:pt x="162" y="105"/>
                      <a:pt x="213" y="105"/>
                      <a:pt x="260" y="105"/>
                    </a:cubicBezTo>
                    <a:cubicBezTo>
                      <a:pt x="260" y="105"/>
                      <a:pt x="260" y="105"/>
                      <a:pt x="260" y="105"/>
                    </a:cubicBezTo>
                    <a:cubicBezTo>
                      <a:pt x="260" y="105"/>
                      <a:pt x="260" y="105"/>
                      <a:pt x="260" y="105"/>
                    </a:cubicBezTo>
                    <a:moveTo>
                      <a:pt x="20" y="99"/>
                    </a:moveTo>
                    <a:cubicBezTo>
                      <a:pt x="20" y="99"/>
                      <a:pt x="20" y="100"/>
                      <a:pt x="20" y="101"/>
                    </a:cubicBezTo>
                    <a:cubicBezTo>
                      <a:pt x="20" y="105"/>
                      <a:pt x="20" y="112"/>
                      <a:pt x="20" y="114"/>
                    </a:cubicBezTo>
                    <a:cubicBezTo>
                      <a:pt x="20" y="112"/>
                      <a:pt x="20" y="105"/>
                      <a:pt x="20" y="101"/>
                    </a:cubicBezTo>
                    <a:cubicBezTo>
                      <a:pt x="20" y="100"/>
                      <a:pt x="20" y="99"/>
                      <a:pt x="20" y="99"/>
                    </a:cubicBezTo>
                    <a:moveTo>
                      <a:pt x="20" y="99"/>
                    </a:moveTo>
                    <a:cubicBezTo>
                      <a:pt x="20" y="99"/>
                      <a:pt x="20" y="99"/>
                      <a:pt x="20" y="99"/>
                    </a:cubicBezTo>
                    <a:cubicBezTo>
                      <a:pt x="20" y="99"/>
                      <a:pt x="20" y="99"/>
                      <a:pt x="20" y="99"/>
                    </a:cubicBezTo>
                    <a:cubicBezTo>
                      <a:pt x="20" y="99"/>
                      <a:pt x="20" y="99"/>
                      <a:pt x="20" y="99"/>
                    </a:cubicBezTo>
                    <a:moveTo>
                      <a:pt x="20" y="98"/>
                    </a:moveTo>
                    <a:cubicBezTo>
                      <a:pt x="20" y="99"/>
                      <a:pt x="20" y="99"/>
                      <a:pt x="20" y="99"/>
                    </a:cubicBezTo>
                    <a:cubicBezTo>
                      <a:pt x="20" y="99"/>
                      <a:pt x="20" y="99"/>
                      <a:pt x="20" y="99"/>
                    </a:cubicBezTo>
                    <a:cubicBezTo>
                      <a:pt x="20" y="98"/>
                      <a:pt x="20" y="98"/>
                      <a:pt x="20" y="98"/>
                    </a:cubicBezTo>
                    <a:cubicBezTo>
                      <a:pt x="20" y="98"/>
                      <a:pt x="20" y="100"/>
                      <a:pt x="20" y="106"/>
                    </a:cubicBezTo>
                    <a:cubicBezTo>
                      <a:pt x="20" y="106"/>
                      <a:pt x="20" y="106"/>
                      <a:pt x="20" y="106"/>
                    </a:cubicBezTo>
                    <a:cubicBezTo>
                      <a:pt x="21" y="106"/>
                      <a:pt x="21" y="106"/>
                      <a:pt x="21" y="106"/>
                    </a:cubicBezTo>
                    <a:cubicBezTo>
                      <a:pt x="21" y="106"/>
                      <a:pt x="21" y="106"/>
                      <a:pt x="21" y="106"/>
                    </a:cubicBezTo>
                    <a:cubicBezTo>
                      <a:pt x="22" y="106"/>
                      <a:pt x="22" y="106"/>
                      <a:pt x="22" y="106"/>
                    </a:cubicBezTo>
                    <a:cubicBezTo>
                      <a:pt x="27" y="106"/>
                      <a:pt x="27" y="106"/>
                      <a:pt x="27" y="106"/>
                    </a:cubicBezTo>
                    <a:cubicBezTo>
                      <a:pt x="35" y="106"/>
                      <a:pt x="35" y="106"/>
                      <a:pt x="35" y="106"/>
                    </a:cubicBezTo>
                    <a:cubicBezTo>
                      <a:pt x="56" y="106"/>
                      <a:pt x="73" y="106"/>
                      <a:pt x="84" y="105"/>
                    </a:cubicBezTo>
                    <a:cubicBezTo>
                      <a:pt x="86" y="105"/>
                      <a:pt x="87" y="105"/>
                      <a:pt x="88" y="105"/>
                    </a:cubicBezTo>
                    <a:cubicBezTo>
                      <a:pt x="88" y="105"/>
                      <a:pt x="88" y="105"/>
                      <a:pt x="88" y="105"/>
                    </a:cubicBezTo>
                    <a:cubicBezTo>
                      <a:pt x="89" y="105"/>
                      <a:pt x="96" y="105"/>
                      <a:pt x="108" y="105"/>
                    </a:cubicBezTo>
                    <a:cubicBezTo>
                      <a:pt x="108" y="105"/>
                      <a:pt x="108" y="105"/>
                      <a:pt x="108" y="105"/>
                    </a:cubicBezTo>
                    <a:cubicBezTo>
                      <a:pt x="108" y="105"/>
                      <a:pt x="109" y="105"/>
                      <a:pt x="110" y="105"/>
                    </a:cubicBezTo>
                    <a:cubicBezTo>
                      <a:pt x="115" y="105"/>
                      <a:pt x="121" y="105"/>
                      <a:pt x="128" y="105"/>
                    </a:cubicBezTo>
                    <a:cubicBezTo>
                      <a:pt x="128" y="105"/>
                      <a:pt x="128" y="105"/>
                      <a:pt x="128" y="105"/>
                    </a:cubicBezTo>
                    <a:cubicBezTo>
                      <a:pt x="128" y="105"/>
                      <a:pt x="128" y="105"/>
                      <a:pt x="128" y="105"/>
                    </a:cubicBezTo>
                    <a:cubicBezTo>
                      <a:pt x="128" y="105"/>
                      <a:pt x="128" y="105"/>
                      <a:pt x="128" y="105"/>
                    </a:cubicBezTo>
                    <a:cubicBezTo>
                      <a:pt x="121" y="105"/>
                      <a:pt x="115" y="105"/>
                      <a:pt x="110" y="105"/>
                    </a:cubicBezTo>
                    <a:cubicBezTo>
                      <a:pt x="109" y="105"/>
                      <a:pt x="108" y="105"/>
                      <a:pt x="108" y="105"/>
                    </a:cubicBezTo>
                    <a:cubicBezTo>
                      <a:pt x="108" y="105"/>
                      <a:pt x="108" y="105"/>
                      <a:pt x="108" y="105"/>
                    </a:cubicBezTo>
                    <a:cubicBezTo>
                      <a:pt x="96" y="105"/>
                      <a:pt x="89" y="105"/>
                      <a:pt x="88" y="105"/>
                    </a:cubicBezTo>
                    <a:cubicBezTo>
                      <a:pt x="88" y="105"/>
                      <a:pt x="88" y="105"/>
                      <a:pt x="88" y="105"/>
                    </a:cubicBezTo>
                    <a:cubicBezTo>
                      <a:pt x="87" y="105"/>
                      <a:pt x="86" y="105"/>
                      <a:pt x="84" y="105"/>
                    </a:cubicBezTo>
                    <a:cubicBezTo>
                      <a:pt x="73" y="106"/>
                      <a:pt x="56" y="106"/>
                      <a:pt x="35" y="106"/>
                    </a:cubicBezTo>
                    <a:cubicBezTo>
                      <a:pt x="27" y="106"/>
                      <a:pt x="27" y="106"/>
                      <a:pt x="27" y="106"/>
                    </a:cubicBezTo>
                    <a:cubicBezTo>
                      <a:pt x="22" y="106"/>
                      <a:pt x="22" y="106"/>
                      <a:pt x="22" y="106"/>
                    </a:cubicBezTo>
                    <a:cubicBezTo>
                      <a:pt x="21" y="106"/>
                      <a:pt x="21" y="106"/>
                      <a:pt x="21" y="106"/>
                    </a:cubicBezTo>
                    <a:cubicBezTo>
                      <a:pt x="21" y="106"/>
                      <a:pt x="21" y="106"/>
                      <a:pt x="21" y="106"/>
                    </a:cubicBezTo>
                    <a:cubicBezTo>
                      <a:pt x="20" y="106"/>
                      <a:pt x="20" y="106"/>
                      <a:pt x="20" y="106"/>
                    </a:cubicBezTo>
                    <a:cubicBezTo>
                      <a:pt x="20" y="106"/>
                      <a:pt x="20" y="106"/>
                      <a:pt x="20" y="106"/>
                    </a:cubicBezTo>
                    <a:cubicBezTo>
                      <a:pt x="20" y="100"/>
                      <a:pt x="20" y="98"/>
                      <a:pt x="20" y="98"/>
                    </a:cubicBezTo>
                    <a:moveTo>
                      <a:pt x="726" y="97"/>
                    </a:moveTo>
                    <a:cubicBezTo>
                      <a:pt x="544" y="102"/>
                      <a:pt x="401" y="104"/>
                      <a:pt x="376" y="104"/>
                    </a:cubicBezTo>
                    <a:cubicBezTo>
                      <a:pt x="373" y="104"/>
                      <a:pt x="372" y="104"/>
                      <a:pt x="372" y="104"/>
                    </a:cubicBezTo>
                    <a:cubicBezTo>
                      <a:pt x="370" y="104"/>
                      <a:pt x="368" y="104"/>
                      <a:pt x="366" y="104"/>
                    </a:cubicBezTo>
                    <a:cubicBezTo>
                      <a:pt x="353" y="104"/>
                      <a:pt x="329" y="104"/>
                      <a:pt x="301" y="104"/>
                    </a:cubicBezTo>
                    <a:cubicBezTo>
                      <a:pt x="288" y="104"/>
                      <a:pt x="275" y="104"/>
                      <a:pt x="261" y="104"/>
                    </a:cubicBezTo>
                    <a:cubicBezTo>
                      <a:pt x="261" y="104"/>
                      <a:pt x="261" y="104"/>
                      <a:pt x="261" y="104"/>
                    </a:cubicBezTo>
                    <a:cubicBezTo>
                      <a:pt x="275" y="104"/>
                      <a:pt x="288" y="104"/>
                      <a:pt x="301" y="104"/>
                    </a:cubicBezTo>
                    <a:cubicBezTo>
                      <a:pt x="329" y="104"/>
                      <a:pt x="353" y="104"/>
                      <a:pt x="366" y="104"/>
                    </a:cubicBezTo>
                    <a:cubicBezTo>
                      <a:pt x="368" y="104"/>
                      <a:pt x="370" y="104"/>
                      <a:pt x="372" y="104"/>
                    </a:cubicBezTo>
                    <a:cubicBezTo>
                      <a:pt x="372" y="104"/>
                      <a:pt x="373" y="104"/>
                      <a:pt x="376" y="104"/>
                    </a:cubicBezTo>
                    <a:cubicBezTo>
                      <a:pt x="401" y="104"/>
                      <a:pt x="544" y="102"/>
                      <a:pt x="726" y="97"/>
                    </a:cubicBezTo>
                    <a:cubicBezTo>
                      <a:pt x="726" y="97"/>
                      <a:pt x="726" y="97"/>
                      <a:pt x="726" y="97"/>
                    </a:cubicBezTo>
                    <a:moveTo>
                      <a:pt x="807" y="95"/>
                    </a:moveTo>
                    <a:cubicBezTo>
                      <a:pt x="794" y="96"/>
                      <a:pt x="780" y="96"/>
                      <a:pt x="767" y="96"/>
                    </a:cubicBezTo>
                    <a:cubicBezTo>
                      <a:pt x="753" y="97"/>
                      <a:pt x="740" y="97"/>
                      <a:pt x="726" y="97"/>
                    </a:cubicBezTo>
                    <a:cubicBezTo>
                      <a:pt x="726" y="97"/>
                      <a:pt x="726" y="97"/>
                      <a:pt x="726" y="97"/>
                    </a:cubicBezTo>
                    <a:cubicBezTo>
                      <a:pt x="740" y="97"/>
                      <a:pt x="753" y="97"/>
                      <a:pt x="767" y="96"/>
                    </a:cubicBezTo>
                    <a:cubicBezTo>
                      <a:pt x="780" y="96"/>
                      <a:pt x="794" y="96"/>
                      <a:pt x="807" y="95"/>
                    </a:cubicBezTo>
                    <a:moveTo>
                      <a:pt x="2" y="85"/>
                    </a:moveTo>
                    <a:cubicBezTo>
                      <a:pt x="1" y="85"/>
                      <a:pt x="0" y="85"/>
                      <a:pt x="0" y="85"/>
                    </a:cubicBezTo>
                    <a:cubicBezTo>
                      <a:pt x="0" y="85"/>
                      <a:pt x="1" y="85"/>
                      <a:pt x="2" y="85"/>
                    </a:cubicBezTo>
                    <a:moveTo>
                      <a:pt x="909" y="84"/>
                    </a:moveTo>
                    <a:cubicBezTo>
                      <a:pt x="909" y="84"/>
                      <a:pt x="909" y="84"/>
                      <a:pt x="909" y="84"/>
                    </a:cubicBezTo>
                    <a:cubicBezTo>
                      <a:pt x="909" y="84"/>
                      <a:pt x="909" y="84"/>
                      <a:pt x="909" y="84"/>
                    </a:cubicBezTo>
                    <a:moveTo>
                      <a:pt x="726" y="79"/>
                    </a:moveTo>
                    <a:cubicBezTo>
                      <a:pt x="726" y="79"/>
                      <a:pt x="726" y="79"/>
                      <a:pt x="726" y="79"/>
                    </a:cubicBezTo>
                    <a:cubicBezTo>
                      <a:pt x="742" y="79"/>
                      <a:pt x="757" y="79"/>
                      <a:pt x="773" y="80"/>
                    </a:cubicBezTo>
                    <a:cubicBezTo>
                      <a:pt x="773" y="80"/>
                      <a:pt x="793" y="80"/>
                      <a:pt x="824" y="81"/>
                    </a:cubicBezTo>
                    <a:cubicBezTo>
                      <a:pt x="831" y="81"/>
                      <a:pt x="838" y="81"/>
                      <a:pt x="846" y="82"/>
                    </a:cubicBezTo>
                    <a:cubicBezTo>
                      <a:pt x="856" y="82"/>
                      <a:pt x="867" y="82"/>
                      <a:pt x="878" y="83"/>
                    </a:cubicBezTo>
                    <a:cubicBezTo>
                      <a:pt x="888" y="83"/>
                      <a:pt x="898" y="83"/>
                      <a:pt x="909" y="84"/>
                    </a:cubicBezTo>
                    <a:cubicBezTo>
                      <a:pt x="898" y="83"/>
                      <a:pt x="888" y="83"/>
                      <a:pt x="878" y="83"/>
                    </a:cubicBezTo>
                    <a:cubicBezTo>
                      <a:pt x="867" y="82"/>
                      <a:pt x="856" y="82"/>
                      <a:pt x="846" y="82"/>
                    </a:cubicBezTo>
                    <a:cubicBezTo>
                      <a:pt x="838" y="81"/>
                      <a:pt x="831" y="81"/>
                      <a:pt x="824" y="81"/>
                    </a:cubicBezTo>
                    <a:cubicBezTo>
                      <a:pt x="793" y="80"/>
                      <a:pt x="773" y="80"/>
                      <a:pt x="773" y="80"/>
                    </a:cubicBezTo>
                    <a:cubicBezTo>
                      <a:pt x="757" y="79"/>
                      <a:pt x="742" y="79"/>
                      <a:pt x="726" y="79"/>
                    </a:cubicBezTo>
                    <a:moveTo>
                      <a:pt x="631" y="78"/>
                    </a:moveTo>
                    <a:cubicBezTo>
                      <a:pt x="604" y="78"/>
                      <a:pt x="577" y="78"/>
                      <a:pt x="550" y="79"/>
                    </a:cubicBezTo>
                    <a:cubicBezTo>
                      <a:pt x="437" y="80"/>
                      <a:pt x="331" y="83"/>
                      <a:pt x="243" y="84"/>
                    </a:cubicBezTo>
                    <a:cubicBezTo>
                      <a:pt x="200" y="84"/>
                      <a:pt x="161" y="85"/>
                      <a:pt x="128" y="85"/>
                    </a:cubicBezTo>
                    <a:cubicBezTo>
                      <a:pt x="128" y="85"/>
                      <a:pt x="128" y="85"/>
                      <a:pt x="128" y="85"/>
                    </a:cubicBezTo>
                    <a:cubicBezTo>
                      <a:pt x="161" y="85"/>
                      <a:pt x="200" y="84"/>
                      <a:pt x="243" y="84"/>
                    </a:cubicBezTo>
                    <a:cubicBezTo>
                      <a:pt x="331" y="83"/>
                      <a:pt x="437" y="80"/>
                      <a:pt x="550" y="79"/>
                    </a:cubicBezTo>
                    <a:cubicBezTo>
                      <a:pt x="577" y="78"/>
                      <a:pt x="604" y="78"/>
                      <a:pt x="631" y="78"/>
                    </a:cubicBezTo>
                    <a:cubicBezTo>
                      <a:pt x="663" y="78"/>
                      <a:pt x="694" y="78"/>
                      <a:pt x="726" y="79"/>
                    </a:cubicBezTo>
                    <a:cubicBezTo>
                      <a:pt x="726" y="79"/>
                      <a:pt x="726" y="79"/>
                      <a:pt x="726" y="79"/>
                    </a:cubicBezTo>
                    <a:cubicBezTo>
                      <a:pt x="694" y="78"/>
                      <a:pt x="663" y="78"/>
                      <a:pt x="631" y="78"/>
                    </a:cubicBezTo>
                    <a:moveTo>
                      <a:pt x="910" y="76"/>
                    </a:moveTo>
                    <a:cubicBezTo>
                      <a:pt x="910" y="76"/>
                      <a:pt x="910" y="78"/>
                      <a:pt x="910" y="84"/>
                    </a:cubicBezTo>
                    <a:cubicBezTo>
                      <a:pt x="910" y="84"/>
                      <a:pt x="910" y="84"/>
                      <a:pt x="910" y="84"/>
                    </a:cubicBezTo>
                    <a:cubicBezTo>
                      <a:pt x="909" y="84"/>
                      <a:pt x="909" y="84"/>
                      <a:pt x="909" y="84"/>
                    </a:cubicBezTo>
                    <a:cubicBezTo>
                      <a:pt x="909" y="84"/>
                      <a:pt x="909" y="84"/>
                      <a:pt x="909" y="84"/>
                    </a:cubicBezTo>
                    <a:cubicBezTo>
                      <a:pt x="909" y="84"/>
                      <a:pt x="909" y="84"/>
                      <a:pt x="909" y="84"/>
                    </a:cubicBezTo>
                    <a:cubicBezTo>
                      <a:pt x="910" y="84"/>
                      <a:pt x="910" y="84"/>
                      <a:pt x="910" y="84"/>
                    </a:cubicBezTo>
                    <a:cubicBezTo>
                      <a:pt x="910" y="84"/>
                      <a:pt x="910" y="84"/>
                      <a:pt x="910" y="84"/>
                    </a:cubicBezTo>
                    <a:cubicBezTo>
                      <a:pt x="910" y="84"/>
                      <a:pt x="910" y="84"/>
                      <a:pt x="910" y="84"/>
                    </a:cubicBezTo>
                    <a:cubicBezTo>
                      <a:pt x="910" y="84"/>
                      <a:pt x="910" y="84"/>
                      <a:pt x="910" y="84"/>
                    </a:cubicBezTo>
                    <a:cubicBezTo>
                      <a:pt x="910" y="78"/>
                      <a:pt x="910" y="76"/>
                      <a:pt x="910" y="76"/>
                    </a:cubicBezTo>
                    <a:moveTo>
                      <a:pt x="910" y="76"/>
                    </a:moveTo>
                    <a:cubicBezTo>
                      <a:pt x="910" y="76"/>
                      <a:pt x="910" y="76"/>
                      <a:pt x="910" y="76"/>
                    </a:cubicBezTo>
                    <a:cubicBezTo>
                      <a:pt x="910" y="76"/>
                      <a:pt x="910" y="76"/>
                      <a:pt x="910" y="76"/>
                    </a:cubicBezTo>
                    <a:cubicBezTo>
                      <a:pt x="910" y="76"/>
                      <a:pt x="910" y="76"/>
                      <a:pt x="910" y="76"/>
                    </a:cubicBezTo>
                    <a:moveTo>
                      <a:pt x="910" y="76"/>
                    </a:moveTo>
                    <a:cubicBezTo>
                      <a:pt x="910" y="76"/>
                      <a:pt x="910" y="76"/>
                      <a:pt x="910" y="76"/>
                    </a:cubicBezTo>
                    <a:cubicBezTo>
                      <a:pt x="910" y="76"/>
                      <a:pt x="910" y="76"/>
                      <a:pt x="910" y="76"/>
                    </a:cubicBezTo>
                    <a:cubicBezTo>
                      <a:pt x="910" y="76"/>
                      <a:pt x="910" y="76"/>
                      <a:pt x="910" y="76"/>
                    </a:cubicBezTo>
                    <a:cubicBezTo>
                      <a:pt x="910" y="89"/>
                      <a:pt x="910" y="89"/>
                      <a:pt x="910" y="89"/>
                    </a:cubicBezTo>
                    <a:cubicBezTo>
                      <a:pt x="911" y="91"/>
                      <a:pt x="911" y="91"/>
                      <a:pt x="911" y="91"/>
                    </a:cubicBezTo>
                    <a:cubicBezTo>
                      <a:pt x="911" y="91"/>
                      <a:pt x="911" y="91"/>
                      <a:pt x="911" y="91"/>
                    </a:cubicBezTo>
                    <a:cubicBezTo>
                      <a:pt x="911" y="91"/>
                      <a:pt x="911" y="91"/>
                      <a:pt x="911" y="91"/>
                    </a:cubicBezTo>
                    <a:cubicBezTo>
                      <a:pt x="911" y="91"/>
                      <a:pt x="911" y="91"/>
                      <a:pt x="911" y="91"/>
                    </a:cubicBezTo>
                    <a:cubicBezTo>
                      <a:pt x="910" y="89"/>
                      <a:pt x="910" y="89"/>
                      <a:pt x="910" y="89"/>
                    </a:cubicBezTo>
                    <a:cubicBezTo>
                      <a:pt x="910" y="76"/>
                      <a:pt x="910" y="76"/>
                      <a:pt x="910" y="76"/>
                    </a:cubicBezTo>
                    <a:moveTo>
                      <a:pt x="19" y="21"/>
                    </a:moveTo>
                    <a:cubicBezTo>
                      <a:pt x="19" y="21"/>
                      <a:pt x="19" y="21"/>
                      <a:pt x="19" y="21"/>
                    </a:cubicBezTo>
                    <a:cubicBezTo>
                      <a:pt x="19" y="22"/>
                      <a:pt x="20" y="23"/>
                      <a:pt x="20" y="25"/>
                    </a:cubicBezTo>
                    <a:cubicBezTo>
                      <a:pt x="20" y="41"/>
                      <a:pt x="20" y="54"/>
                      <a:pt x="20" y="65"/>
                    </a:cubicBezTo>
                    <a:cubicBezTo>
                      <a:pt x="20" y="73"/>
                      <a:pt x="20" y="79"/>
                      <a:pt x="20" y="85"/>
                    </a:cubicBezTo>
                    <a:cubicBezTo>
                      <a:pt x="11" y="85"/>
                      <a:pt x="5" y="85"/>
                      <a:pt x="2" y="85"/>
                    </a:cubicBezTo>
                    <a:cubicBezTo>
                      <a:pt x="2" y="85"/>
                      <a:pt x="2" y="85"/>
                      <a:pt x="2" y="85"/>
                    </a:cubicBezTo>
                    <a:cubicBezTo>
                      <a:pt x="2" y="85"/>
                      <a:pt x="2" y="85"/>
                      <a:pt x="2" y="85"/>
                    </a:cubicBezTo>
                    <a:cubicBezTo>
                      <a:pt x="5" y="85"/>
                      <a:pt x="11" y="85"/>
                      <a:pt x="20" y="85"/>
                    </a:cubicBezTo>
                    <a:cubicBezTo>
                      <a:pt x="20" y="99"/>
                      <a:pt x="20" y="107"/>
                      <a:pt x="20" y="111"/>
                    </a:cubicBezTo>
                    <a:cubicBezTo>
                      <a:pt x="20" y="113"/>
                      <a:pt x="20" y="114"/>
                      <a:pt x="20" y="114"/>
                    </a:cubicBezTo>
                    <a:cubicBezTo>
                      <a:pt x="20" y="114"/>
                      <a:pt x="20" y="114"/>
                      <a:pt x="20" y="114"/>
                    </a:cubicBezTo>
                    <a:cubicBezTo>
                      <a:pt x="20" y="114"/>
                      <a:pt x="20" y="114"/>
                      <a:pt x="20" y="114"/>
                    </a:cubicBezTo>
                    <a:cubicBezTo>
                      <a:pt x="20" y="114"/>
                      <a:pt x="20" y="114"/>
                      <a:pt x="20" y="114"/>
                    </a:cubicBezTo>
                    <a:cubicBezTo>
                      <a:pt x="20" y="114"/>
                      <a:pt x="20" y="113"/>
                      <a:pt x="20" y="111"/>
                    </a:cubicBezTo>
                    <a:cubicBezTo>
                      <a:pt x="20" y="107"/>
                      <a:pt x="20" y="99"/>
                      <a:pt x="20" y="85"/>
                    </a:cubicBezTo>
                    <a:cubicBezTo>
                      <a:pt x="20" y="85"/>
                      <a:pt x="20" y="85"/>
                      <a:pt x="20" y="85"/>
                    </a:cubicBezTo>
                    <a:cubicBezTo>
                      <a:pt x="20" y="85"/>
                      <a:pt x="21" y="85"/>
                      <a:pt x="21" y="85"/>
                    </a:cubicBezTo>
                    <a:cubicBezTo>
                      <a:pt x="21" y="85"/>
                      <a:pt x="21" y="85"/>
                      <a:pt x="21" y="85"/>
                    </a:cubicBezTo>
                    <a:cubicBezTo>
                      <a:pt x="36" y="85"/>
                      <a:pt x="57" y="85"/>
                      <a:pt x="85" y="85"/>
                    </a:cubicBezTo>
                    <a:cubicBezTo>
                      <a:pt x="92" y="85"/>
                      <a:pt x="100" y="85"/>
                      <a:pt x="108" y="85"/>
                    </a:cubicBezTo>
                    <a:cubicBezTo>
                      <a:pt x="108" y="85"/>
                      <a:pt x="108" y="85"/>
                      <a:pt x="108" y="85"/>
                    </a:cubicBezTo>
                    <a:cubicBezTo>
                      <a:pt x="114" y="85"/>
                      <a:pt x="121" y="85"/>
                      <a:pt x="128" y="85"/>
                    </a:cubicBezTo>
                    <a:cubicBezTo>
                      <a:pt x="128" y="85"/>
                      <a:pt x="128" y="85"/>
                      <a:pt x="128" y="85"/>
                    </a:cubicBezTo>
                    <a:cubicBezTo>
                      <a:pt x="128" y="85"/>
                      <a:pt x="128" y="85"/>
                      <a:pt x="128" y="85"/>
                    </a:cubicBezTo>
                    <a:cubicBezTo>
                      <a:pt x="128" y="85"/>
                      <a:pt x="128" y="85"/>
                      <a:pt x="128" y="85"/>
                    </a:cubicBezTo>
                    <a:cubicBezTo>
                      <a:pt x="121" y="85"/>
                      <a:pt x="114" y="85"/>
                      <a:pt x="108" y="85"/>
                    </a:cubicBezTo>
                    <a:cubicBezTo>
                      <a:pt x="108" y="85"/>
                      <a:pt x="108" y="85"/>
                      <a:pt x="108" y="85"/>
                    </a:cubicBezTo>
                    <a:cubicBezTo>
                      <a:pt x="100" y="85"/>
                      <a:pt x="92" y="85"/>
                      <a:pt x="85" y="85"/>
                    </a:cubicBezTo>
                    <a:cubicBezTo>
                      <a:pt x="57" y="85"/>
                      <a:pt x="36" y="85"/>
                      <a:pt x="21" y="85"/>
                    </a:cubicBezTo>
                    <a:cubicBezTo>
                      <a:pt x="21" y="85"/>
                      <a:pt x="21" y="85"/>
                      <a:pt x="21" y="85"/>
                    </a:cubicBezTo>
                    <a:cubicBezTo>
                      <a:pt x="21" y="85"/>
                      <a:pt x="20" y="85"/>
                      <a:pt x="20" y="85"/>
                    </a:cubicBezTo>
                    <a:cubicBezTo>
                      <a:pt x="20" y="85"/>
                      <a:pt x="20" y="85"/>
                      <a:pt x="20" y="85"/>
                    </a:cubicBezTo>
                    <a:cubicBezTo>
                      <a:pt x="20" y="79"/>
                      <a:pt x="20" y="73"/>
                      <a:pt x="20" y="65"/>
                    </a:cubicBezTo>
                    <a:cubicBezTo>
                      <a:pt x="20" y="54"/>
                      <a:pt x="20" y="41"/>
                      <a:pt x="20" y="25"/>
                    </a:cubicBezTo>
                    <a:cubicBezTo>
                      <a:pt x="20" y="23"/>
                      <a:pt x="19" y="22"/>
                      <a:pt x="19" y="21"/>
                    </a:cubicBezTo>
                    <a:moveTo>
                      <a:pt x="907" y="0"/>
                    </a:moveTo>
                    <a:cubicBezTo>
                      <a:pt x="907" y="0"/>
                      <a:pt x="907" y="0"/>
                      <a:pt x="907" y="0"/>
                    </a:cubicBezTo>
                    <a:cubicBezTo>
                      <a:pt x="907" y="0"/>
                      <a:pt x="907" y="0"/>
                      <a:pt x="907" y="0"/>
                    </a:cubicBezTo>
                    <a:cubicBezTo>
                      <a:pt x="907" y="0"/>
                      <a:pt x="907" y="0"/>
                      <a:pt x="907" y="0"/>
                    </a:cubicBezTo>
                    <a:cubicBezTo>
                      <a:pt x="906" y="0"/>
                      <a:pt x="906" y="0"/>
                      <a:pt x="906" y="0"/>
                    </a:cubicBezTo>
                    <a:cubicBezTo>
                      <a:pt x="905" y="0"/>
                      <a:pt x="905" y="0"/>
                      <a:pt x="905" y="0"/>
                    </a:cubicBezTo>
                    <a:cubicBezTo>
                      <a:pt x="901" y="1"/>
                      <a:pt x="901" y="1"/>
                      <a:pt x="901" y="1"/>
                    </a:cubicBezTo>
                    <a:cubicBezTo>
                      <a:pt x="893" y="1"/>
                      <a:pt x="893" y="1"/>
                      <a:pt x="893" y="1"/>
                    </a:cubicBezTo>
                    <a:cubicBezTo>
                      <a:pt x="885" y="2"/>
                      <a:pt x="885" y="2"/>
                      <a:pt x="885" y="2"/>
                    </a:cubicBezTo>
                    <a:cubicBezTo>
                      <a:pt x="876" y="3"/>
                      <a:pt x="876" y="3"/>
                      <a:pt x="876" y="3"/>
                    </a:cubicBezTo>
                    <a:cubicBezTo>
                      <a:pt x="874" y="3"/>
                      <a:pt x="872" y="3"/>
                      <a:pt x="870" y="3"/>
                    </a:cubicBezTo>
                    <a:cubicBezTo>
                      <a:pt x="813" y="7"/>
                      <a:pt x="753" y="9"/>
                      <a:pt x="708" y="10"/>
                    </a:cubicBezTo>
                    <a:cubicBezTo>
                      <a:pt x="686" y="11"/>
                      <a:pt x="667" y="11"/>
                      <a:pt x="656" y="12"/>
                    </a:cubicBezTo>
                    <a:cubicBezTo>
                      <a:pt x="621" y="12"/>
                      <a:pt x="586" y="12"/>
                      <a:pt x="551" y="12"/>
                    </a:cubicBezTo>
                    <a:cubicBezTo>
                      <a:pt x="551" y="12"/>
                      <a:pt x="425" y="13"/>
                      <a:pt x="287" y="15"/>
                    </a:cubicBezTo>
                    <a:cubicBezTo>
                      <a:pt x="226" y="15"/>
                      <a:pt x="163" y="16"/>
                      <a:pt x="107" y="17"/>
                    </a:cubicBezTo>
                    <a:cubicBezTo>
                      <a:pt x="107" y="17"/>
                      <a:pt x="107" y="17"/>
                      <a:pt x="107" y="17"/>
                    </a:cubicBezTo>
                    <a:cubicBezTo>
                      <a:pt x="100" y="18"/>
                      <a:pt x="92" y="18"/>
                      <a:pt x="85" y="18"/>
                    </a:cubicBezTo>
                    <a:cubicBezTo>
                      <a:pt x="70" y="19"/>
                      <a:pt x="55" y="19"/>
                      <a:pt x="42" y="20"/>
                    </a:cubicBezTo>
                    <a:cubicBezTo>
                      <a:pt x="35" y="20"/>
                      <a:pt x="28" y="20"/>
                      <a:pt x="22" y="21"/>
                    </a:cubicBezTo>
                    <a:cubicBezTo>
                      <a:pt x="20" y="21"/>
                      <a:pt x="20" y="21"/>
                      <a:pt x="20" y="21"/>
                    </a:cubicBezTo>
                    <a:cubicBezTo>
                      <a:pt x="20" y="21"/>
                      <a:pt x="20" y="21"/>
                      <a:pt x="20" y="21"/>
                    </a:cubicBezTo>
                    <a:cubicBezTo>
                      <a:pt x="20" y="21"/>
                      <a:pt x="20" y="21"/>
                      <a:pt x="20" y="21"/>
                    </a:cubicBezTo>
                    <a:cubicBezTo>
                      <a:pt x="19" y="21"/>
                      <a:pt x="19" y="21"/>
                      <a:pt x="19" y="21"/>
                    </a:cubicBezTo>
                    <a:cubicBezTo>
                      <a:pt x="19" y="21"/>
                      <a:pt x="19" y="21"/>
                      <a:pt x="19" y="21"/>
                    </a:cubicBezTo>
                    <a:cubicBezTo>
                      <a:pt x="20" y="21"/>
                      <a:pt x="20" y="21"/>
                      <a:pt x="20" y="21"/>
                    </a:cubicBezTo>
                    <a:cubicBezTo>
                      <a:pt x="20" y="21"/>
                      <a:pt x="20" y="21"/>
                      <a:pt x="20" y="21"/>
                    </a:cubicBezTo>
                    <a:cubicBezTo>
                      <a:pt x="20" y="21"/>
                      <a:pt x="20" y="21"/>
                      <a:pt x="20" y="21"/>
                    </a:cubicBezTo>
                    <a:cubicBezTo>
                      <a:pt x="22" y="21"/>
                      <a:pt x="22" y="21"/>
                      <a:pt x="22" y="21"/>
                    </a:cubicBezTo>
                    <a:cubicBezTo>
                      <a:pt x="28" y="20"/>
                      <a:pt x="35" y="20"/>
                      <a:pt x="42" y="20"/>
                    </a:cubicBezTo>
                    <a:cubicBezTo>
                      <a:pt x="55" y="19"/>
                      <a:pt x="70" y="19"/>
                      <a:pt x="85" y="18"/>
                    </a:cubicBezTo>
                    <a:cubicBezTo>
                      <a:pt x="92" y="18"/>
                      <a:pt x="100" y="18"/>
                      <a:pt x="107" y="17"/>
                    </a:cubicBezTo>
                    <a:cubicBezTo>
                      <a:pt x="107" y="17"/>
                      <a:pt x="107" y="17"/>
                      <a:pt x="107" y="17"/>
                    </a:cubicBezTo>
                    <a:cubicBezTo>
                      <a:pt x="163" y="16"/>
                      <a:pt x="226" y="15"/>
                      <a:pt x="287" y="15"/>
                    </a:cubicBezTo>
                    <a:cubicBezTo>
                      <a:pt x="425" y="13"/>
                      <a:pt x="551" y="12"/>
                      <a:pt x="551" y="12"/>
                    </a:cubicBezTo>
                    <a:cubicBezTo>
                      <a:pt x="586" y="12"/>
                      <a:pt x="621" y="12"/>
                      <a:pt x="656" y="12"/>
                    </a:cubicBezTo>
                    <a:cubicBezTo>
                      <a:pt x="667" y="11"/>
                      <a:pt x="686" y="11"/>
                      <a:pt x="708" y="10"/>
                    </a:cubicBezTo>
                    <a:cubicBezTo>
                      <a:pt x="753" y="9"/>
                      <a:pt x="813" y="7"/>
                      <a:pt x="870" y="3"/>
                    </a:cubicBezTo>
                    <a:cubicBezTo>
                      <a:pt x="872" y="3"/>
                      <a:pt x="874" y="3"/>
                      <a:pt x="876" y="3"/>
                    </a:cubicBezTo>
                    <a:cubicBezTo>
                      <a:pt x="885" y="2"/>
                      <a:pt x="885" y="2"/>
                      <a:pt x="885" y="2"/>
                    </a:cubicBezTo>
                    <a:cubicBezTo>
                      <a:pt x="893" y="1"/>
                      <a:pt x="893" y="1"/>
                      <a:pt x="893" y="1"/>
                    </a:cubicBezTo>
                    <a:cubicBezTo>
                      <a:pt x="901" y="1"/>
                      <a:pt x="901" y="1"/>
                      <a:pt x="901" y="1"/>
                    </a:cubicBezTo>
                    <a:cubicBezTo>
                      <a:pt x="905" y="0"/>
                      <a:pt x="905" y="0"/>
                      <a:pt x="905" y="0"/>
                    </a:cubicBezTo>
                    <a:cubicBezTo>
                      <a:pt x="906" y="0"/>
                      <a:pt x="906" y="0"/>
                      <a:pt x="906" y="0"/>
                    </a:cubicBezTo>
                    <a:cubicBezTo>
                      <a:pt x="907" y="0"/>
                      <a:pt x="907" y="0"/>
                      <a:pt x="907" y="0"/>
                    </a:cubicBezTo>
                    <a:cubicBezTo>
                      <a:pt x="907" y="0"/>
                      <a:pt x="907" y="0"/>
                      <a:pt x="907" y="0"/>
                    </a:cubicBezTo>
                    <a:cubicBezTo>
                      <a:pt x="907" y="0"/>
                      <a:pt x="907" y="0"/>
                      <a:pt x="907" y="0"/>
                    </a:cubicBezTo>
                    <a:cubicBezTo>
                      <a:pt x="907" y="0"/>
                      <a:pt x="907" y="0"/>
                      <a:pt x="907" y="0"/>
                    </a:cubicBezTo>
                    <a:cubicBezTo>
                      <a:pt x="907" y="5"/>
                      <a:pt x="908" y="9"/>
                      <a:pt x="908" y="13"/>
                    </a:cubicBezTo>
                    <a:cubicBezTo>
                      <a:pt x="908" y="13"/>
                      <a:pt x="908" y="13"/>
                      <a:pt x="908" y="13"/>
                    </a:cubicBezTo>
                    <a:cubicBezTo>
                      <a:pt x="908" y="14"/>
                      <a:pt x="908" y="15"/>
                      <a:pt x="908" y="16"/>
                    </a:cubicBezTo>
                    <a:cubicBezTo>
                      <a:pt x="908" y="20"/>
                      <a:pt x="908" y="24"/>
                      <a:pt x="908" y="27"/>
                    </a:cubicBezTo>
                    <a:cubicBezTo>
                      <a:pt x="908" y="31"/>
                      <a:pt x="908" y="34"/>
                      <a:pt x="909" y="37"/>
                    </a:cubicBezTo>
                    <a:cubicBezTo>
                      <a:pt x="909" y="44"/>
                      <a:pt x="909" y="49"/>
                      <a:pt x="909" y="54"/>
                    </a:cubicBezTo>
                    <a:cubicBezTo>
                      <a:pt x="909" y="55"/>
                      <a:pt x="909" y="56"/>
                      <a:pt x="909" y="57"/>
                    </a:cubicBezTo>
                    <a:cubicBezTo>
                      <a:pt x="909" y="61"/>
                      <a:pt x="910" y="64"/>
                      <a:pt x="910" y="68"/>
                    </a:cubicBezTo>
                    <a:cubicBezTo>
                      <a:pt x="910" y="79"/>
                      <a:pt x="910" y="86"/>
                      <a:pt x="910" y="89"/>
                    </a:cubicBezTo>
                    <a:cubicBezTo>
                      <a:pt x="911" y="91"/>
                      <a:pt x="911" y="91"/>
                      <a:pt x="911" y="91"/>
                    </a:cubicBezTo>
                    <a:cubicBezTo>
                      <a:pt x="911" y="91"/>
                      <a:pt x="911" y="91"/>
                      <a:pt x="911" y="91"/>
                    </a:cubicBezTo>
                    <a:cubicBezTo>
                      <a:pt x="911" y="91"/>
                      <a:pt x="911" y="91"/>
                      <a:pt x="910" y="89"/>
                    </a:cubicBezTo>
                    <a:cubicBezTo>
                      <a:pt x="910" y="86"/>
                      <a:pt x="910" y="79"/>
                      <a:pt x="910" y="68"/>
                    </a:cubicBezTo>
                    <a:cubicBezTo>
                      <a:pt x="910" y="64"/>
                      <a:pt x="909" y="61"/>
                      <a:pt x="909" y="57"/>
                    </a:cubicBezTo>
                    <a:cubicBezTo>
                      <a:pt x="909" y="56"/>
                      <a:pt x="909" y="55"/>
                      <a:pt x="909" y="54"/>
                    </a:cubicBezTo>
                    <a:cubicBezTo>
                      <a:pt x="909" y="49"/>
                      <a:pt x="909" y="44"/>
                      <a:pt x="909" y="37"/>
                    </a:cubicBezTo>
                    <a:cubicBezTo>
                      <a:pt x="908" y="34"/>
                      <a:pt x="908" y="31"/>
                      <a:pt x="908" y="27"/>
                    </a:cubicBezTo>
                    <a:cubicBezTo>
                      <a:pt x="908" y="24"/>
                      <a:pt x="908" y="20"/>
                      <a:pt x="908" y="16"/>
                    </a:cubicBezTo>
                    <a:cubicBezTo>
                      <a:pt x="908" y="15"/>
                      <a:pt x="908" y="14"/>
                      <a:pt x="908" y="13"/>
                    </a:cubicBezTo>
                    <a:cubicBezTo>
                      <a:pt x="908" y="13"/>
                      <a:pt x="908" y="13"/>
                      <a:pt x="908" y="13"/>
                    </a:cubicBezTo>
                    <a:cubicBezTo>
                      <a:pt x="908" y="9"/>
                      <a:pt x="907" y="5"/>
                      <a:pt x="907" y="0"/>
                    </a:cubicBezTo>
                  </a:path>
                </a:pathLst>
              </a:custGeom>
              <a:solidFill>
                <a:srgbClr val="E1E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170">
                <a:extLst>
                  <a:ext uri="{FF2B5EF4-FFF2-40B4-BE49-F238E27FC236}">
                    <a16:creationId xmlns:a16="http://schemas.microsoft.com/office/drawing/2014/main" id="{5B92A4C3-12B6-47E6-937A-6B63181DB48D}"/>
                  </a:ext>
                </a:extLst>
              </p:cNvPr>
              <p:cNvSpPr>
                <a:spLocks noEditPoints="1"/>
              </p:cNvSpPr>
              <p:nvPr/>
            </p:nvSpPr>
            <p:spPr bwMode="auto">
              <a:xfrm>
                <a:off x="3529752" y="2623008"/>
                <a:ext cx="1588726" cy="162575"/>
              </a:xfrm>
              <a:custGeom>
                <a:avLst/>
                <a:gdLst>
                  <a:gd name="T0" fmla="*/ 1 w 726"/>
                  <a:gd name="T1" fmla="*/ 72 h 74"/>
                  <a:gd name="T2" fmla="*/ 1 w 726"/>
                  <a:gd name="T3" fmla="*/ 61 h 74"/>
                  <a:gd name="T4" fmla="*/ 599 w 726"/>
                  <a:gd name="T5" fmla="*/ 59 h 74"/>
                  <a:gd name="T6" fmla="*/ 133 w 726"/>
                  <a:gd name="T7" fmla="*/ 32 h 74"/>
                  <a:gd name="T8" fmla="*/ 134 w 726"/>
                  <a:gd name="T9" fmla="*/ 51 h 74"/>
                  <a:gd name="T10" fmla="*/ 134 w 726"/>
                  <a:gd name="T11" fmla="*/ 51 h 74"/>
                  <a:gd name="T12" fmla="*/ 134 w 726"/>
                  <a:gd name="T13" fmla="*/ 47 h 74"/>
                  <a:gd name="T14" fmla="*/ 134 w 726"/>
                  <a:gd name="T15" fmla="*/ 35 h 74"/>
                  <a:gd name="T16" fmla="*/ 1 w 726"/>
                  <a:gd name="T17" fmla="*/ 27 h 74"/>
                  <a:gd name="T18" fmla="*/ 1 w 726"/>
                  <a:gd name="T19" fmla="*/ 51 h 74"/>
                  <a:gd name="T20" fmla="*/ 1 w 726"/>
                  <a:gd name="T21" fmla="*/ 73 h 74"/>
                  <a:gd name="T22" fmla="*/ 1 w 726"/>
                  <a:gd name="T23" fmla="*/ 47 h 74"/>
                  <a:gd name="T24" fmla="*/ 0 w 726"/>
                  <a:gd name="T25" fmla="*/ 5 h 74"/>
                  <a:gd name="T26" fmla="*/ 188 w 726"/>
                  <a:gd name="T27" fmla="*/ 59 h 74"/>
                  <a:gd name="T28" fmla="*/ 255 w 726"/>
                  <a:gd name="T29" fmla="*/ 61 h 74"/>
                  <a:gd name="T30" fmla="*/ 134 w 726"/>
                  <a:gd name="T31" fmla="*/ 56 h 74"/>
                  <a:gd name="T32" fmla="*/ 166 w 726"/>
                  <a:gd name="T33" fmla="*/ 55 h 74"/>
                  <a:gd name="T34" fmla="*/ 218 w 726"/>
                  <a:gd name="T35" fmla="*/ 54 h 74"/>
                  <a:gd name="T36" fmla="*/ 599 w 726"/>
                  <a:gd name="T37" fmla="*/ 38 h 74"/>
                  <a:gd name="T38" fmla="*/ 725 w 726"/>
                  <a:gd name="T39" fmla="*/ 37 h 74"/>
                  <a:gd name="T40" fmla="*/ 725 w 726"/>
                  <a:gd name="T41" fmla="*/ 35 h 74"/>
                  <a:gd name="T42" fmla="*/ 697 w 726"/>
                  <a:gd name="T43" fmla="*/ 56 h 74"/>
                  <a:gd name="T44" fmla="*/ 599 w 726"/>
                  <a:gd name="T45" fmla="*/ 39 h 74"/>
                  <a:gd name="T46" fmla="*/ 1 w 726"/>
                  <a:gd name="T47" fmla="*/ 5 h 74"/>
                  <a:gd name="T48" fmla="*/ 21 w 726"/>
                  <a:gd name="T49" fmla="*/ 5 h 74"/>
                  <a:gd name="T50" fmla="*/ 572 w 726"/>
                  <a:gd name="T51" fmla="*/ 16 h 74"/>
                  <a:gd name="T52" fmla="*/ 599 w 726"/>
                  <a:gd name="T53" fmla="*/ 17 h 74"/>
                  <a:gd name="T54" fmla="*/ 537 w 726"/>
                  <a:gd name="T55" fmla="*/ 26 h 74"/>
                  <a:gd name="T56" fmla="*/ 184 w 726"/>
                  <a:gd name="T57" fmla="*/ 27 h 74"/>
                  <a:gd name="T58" fmla="*/ 134 w 726"/>
                  <a:gd name="T59" fmla="*/ 27 h 74"/>
                  <a:gd name="T60" fmla="*/ 134 w 726"/>
                  <a:gd name="T61" fmla="*/ 32 h 74"/>
                  <a:gd name="T62" fmla="*/ 312 w 726"/>
                  <a:gd name="T63" fmla="*/ 33 h 74"/>
                  <a:gd name="T64" fmla="*/ 599 w 726"/>
                  <a:gd name="T65" fmla="*/ 39 h 74"/>
                  <a:gd name="T66" fmla="*/ 600 w 726"/>
                  <a:gd name="T67" fmla="*/ 59 h 74"/>
                  <a:gd name="T68" fmla="*/ 441 w 726"/>
                  <a:gd name="T69" fmla="*/ 62 h 74"/>
                  <a:gd name="T70" fmla="*/ 594 w 726"/>
                  <a:gd name="T71" fmla="*/ 58 h 74"/>
                  <a:gd name="T72" fmla="*/ 599 w 726"/>
                  <a:gd name="T73" fmla="*/ 53 h 74"/>
                  <a:gd name="T74" fmla="*/ 545 w 726"/>
                  <a:gd name="T75" fmla="*/ 53 h 74"/>
                  <a:gd name="T76" fmla="*/ 177 w 726"/>
                  <a:gd name="T77" fmla="*/ 51 h 74"/>
                  <a:gd name="T78" fmla="*/ 134 w 726"/>
                  <a:gd name="T79" fmla="*/ 51 h 74"/>
                  <a:gd name="T80" fmla="*/ 2 w 726"/>
                  <a:gd name="T81" fmla="*/ 61 h 74"/>
                  <a:gd name="T82" fmla="*/ 2 w 726"/>
                  <a:gd name="T83" fmla="*/ 66 h 74"/>
                  <a:gd name="T84" fmla="*/ 33 w 726"/>
                  <a:gd name="T85" fmla="*/ 65 h 74"/>
                  <a:gd name="T86" fmla="*/ 187 w 726"/>
                  <a:gd name="T87" fmla="*/ 66 h 74"/>
                  <a:gd name="T88" fmla="*/ 187 w 726"/>
                  <a:gd name="T89" fmla="*/ 69 h 74"/>
                  <a:gd name="T90" fmla="*/ 194 w 726"/>
                  <a:gd name="T91" fmla="*/ 70 h 74"/>
                  <a:gd name="T92" fmla="*/ 692 w 726"/>
                  <a:gd name="T93" fmla="*/ 63 h 74"/>
                  <a:gd name="T94" fmla="*/ 726 w 726"/>
                  <a:gd name="T95" fmla="*/ 62 h 74"/>
                  <a:gd name="T96" fmla="*/ 726 w 726"/>
                  <a:gd name="T97" fmla="*/ 48 h 74"/>
                  <a:gd name="T98" fmla="*/ 724 w 726"/>
                  <a:gd name="T99" fmla="*/ 30 h 74"/>
                  <a:gd name="T100" fmla="*/ 599 w 726"/>
                  <a:gd name="T101" fmla="*/ 21 h 74"/>
                  <a:gd name="T102" fmla="*/ 599 w 726"/>
                  <a:gd name="T103" fmla="*/ 12 h 74"/>
                  <a:gd name="T104" fmla="*/ 542 w 726"/>
                  <a:gd name="T105" fmla="*/ 10 h 74"/>
                  <a:gd name="T106" fmla="*/ 4 w 726"/>
                  <a:gd name="T10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6" h="74">
                    <a:moveTo>
                      <a:pt x="1" y="61"/>
                    </a:moveTo>
                    <a:cubicBezTo>
                      <a:pt x="1" y="61"/>
                      <a:pt x="1" y="61"/>
                      <a:pt x="1" y="61"/>
                    </a:cubicBezTo>
                    <a:cubicBezTo>
                      <a:pt x="1" y="62"/>
                      <a:pt x="1" y="63"/>
                      <a:pt x="1" y="63"/>
                    </a:cubicBezTo>
                    <a:cubicBezTo>
                      <a:pt x="1" y="67"/>
                      <a:pt x="1" y="69"/>
                      <a:pt x="1" y="71"/>
                    </a:cubicBezTo>
                    <a:cubicBezTo>
                      <a:pt x="1" y="72"/>
                      <a:pt x="1" y="72"/>
                      <a:pt x="1" y="72"/>
                    </a:cubicBezTo>
                    <a:cubicBezTo>
                      <a:pt x="1" y="72"/>
                      <a:pt x="1" y="69"/>
                      <a:pt x="1" y="66"/>
                    </a:cubicBezTo>
                    <a:cubicBezTo>
                      <a:pt x="1" y="65"/>
                      <a:pt x="1" y="64"/>
                      <a:pt x="1" y="63"/>
                    </a:cubicBezTo>
                    <a:cubicBezTo>
                      <a:pt x="1" y="62"/>
                      <a:pt x="1" y="62"/>
                      <a:pt x="1" y="61"/>
                    </a:cubicBezTo>
                    <a:moveTo>
                      <a:pt x="1" y="60"/>
                    </a:moveTo>
                    <a:cubicBezTo>
                      <a:pt x="1" y="60"/>
                      <a:pt x="1" y="60"/>
                      <a:pt x="1" y="61"/>
                    </a:cubicBezTo>
                    <a:cubicBezTo>
                      <a:pt x="1" y="61"/>
                      <a:pt x="1" y="61"/>
                      <a:pt x="1" y="61"/>
                    </a:cubicBezTo>
                    <a:cubicBezTo>
                      <a:pt x="1" y="60"/>
                      <a:pt x="1" y="60"/>
                      <a:pt x="1" y="60"/>
                    </a:cubicBezTo>
                    <a:moveTo>
                      <a:pt x="599" y="58"/>
                    </a:moveTo>
                    <a:cubicBezTo>
                      <a:pt x="599" y="58"/>
                      <a:pt x="599" y="58"/>
                      <a:pt x="599" y="58"/>
                    </a:cubicBezTo>
                    <a:cubicBezTo>
                      <a:pt x="599" y="59"/>
                      <a:pt x="599" y="59"/>
                      <a:pt x="599" y="59"/>
                    </a:cubicBezTo>
                    <a:cubicBezTo>
                      <a:pt x="599" y="59"/>
                      <a:pt x="599" y="59"/>
                      <a:pt x="599" y="59"/>
                    </a:cubicBezTo>
                    <a:cubicBezTo>
                      <a:pt x="599" y="59"/>
                      <a:pt x="599" y="59"/>
                      <a:pt x="599" y="58"/>
                    </a:cubicBezTo>
                    <a:moveTo>
                      <a:pt x="133" y="32"/>
                    </a:moveTo>
                    <a:cubicBezTo>
                      <a:pt x="133" y="32"/>
                      <a:pt x="133" y="32"/>
                      <a:pt x="133" y="32"/>
                    </a:cubicBezTo>
                    <a:cubicBezTo>
                      <a:pt x="133" y="32"/>
                      <a:pt x="133" y="32"/>
                      <a:pt x="133" y="32"/>
                    </a:cubicBezTo>
                    <a:cubicBezTo>
                      <a:pt x="133" y="33"/>
                      <a:pt x="133" y="34"/>
                      <a:pt x="133" y="35"/>
                    </a:cubicBezTo>
                    <a:cubicBezTo>
                      <a:pt x="133" y="40"/>
                      <a:pt x="133" y="44"/>
                      <a:pt x="133" y="47"/>
                    </a:cubicBezTo>
                    <a:cubicBezTo>
                      <a:pt x="133" y="47"/>
                      <a:pt x="133" y="47"/>
                      <a:pt x="133" y="47"/>
                    </a:cubicBezTo>
                    <a:cubicBezTo>
                      <a:pt x="133" y="47"/>
                      <a:pt x="133" y="47"/>
                      <a:pt x="133" y="47"/>
                    </a:cubicBezTo>
                    <a:cubicBezTo>
                      <a:pt x="133" y="49"/>
                      <a:pt x="133" y="50"/>
                      <a:pt x="134" y="51"/>
                    </a:cubicBezTo>
                    <a:cubicBezTo>
                      <a:pt x="134" y="52"/>
                      <a:pt x="134" y="52"/>
                      <a:pt x="134" y="52"/>
                    </a:cubicBezTo>
                    <a:cubicBezTo>
                      <a:pt x="134" y="52"/>
                      <a:pt x="134" y="52"/>
                      <a:pt x="134" y="51"/>
                    </a:cubicBezTo>
                    <a:cubicBezTo>
                      <a:pt x="134" y="51"/>
                      <a:pt x="134" y="51"/>
                      <a:pt x="134" y="51"/>
                    </a:cubicBezTo>
                    <a:cubicBezTo>
                      <a:pt x="134" y="50"/>
                      <a:pt x="133" y="49"/>
                      <a:pt x="134" y="49"/>
                    </a:cubicBezTo>
                    <a:cubicBezTo>
                      <a:pt x="134" y="49"/>
                      <a:pt x="134" y="49"/>
                      <a:pt x="134" y="51"/>
                    </a:cubicBezTo>
                    <a:cubicBezTo>
                      <a:pt x="134" y="51"/>
                      <a:pt x="134" y="51"/>
                      <a:pt x="134" y="51"/>
                    </a:cubicBezTo>
                    <a:cubicBezTo>
                      <a:pt x="134" y="51"/>
                      <a:pt x="134" y="51"/>
                      <a:pt x="134" y="51"/>
                    </a:cubicBezTo>
                    <a:cubicBezTo>
                      <a:pt x="134" y="51"/>
                      <a:pt x="134" y="51"/>
                      <a:pt x="134" y="51"/>
                    </a:cubicBezTo>
                    <a:cubicBezTo>
                      <a:pt x="134" y="51"/>
                      <a:pt x="134" y="51"/>
                      <a:pt x="134" y="51"/>
                    </a:cubicBezTo>
                    <a:cubicBezTo>
                      <a:pt x="134" y="50"/>
                      <a:pt x="134" y="48"/>
                      <a:pt x="134" y="47"/>
                    </a:cubicBezTo>
                    <a:cubicBezTo>
                      <a:pt x="134" y="47"/>
                      <a:pt x="134" y="47"/>
                      <a:pt x="134" y="46"/>
                    </a:cubicBezTo>
                    <a:cubicBezTo>
                      <a:pt x="134" y="46"/>
                      <a:pt x="134" y="46"/>
                      <a:pt x="134" y="46"/>
                    </a:cubicBezTo>
                    <a:cubicBezTo>
                      <a:pt x="134" y="46"/>
                      <a:pt x="134" y="45"/>
                      <a:pt x="134" y="44"/>
                    </a:cubicBezTo>
                    <a:cubicBezTo>
                      <a:pt x="134" y="41"/>
                      <a:pt x="134" y="39"/>
                      <a:pt x="134" y="36"/>
                    </a:cubicBezTo>
                    <a:cubicBezTo>
                      <a:pt x="134" y="36"/>
                      <a:pt x="134" y="36"/>
                      <a:pt x="134" y="35"/>
                    </a:cubicBezTo>
                    <a:cubicBezTo>
                      <a:pt x="133" y="34"/>
                      <a:pt x="133" y="33"/>
                      <a:pt x="133" y="32"/>
                    </a:cubicBezTo>
                    <a:cubicBezTo>
                      <a:pt x="133" y="32"/>
                      <a:pt x="133" y="32"/>
                      <a:pt x="133" y="32"/>
                    </a:cubicBezTo>
                    <a:moveTo>
                      <a:pt x="0" y="4"/>
                    </a:moveTo>
                    <a:cubicBezTo>
                      <a:pt x="0" y="4"/>
                      <a:pt x="0" y="7"/>
                      <a:pt x="0" y="11"/>
                    </a:cubicBezTo>
                    <a:cubicBezTo>
                      <a:pt x="0" y="15"/>
                      <a:pt x="1" y="21"/>
                      <a:pt x="1" y="27"/>
                    </a:cubicBezTo>
                    <a:cubicBezTo>
                      <a:pt x="1" y="27"/>
                      <a:pt x="1" y="27"/>
                      <a:pt x="1" y="27"/>
                    </a:cubicBezTo>
                    <a:cubicBezTo>
                      <a:pt x="1" y="31"/>
                      <a:pt x="1" y="35"/>
                      <a:pt x="1" y="39"/>
                    </a:cubicBezTo>
                    <a:cubicBezTo>
                      <a:pt x="1" y="42"/>
                      <a:pt x="1" y="44"/>
                      <a:pt x="1" y="47"/>
                    </a:cubicBezTo>
                    <a:cubicBezTo>
                      <a:pt x="1" y="47"/>
                      <a:pt x="1" y="47"/>
                      <a:pt x="1" y="47"/>
                    </a:cubicBezTo>
                    <a:cubicBezTo>
                      <a:pt x="1" y="49"/>
                      <a:pt x="1" y="50"/>
                      <a:pt x="1" y="51"/>
                    </a:cubicBezTo>
                    <a:cubicBezTo>
                      <a:pt x="1" y="52"/>
                      <a:pt x="1" y="53"/>
                      <a:pt x="1" y="54"/>
                    </a:cubicBezTo>
                    <a:cubicBezTo>
                      <a:pt x="1" y="56"/>
                      <a:pt x="1" y="57"/>
                      <a:pt x="1" y="59"/>
                    </a:cubicBezTo>
                    <a:cubicBezTo>
                      <a:pt x="1" y="62"/>
                      <a:pt x="1" y="65"/>
                      <a:pt x="1" y="68"/>
                    </a:cubicBezTo>
                    <a:cubicBezTo>
                      <a:pt x="1" y="71"/>
                      <a:pt x="1" y="74"/>
                      <a:pt x="1" y="74"/>
                    </a:cubicBezTo>
                    <a:cubicBezTo>
                      <a:pt x="1" y="74"/>
                      <a:pt x="1" y="74"/>
                      <a:pt x="1" y="73"/>
                    </a:cubicBezTo>
                    <a:cubicBezTo>
                      <a:pt x="1" y="73"/>
                      <a:pt x="1" y="72"/>
                      <a:pt x="1" y="71"/>
                    </a:cubicBezTo>
                    <a:cubicBezTo>
                      <a:pt x="1" y="71"/>
                      <a:pt x="1" y="71"/>
                      <a:pt x="1" y="70"/>
                    </a:cubicBezTo>
                    <a:cubicBezTo>
                      <a:pt x="1" y="68"/>
                      <a:pt x="1" y="62"/>
                      <a:pt x="1" y="51"/>
                    </a:cubicBezTo>
                    <a:cubicBezTo>
                      <a:pt x="1" y="50"/>
                      <a:pt x="1" y="49"/>
                      <a:pt x="1" y="47"/>
                    </a:cubicBezTo>
                    <a:cubicBezTo>
                      <a:pt x="1" y="47"/>
                      <a:pt x="1" y="47"/>
                      <a:pt x="1" y="47"/>
                    </a:cubicBezTo>
                    <a:cubicBezTo>
                      <a:pt x="1" y="43"/>
                      <a:pt x="1" y="39"/>
                      <a:pt x="1" y="34"/>
                    </a:cubicBezTo>
                    <a:cubicBezTo>
                      <a:pt x="1" y="32"/>
                      <a:pt x="1" y="30"/>
                      <a:pt x="1" y="27"/>
                    </a:cubicBezTo>
                    <a:cubicBezTo>
                      <a:pt x="1" y="27"/>
                      <a:pt x="1" y="27"/>
                      <a:pt x="1" y="27"/>
                    </a:cubicBezTo>
                    <a:cubicBezTo>
                      <a:pt x="1" y="22"/>
                      <a:pt x="1" y="17"/>
                      <a:pt x="0" y="11"/>
                    </a:cubicBezTo>
                    <a:cubicBezTo>
                      <a:pt x="0" y="9"/>
                      <a:pt x="0" y="7"/>
                      <a:pt x="0" y="5"/>
                    </a:cubicBezTo>
                    <a:cubicBezTo>
                      <a:pt x="0" y="5"/>
                      <a:pt x="0" y="5"/>
                      <a:pt x="0" y="5"/>
                    </a:cubicBezTo>
                    <a:cubicBezTo>
                      <a:pt x="0" y="5"/>
                      <a:pt x="0" y="5"/>
                      <a:pt x="0" y="5"/>
                    </a:cubicBezTo>
                    <a:cubicBezTo>
                      <a:pt x="0" y="4"/>
                      <a:pt x="0" y="4"/>
                      <a:pt x="0" y="4"/>
                    </a:cubicBezTo>
                    <a:moveTo>
                      <a:pt x="187" y="62"/>
                    </a:moveTo>
                    <a:cubicBezTo>
                      <a:pt x="187" y="60"/>
                      <a:pt x="187" y="59"/>
                      <a:pt x="188" y="59"/>
                    </a:cubicBezTo>
                    <a:cubicBezTo>
                      <a:pt x="189" y="59"/>
                      <a:pt x="189" y="59"/>
                      <a:pt x="190" y="59"/>
                    </a:cubicBezTo>
                    <a:cubicBezTo>
                      <a:pt x="190" y="60"/>
                      <a:pt x="190" y="60"/>
                      <a:pt x="191" y="60"/>
                    </a:cubicBezTo>
                    <a:cubicBezTo>
                      <a:pt x="191" y="60"/>
                      <a:pt x="191" y="60"/>
                      <a:pt x="192" y="59"/>
                    </a:cubicBezTo>
                    <a:cubicBezTo>
                      <a:pt x="204" y="60"/>
                      <a:pt x="204" y="60"/>
                      <a:pt x="204" y="60"/>
                    </a:cubicBezTo>
                    <a:cubicBezTo>
                      <a:pt x="220" y="60"/>
                      <a:pt x="237" y="60"/>
                      <a:pt x="255" y="61"/>
                    </a:cubicBezTo>
                    <a:cubicBezTo>
                      <a:pt x="272" y="61"/>
                      <a:pt x="290" y="61"/>
                      <a:pt x="307" y="61"/>
                    </a:cubicBezTo>
                    <a:cubicBezTo>
                      <a:pt x="273" y="62"/>
                      <a:pt x="239" y="62"/>
                      <a:pt x="204" y="62"/>
                    </a:cubicBezTo>
                    <a:cubicBezTo>
                      <a:pt x="199" y="62"/>
                      <a:pt x="193" y="62"/>
                      <a:pt x="187" y="62"/>
                    </a:cubicBezTo>
                    <a:moveTo>
                      <a:pt x="134" y="62"/>
                    </a:moveTo>
                    <a:cubicBezTo>
                      <a:pt x="134" y="61"/>
                      <a:pt x="134" y="59"/>
                      <a:pt x="134" y="56"/>
                    </a:cubicBezTo>
                    <a:cubicBezTo>
                      <a:pt x="134" y="56"/>
                      <a:pt x="134" y="56"/>
                      <a:pt x="134" y="56"/>
                    </a:cubicBezTo>
                    <a:cubicBezTo>
                      <a:pt x="134" y="56"/>
                      <a:pt x="134" y="56"/>
                      <a:pt x="134" y="56"/>
                    </a:cubicBezTo>
                    <a:cubicBezTo>
                      <a:pt x="136" y="56"/>
                      <a:pt x="136" y="56"/>
                      <a:pt x="136" y="56"/>
                    </a:cubicBezTo>
                    <a:cubicBezTo>
                      <a:pt x="146" y="55"/>
                      <a:pt x="146" y="55"/>
                      <a:pt x="146" y="55"/>
                    </a:cubicBezTo>
                    <a:cubicBezTo>
                      <a:pt x="166" y="55"/>
                      <a:pt x="166" y="55"/>
                      <a:pt x="166" y="55"/>
                    </a:cubicBezTo>
                    <a:cubicBezTo>
                      <a:pt x="172" y="54"/>
                      <a:pt x="179" y="54"/>
                      <a:pt x="187" y="54"/>
                    </a:cubicBezTo>
                    <a:cubicBezTo>
                      <a:pt x="187" y="57"/>
                      <a:pt x="187" y="60"/>
                      <a:pt x="187" y="62"/>
                    </a:cubicBezTo>
                    <a:cubicBezTo>
                      <a:pt x="169" y="62"/>
                      <a:pt x="151" y="62"/>
                      <a:pt x="134" y="62"/>
                    </a:cubicBezTo>
                    <a:moveTo>
                      <a:pt x="208" y="54"/>
                    </a:moveTo>
                    <a:cubicBezTo>
                      <a:pt x="211" y="54"/>
                      <a:pt x="215" y="54"/>
                      <a:pt x="218" y="54"/>
                    </a:cubicBezTo>
                    <a:cubicBezTo>
                      <a:pt x="219" y="54"/>
                      <a:pt x="220" y="54"/>
                      <a:pt x="221" y="54"/>
                    </a:cubicBezTo>
                    <a:cubicBezTo>
                      <a:pt x="304" y="55"/>
                      <a:pt x="385" y="57"/>
                      <a:pt x="466" y="58"/>
                    </a:cubicBezTo>
                    <a:cubicBezTo>
                      <a:pt x="441" y="59"/>
                      <a:pt x="416" y="60"/>
                      <a:pt x="390" y="60"/>
                    </a:cubicBezTo>
                    <a:cubicBezTo>
                      <a:pt x="330" y="58"/>
                      <a:pt x="272" y="56"/>
                      <a:pt x="208" y="54"/>
                    </a:cubicBezTo>
                    <a:moveTo>
                      <a:pt x="599" y="38"/>
                    </a:moveTo>
                    <a:cubicBezTo>
                      <a:pt x="599" y="37"/>
                      <a:pt x="599" y="35"/>
                      <a:pt x="599" y="34"/>
                    </a:cubicBezTo>
                    <a:cubicBezTo>
                      <a:pt x="619" y="34"/>
                      <a:pt x="638" y="34"/>
                      <a:pt x="657" y="35"/>
                    </a:cubicBezTo>
                    <a:cubicBezTo>
                      <a:pt x="722" y="37"/>
                      <a:pt x="722" y="37"/>
                      <a:pt x="722" y="37"/>
                    </a:cubicBezTo>
                    <a:cubicBezTo>
                      <a:pt x="724" y="37"/>
                      <a:pt x="724" y="37"/>
                      <a:pt x="724" y="37"/>
                    </a:cubicBezTo>
                    <a:cubicBezTo>
                      <a:pt x="725" y="37"/>
                      <a:pt x="725" y="37"/>
                      <a:pt x="725" y="37"/>
                    </a:cubicBezTo>
                    <a:cubicBezTo>
                      <a:pt x="725" y="37"/>
                      <a:pt x="725" y="37"/>
                      <a:pt x="725" y="37"/>
                    </a:cubicBezTo>
                    <a:cubicBezTo>
                      <a:pt x="725" y="37"/>
                      <a:pt x="725" y="37"/>
                      <a:pt x="725" y="37"/>
                    </a:cubicBezTo>
                    <a:cubicBezTo>
                      <a:pt x="725" y="38"/>
                      <a:pt x="725" y="38"/>
                      <a:pt x="725" y="38"/>
                    </a:cubicBezTo>
                    <a:cubicBezTo>
                      <a:pt x="725" y="38"/>
                      <a:pt x="725" y="38"/>
                      <a:pt x="725" y="37"/>
                    </a:cubicBezTo>
                    <a:cubicBezTo>
                      <a:pt x="725" y="36"/>
                      <a:pt x="725" y="35"/>
                      <a:pt x="725" y="35"/>
                    </a:cubicBezTo>
                    <a:cubicBezTo>
                      <a:pt x="725" y="35"/>
                      <a:pt x="725" y="39"/>
                      <a:pt x="725" y="55"/>
                    </a:cubicBezTo>
                    <a:cubicBezTo>
                      <a:pt x="725" y="55"/>
                      <a:pt x="725" y="55"/>
                      <a:pt x="725" y="55"/>
                    </a:cubicBezTo>
                    <a:cubicBezTo>
                      <a:pt x="721" y="55"/>
                      <a:pt x="721" y="55"/>
                      <a:pt x="721" y="55"/>
                    </a:cubicBezTo>
                    <a:cubicBezTo>
                      <a:pt x="713" y="56"/>
                      <a:pt x="713" y="56"/>
                      <a:pt x="713" y="56"/>
                    </a:cubicBezTo>
                    <a:cubicBezTo>
                      <a:pt x="697" y="56"/>
                      <a:pt x="697" y="56"/>
                      <a:pt x="697" y="56"/>
                    </a:cubicBezTo>
                    <a:cubicBezTo>
                      <a:pt x="665" y="58"/>
                      <a:pt x="665" y="58"/>
                      <a:pt x="665" y="58"/>
                    </a:cubicBezTo>
                    <a:cubicBezTo>
                      <a:pt x="643" y="58"/>
                      <a:pt x="621" y="59"/>
                      <a:pt x="600" y="59"/>
                    </a:cubicBezTo>
                    <a:cubicBezTo>
                      <a:pt x="600" y="56"/>
                      <a:pt x="599" y="51"/>
                      <a:pt x="599" y="43"/>
                    </a:cubicBezTo>
                    <a:cubicBezTo>
                      <a:pt x="599" y="42"/>
                      <a:pt x="599" y="41"/>
                      <a:pt x="599" y="39"/>
                    </a:cubicBezTo>
                    <a:cubicBezTo>
                      <a:pt x="599" y="39"/>
                      <a:pt x="599" y="39"/>
                      <a:pt x="599" y="39"/>
                    </a:cubicBezTo>
                    <a:cubicBezTo>
                      <a:pt x="599" y="39"/>
                      <a:pt x="599" y="38"/>
                      <a:pt x="599" y="38"/>
                    </a:cubicBezTo>
                    <a:moveTo>
                      <a:pt x="0" y="0"/>
                    </a:moveTo>
                    <a:cubicBezTo>
                      <a:pt x="0" y="1"/>
                      <a:pt x="0" y="2"/>
                      <a:pt x="0" y="3"/>
                    </a:cubicBezTo>
                    <a:cubicBezTo>
                      <a:pt x="0" y="3"/>
                      <a:pt x="0" y="4"/>
                      <a:pt x="0" y="5"/>
                    </a:cubicBezTo>
                    <a:cubicBezTo>
                      <a:pt x="1" y="5"/>
                      <a:pt x="1" y="5"/>
                      <a:pt x="1" y="5"/>
                    </a:cubicBezTo>
                    <a:cubicBezTo>
                      <a:pt x="1" y="5"/>
                      <a:pt x="1" y="5"/>
                      <a:pt x="1" y="5"/>
                    </a:cubicBezTo>
                    <a:cubicBezTo>
                      <a:pt x="2" y="5"/>
                      <a:pt x="2" y="5"/>
                      <a:pt x="2" y="5"/>
                    </a:cubicBezTo>
                    <a:cubicBezTo>
                      <a:pt x="5" y="5"/>
                      <a:pt x="5" y="5"/>
                      <a:pt x="5" y="5"/>
                    </a:cubicBezTo>
                    <a:cubicBezTo>
                      <a:pt x="10" y="5"/>
                      <a:pt x="10" y="5"/>
                      <a:pt x="10" y="5"/>
                    </a:cubicBezTo>
                    <a:cubicBezTo>
                      <a:pt x="21" y="5"/>
                      <a:pt x="21" y="5"/>
                      <a:pt x="21" y="5"/>
                    </a:cubicBezTo>
                    <a:cubicBezTo>
                      <a:pt x="42" y="5"/>
                      <a:pt x="42" y="5"/>
                      <a:pt x="42" y="5"/>
                    </a:cubicBezTo>
                    <a:cubicBezTo>
                      <a:pt x="57" y="5"/>
                      <a:pt x="72" y="5"/>
                      <a:pt x="88" y="6"/>
                    </a:cubicBezTo>
                    <a:cubicBezTo>
                      <a:pt x="119" y="6"/>
                      <a:pt x="151" y="6"/>
                      <a:pt x="183" y="7"/>
                    </a:cubicBezTo>
                    <a:cubicBezTo>
                      <a:pt x="311" y="9"/>
                      <a:pt x="438" y="11"/>
                      <a:pt x="486" y="13"/>
                    </a:cubicBezTo>
                    <a:cubicBezTo>
                      <a:pt x="516" y="14"/>
                      <a:pt x="545" y="15"/>
                      <a:pt x="572" y="16"/>
                    </a:cubicBezTo>
                    <a:cubicBezTo>
                      <a:pt x="593" y="17"/>
                      <a:pt x="593" y="17"/>
                      <a:pt x="593" y="17"/>
                    </a:cubicBezTo>
                    <a:cubicBezTo>
                      <a:pt x="598" y="17"/>
                      <a:pt x="598" y="17"/>
                      <a:pt x="598" y="17"/>
                    </a:cubicBezTo>
                    <a:cubicBezTo>
                      <a:pt x="599" y="17"/>
                      <a:pt x="599" y="17"/>
                      <a:pt x="599" y="17"/>
                    </a:cubicBezTo>
                    <a:cubicBezTo>
                      <a:pt x="599" y="17"/>
                      <a:pt x="599" y="17"/>
                      <a:pt x="599" y="17"/>
                    </a:cubicBezTo>
                    <a:cubicBezTo>
                      <a:pt x="599" y="17"/>
                      <a:pt x="599" y="17"/>
                      <a:pt x="599" y="17"/>
                    </a:cubicBezTo>
                    <a:cubicBezTo>
                      <a:pt x="599" y="17"/>
                      <a:pt x="599" y="18"/>
                      <a:pt x="599" y="21"/>
                    </a:cubicBezTo>
                    <a:cubicBezTo>
                      <a:pt x="599" y="21"/>
                      <a:pt x="599" y="21"/>
                      <a:pt x="599" y="21"/>
                    </a:cubicBezTo>
                    <a:cubicBezTo>
                      <a:pt x="599" y="22"/>
                      <a:pt x="599" y="24"/>
                      <a:pt x="599" y="26"/>
                    </a:cubicBezTo>
                    <a:cubicBezTo>
                      <a:pt x="590" y="26"/>
                      <a:pt x="581" y="26"/>
                      <a:pt x="572" y="26"/>
                    </a:cubicBezTo>
                    <a:cubicBezTo>
                      <a:pt x="560" y="26"/>
                      <a:pt x="548" y="26"/>
                      <a:pt x="537" y="26"/>
                    </a:cubicBezTo>
                    <a:cubicBezTo>
                      <a:pt x="503" y="26"/>
                      <a:pt x="472" y="26"/>
                      <a:pt x="438" y="27"/>
                    </a:cubicBezTo>
                    <a:cubicBezTo>
                      <a:pt x="409" y="27"/>
                      <a:pt x="378" y="27"/>
                      <a:pt x="346" y="27"/>
                    </a:cubicBezTo>
                    <a:cubicBezTo>
                      <a:pt x="343" y="27"/>
                      <a:pt x="340" y="27"/>
                      <a:pt x="337" y="27"/>
                    </a:cubicBezTo>
                    <a:cubicBezTo>
                      <a:pt x="315" y="27"/>
                      <a:pt x="293" y="27"/>
                      <a:pt x="271" y="27"/>
                    </a:cubicBezTo>
                    <a:cubicBezTo>
                      <a:pt x="242" y="27"/>
                      <a:pt x="213" y="27"/>
                      <a:pt x="184" y="27"/>
                    </a:cubicBezTo>
                    <a:cubicBezTo>
                      <a:pt x="180" y="27"/>
                      <a:pt x="176" y="27"/>
                      <a:pt x="172" y="27"/>
                    </a:cubicBezTo>
                    <a:cubicBezTo>
                      <a:pt x="162" y="27"/>
                      <a:pt x="152" y="27"/>
                      <a:pt x="142" y="27"/>
                    </a:cubicBezTo>
                    <a:cubicBezTo>
                      <a:pt x="136" y="27"/>
                      <a:pt x="136" y="27"/>
                      <a:pt x="136" y="27"/>
                    </a:cubicBezTo>
                    <a:cubicBezTo>
                      <a:pt x="134" y="27"/>
                      <a:pt x="134" y="27"/>
                      <a:pt x="134" y="27"/>
                    </a:cubicBezTo>
                    <a:cubicBezTo>
                      <a:pt x="134" y="27"/>
                      <a:pt x="134" y="27"/>
                      <a:pt x="134" y="27"/>
                    </a:cubicBezTo>
                    <a:cubicBezTo>
                      <a:pt x="133" y="27"/>
                      <a:pt x="133" y="27"/>
                      <a:pt x="133" y="27"/>
                    </a:cubicBezTo>
                    <a:cubicBezTo>
                      <a:pt x="133" y="27"/>
                      <a:pt x="133" y="26"/>
                      <a:pt x="133" y="26"/>
                    </a:cubicBezTo>
                    <a:cubicBezTo>
                      <a:pt x="133" y="26"/>
                      <a:pt x="133" y="28"/>
                      <a:pt x="133" y="30"/>
                    </a:cubicBezTo>
                    <a:cubicBezTo>
                      <a:pt x="133" y="30"/>
                      <a:pt x="133" y="31"/>
                      <a:pt x="133" y="32"/>
                    </a:cubicBezTo>
                    <a:cubicBezTo>
                      <a:pt x="134" y="32"/>
                      <a:pt x="134" y="32"/>
                      <a:pt x="134" y="32"/>
                    </a:cubicBezTo>
                    <a:cubicBezTo>
                      <a:pt x="134" y="32"/>
                      <a:pt x="134" y="32"/>
                      <a:pt x="134" y="32"/>
                    </a:cubicBezTo>
                    <a:cubicBezTo>
                      <a:pt x="134" y="32"/>
                      <a:pt x="134" y="32"/>
                      <a:pt x="134" y="32"/>
                    </a:cubicBezTo>
                    <a:cubicBezTo>
                      <a:pt x="139" y="32"/>
                      <a:pt x="139" y="32"/>
                      <a:pt x="139" y="32"/>
                    </a:cubicBezTo>
                    <a:cubicBezTo>
                      <a:pt x="148" y="32"/>
                      <a:pt x="148" y="32"/>
                      <a:pt x="148" y="32"/>
                    </a:cubicBezTo>
                    <a:cubicBezTo>
                      <a:pt x="197" y="33"/>
                      <a:pt x="257" y="33"/>
                      <a:pt x="312" y="33"/>
                    </a:cubicBezTo>
                    <a:cubicBezTo>
                      <a:pt x="344" y="33"/>
                      <a:pt x="375" y="33"/>
                      <a:pt x="400" y="32"/>
                    </a:cubicBezTo>
                    <a:cubicBezTo>
                      <a:pt x="467" y="32"/>
                      <a:pt x="533" y="33"/>
                      <a:pt x="599" y="34"/>
                    </a:cubicBezTo>
                    <a:cubicBezTo>
                      <a:pt x="599" y="35"/>
                      <a:pt x="599" y="37"/>
                      <a:pt x="599" y="39"/>
                    </a:cubicBezTo>
                    <a:cubicBezTo>
                      <a:pt x="599" y="39"/>
                      <a:pt x="599" y="39"/>
                      <a:pt x="599" y="39"/>
                    </a:cubicBezTo>
                    <a:cubicBezTo>
                      <a:pt x="599" y="39"/>
                      <a:pt x="599" y="39"/>
                      <a:pt x="599" y="39"/>
                    </a:cubicBezTo>
                    <a:cubicBezTo>
                      <a:pt x="599" y="47"/>
                      <a:pt x="599" y="54"/>
                      <a:pt x="599" y="58"/>
                    </a:cubicBezTo>
                    <a:cubicBezTo>
                      <a:pt x="599" y="58"/>
                      <a:pt x="599" y="58"/>
                      <a:pt x="599" y="58"/>
                    </a:cubicBezTo>
                    <a:cubicBezTo>
                      <a:pt x="599" y="55"/>
                      <a:pt x="599" y="54"/>
                      <a:pt x="599" y="54"/>
                    </a:cubicBezTo>
                    <a:cubicBezTo>
                      <a:pt x="599" y="54"/>
                      <a:pt x="599" y="56"/>
                      <a:pt x="600" y="58"/>
                    </a:cubicBezTo>
                    <a:cubicBezTo>
                      <a:pt x="600" y="59"/>
                      <a:pt x="600" y="59"/>
                      <a:pt x="600" y="59"/>
                    </a:cubicBezTo>
                    <a:cubicBezTo>
                      <a:pt x="599" y="59"/>
                      <a:pt x="599" y="59"/>
                      <a:pt x="599" y="59"/>
                    </a:cubicBezTo>
                    <a:cubicBezTo>
                      <a:pt x="599" y="61"/>
                      <a:pt x="599" y="61"/>
                      <a:pt x="599" y="61"/>
                    </a:cubicBezTo>
                    <a:cubicBezTo>
                      <a:pt x="599" y="61"/>
                      <a:pt x="599" y="61"/>
                      <a:pt x="599" y="59"/>
                    </a:cubicBezTo>
                    <a:cubicBezTo>
                      <a:pt x="578" y="60"/>
                      <a:pt x="557" y="60"/>
                      <a:pt x="535" y="61"/>
                    </a:cubicBezTo>
                    <a:cubicBezTo>
                      <a:pt x="502" y="61"/>
                      <a:pt x="472" y="62"/>
                      <a:pt x="441" y="62"/>
                    </a:cubicBezTo>
                    <a:cubicBezTo>
                      <a:pt x="451" y="62"/>
                      <a:pt x="461" y="61"/>
                      <a:pt x="470" y="61"/>
                    </a:cubicBezTo>
                    <a:cubicBezTo>
                      <a:pt x="488" y="60"/>
                      <a:pt x="503" y="59"/>
                      <a:pt x="515" y="59"/>
                    </a:cubicBezTo>
                    <a:cubicBezTo>
                      <a:pt x="527" y="59"/>
                      <a:pt x="539" y="58"/>
                      <a:pt x="552" y="58"/>
                    </a:cubicBezTo>
                    <a:cubicBezTo>
                      <a:pt x="564" y="58"/>
                      <a:pt x="577" y="58"/>
                      <a:pt x="590" y="58"/>
                    </a:cubicBezTo>
                    <a:cubicBezTo>
                      <a:pt x="591" y="58"/>
                      <a:pt x="593" y="58"/>
                      <a:pt x="594" y="58"/>
                    </a:cubicBezTo>
                    <a:cubicBezTo>
                      <a:pt x="598" y="58"/>
                      <a:pt x="598" y="58"/>
                      <a:pt x="598" y="58"/>
                    </a:cubicBezTo>
                    <a:cubicBezTo>
                      <a:pt x="599" y="58"/>
                      <a:pt x="599" y="58"/>
                      <a:pt x="599" y="58"/>
                    </a:cubicBezTo>
                    <a:cubicBezTo>
                      <a:pt x="599" y="58"/>
                      <a:pt x="599" y="58"/>
                      <a:pt x="599" y="58"/>
                    </a:cubicBezTo>
                    <a:cubicBezTo>
                      <a:pt x="599" y="57"/>
                      <a:pt x="599" y="55"/>
                      <a:pt x="599" y="53"/>
                    </a:cubicBezTo>
                    <a:cubicBezTo>
                      <a:pt x="599" y="53"/>
                      <a:pt x="599" y="53"/>
                      <a:pt x="599" y="53"/>
                    </a:cubicBezTo>
                    <a:cubicBezTo>
                      <a:pt x="599" y="53"/>
                      <a:pt x="599" y="53"/>
                      <a:pt x="599" y="53"/>
                    </a:cubicBezTo>
                    <a:cubicBezTo>
                      <a:pt x="598" y="53"/>
                      <a:pt x="598" y="53"/>
                      <a:pt x="598" y="53"/>
                    </a:cubicBezTo>
                    <a:cubicBezTo>
                      <a:pt x="595" y="53"/>
                      <a:pt x="595" y="53"/>
                      <a:pt x="595" y="53"/>
                    </a:cubicBezTo>
                    <a:cubicBezTo>
                      <a:pt x="585" y="53"/>
                      <a:pt x="585" y="53"/>
                      <a:pt x="585" y="53"/>
                    </a:cubicBezTo>
                    <a:cubicBezTo>
                      <a:pt x="572" y="53"/>
                      <a:pt x="558" y="53"/>
                      <a:pt x="545" y="53"/>
                    </a:cubicBezTo>
                    <a:cubicBezTo>
                      <a:pt x="544" y="53"/>
                      <a:pt x="543" y="53"/>
                      <a:pt x="542" y="53"/>
                    </a:cubicBezTo>
                    <a:cubicBezTo>
                      <a:pt x="491" y="53"/>
                      <a:pt x="443" y="52"/>
                      <a:pt x="395" y="50"/>
                    </a:cubicBezTo>
                    <a:cubicBezTo>
                      <a:pt x="375" y="50"/>
                      <a:pt x="351" y="50"/>
                      <a:pt x="324" y="50"/>
                    </a:cubicBezTo>
                    <a:cubicBezTo>
                      <a:pt x="284" y="50"/>
                      <a:pt x="239" y="50"/>
                      <a:pt x="196" y="51"/>
                    </a:cubicBezTo>
                    <a:cubicBezTo>
                      <a:pt x="189" y="51"/>
                      <a:pt x="183" y="51"/>
                      <a:pt x="177" y="51"/>
                    </a:cubicBezTo>
                    <a:cubicBezTo>
                      <a:pt x="170" y="51"/>
                      <a:pt x="163" y="51"/>
                      <a:pt x="156" y="51"/>
                    </a:cubicBezTo>
                    <a:cubicBezTo>
                      <a:pt x="137" y="51"/>
                      <a:pt x="137" y="51"/>
                      <a:pt x="137" y="51"/>
                    </a:cubicBezTo>
                    <a:cubicBezTo>
                      <a:pt x="135" y="51"/>
                      <a:pt x="135" y="51"/>
                      <a:pt x="135" y="51"/>
                    </a:cubicBezTo>
                    <a:cubicBezTo>
                      <a:pt x="134" y="51"/>
                      <a:pt x="134" y="51"/>
                      <a:pt x="134" y="51"/>
                    </a:cubicBezTo>
                    <a:cubicBezTo>
                      <a:pt x="134" y="51"/>
                      <a:pt x="134" y="51"/>
                      <a:pt x="134" y="51"/>
                    </a:cubicBezTo>
                    <a:cubicBezTo>
                      <a:pt x="134" y="51"/>
                      <a:pt x="134" y="51"/>
                      <a:pt x="134" y="51"/>
                    </a:cubicBezTo>
                    <a:cubicBezTo>
                      <a:pt x="134" y="56"/>
                      <a:pt x="134" y="61"/>
                      <a:pt x="134" y="62"/>
                    </a:cubicBezTo>
                    <a:cubicBezTo>
                      <a:pt x="132" y="62"/>
                      <a:pt x="130" y="62"/>
                      <a:pt x="129" y="62"/>
                    </a:cubicBezTo>
                    <a:cubicBezTo>
                      <a:pt x="107" y="62"/>
                      <a:pt x="74" y="61"/>
                      <a:pt x="34" y="61"/>
                    </a:cubicBezTo>
                    <a:cubicBezTo>
                      <a:pt x="24" y="61"/>
                      <a:pt x="13" y="61"/>
                      <a:pt x="2" y="61"/>
                    </a:cubicBezTo>
                    <a:cubicBezTo>
                      <a:pt x="1" y="61"/>
                      <a:pt x="1" y="61"/>
                      <a:pt x="1" y="61"/>
                    </a:cubicBezTo>
                    <a:cubicBezTo>
                      <a:pt x="1" y="62"/>
                      <a:pt x="1" y="62"/>
                      <a:pt x="1" y="63"/>
                    </a:cubicBezTo>
                    <a:cubicBezTo>
                      <a:pt x="1" y="64"/>
                      <a:pt x="1" y="65"/>
                      <a:pt x="1" y="66"/>
                    </a:cubicBezTo>
                    <a:cubicBezTo>
                      <a:pt x="1" y="66"/>
                      <a:pt x="1" y="66"/>
                      <a:pt x="1" y="66"/>
                    </a:cubicBezTo>
                    <a:cubicBezTo>
                      <a:pt x="2" y="66"/>
                      <a:pt x="2" y="66"/>
                      <a:pt x="2" y="66"/>
                    </a:cubicBezTo>
                    <a:cubicBezTo>
                      <a:pt x="2" y="66"/>
                      <a:pt x="2" y="66"/>
                      <a:pt x="2" y="66"/>
                    </a:cubicBezTo>
                    <a:cubicBezTo>
                      <a:pt x="7" y="66"/>
                      <a:pt x="7" y="66"/>
                      <a:pt x="7" y="66"/>
                    </a:cubicBezTo>
                    <a:cubicBezTo>
                      <a:pt x="16" y="66"/>
                      <a:pt x="16" y="66"/>
                      <a:pt x="16" y="66"/>
                    </a:cubicBezTo>
                    <a:cubicBezTo>
                      <a:pt x="21" y="65"/>
                      <a:pt x="26" y="65"/>
                      <a:pt x="30" y="65"/>
                    </a:cubicBezTo>
                    <a:cubicBezTo>
                      <a:pt x="31" y="65"/>
                      <a:pt x="32" y="65"/>
                      <a:pt x="33" y="65"/>
                    </a:cubicBezTo>
                    <a:cubicBezTo>
                      <a:pt x="33" y="65"/>
                      <a:pt x="33" y="65"/>
                      <a:pt x="34" y="65"/>
                    </a:cubicBezTo>
                    <a:cubicBezTo>
                      <a:pt x="44" y="65"/>
                      <a:pt x="55" y="66"/>
                      <a:pt x="64" y="66"/>
                    </a:cubicBezTo>
                    <a:cubicBezTo>
                      <a:pt x="83" y="66"/>
                      <a:pt x="98" y="66"/>
                      <a:pt x="108" y="66"/>
                    </a:cubicBezTo>
                    <a:cubicBezTo>
                      <a:pt x="135" y="66"/>
                      <a:pt x="160" y="66"/>
                      <a:pt x="183" y="66"/>
                    </a:cubicBezTo>
                    <a:cubicBezTo>
                      <a:pt x="185" y="66"/>
                      <a:pt x="186" y="66"/>
                      <a:pt x="187" y="66"/>
                    </a:cubicBezTo>
                    <a:cubicBezTo>
                      <a:pt x="187" y="66"/>
                      <a:pt x="187" y="66"/>
                      <a:pt x="187" y="66"/>
                    </a:cubicBezTo>
                    <a:cubicBezTo>
                      <a:pt x="187" y="66"/>
                      <a:pt x="187" y="66"/>
                      <a:pt x="187" y="66"/>
                    </a:cubicBezTo>
                    <a:cubicBezTo>
                      <a:pt x="187" y="70"/>
                      <a:pt x="187" y="72"/>
                      <a:pt x="187" y="72"/>
                    </a:cubicBezTo>
                    <a:cubicBezTo>
                      <a:pt x="187" y="72"/>
                      <a:pt x="187" y="71"/>
                      <a:pt x="187" y="70"/>
                    </a:cubicBezTo>
                    <a:cubicBezTo>
                      <a:pt x="187" y="69"/>
                      <a:pt x="187" y="69"/>
                      <a:pt x="187" y="69"/>
                    </a:cubicBezTo>
                    <a:cubicBezTo>
                      <a:pt x="187" y="69"/>
                      <a:pt x="187" y="69"/>
                      <a:pt x="187" y="70"/>
                    </a:cubicBezTo>
                    <a:cubicBezTo>
                      <a:pt x="187" y="70"/>
                      <a:pt x="187" y="70"/>
                      <a:pt x="187" y="70"/>
                    </a:cubicBezTo>
                    <a:cubicBezTo>
                      <a:pt x="188" y="70"/>
                      <a:pt x="188" y="70"/>
                      <a:pt x="188" y="70"/>
                    </a:cubicBezTo>
                    <a:cubicBezTo>
                      <a:pt x="189" y="70"/>
                      <a:pt x="189" y="70"/>
                      <a:pt x="189" y="70"/>
                    </a:cubicBezTo>
                    <a:cubicBezTo>
                      <a:pt x="194" y="70"/>
                      <a:pt x="194" y="70"/>
                      <a:pt x="194" y="70"/>
                    </a:cubicBezTo>
                    <a:cubicBezTo>
                      <a:pt x="215" y="70"/>
                      <a:pt x="215" y="70"/>
                      <a:pt x="215" y="70"/>
                    </a:cubicBezTo>
                    <a:cubicBezTo>
                      <a:pt x="256" y="69"/>
                      <a:pt x="256" y="69"/>
                      <a:pt x="256" y="69"/>
                    </a:cubicBezTo>
                    <a:cubicBezTo>
                      <a:pt x="284" y="69"/>
                      <a:pt x="312" y="68"/>
                      <a:pt x="340" y="68"/>
                    </a:cubicBezTo>
                    <a:cubicBezTo>
                      <a:pt x="396" y="68"/>
                      <a:pt x="454" y="68"/>
                      <a:pt x="513" y="67"/>
                    </a:cubicBezTo>
                    <a:cubicBezTo>
                      <a:pt x="571" y="66"/>
                      <a:pt x="631" y="66"/>
                      <a:pt x="692" y="63"/>
                    </a:cubicBezTo>
                    <a:cubicBezTo>
                      <a:pt x="715" y="63"/>
                      <a:pt x="715" y="63"/>
                      <a:pt x="715" y="63"/>
                    </a:cubicBezTo>
                    <a:cubicBezTo>
                      <a:pt x="721" y="62"/>
                      <a:pt x="721" y="62"/>
                      <a:pt x="721" y="62"/>
                    </a:cubicBezTo>
                    <a:cubicBezTo>
                      <a:pt x="724" y="62"/>
                      <a:pt x="724" y="62"/>
                      <a:pt x="724" y="62"/>
                    </a:cubicBezTo>
                    <a:cubicBezTo>
                      <a:pt x="725" y="62"/>
                      <a:pt x="725" y="62"/>
                      <a:pt x="725" y="62"/>
                    </a:cubicBezTo>
                    <a:cubicBezTo>
                      <a:pt x="726" y="62"/>
                      <a:pt x="726" y="62"/>
                      <a:pt x="726" y="62"/>
                    </a:cubicBezTo>
                    <a:cubicBezTo>
                      <a:pt x="726" y="62"/>
                      <a:pt x="726" y="62"/>
                      <a:pt x="726" y="62"/>
                    </a:cubicBezTo>
                    <a:cubicBezTo>
                      <a:pt x="726" y="62"/>
                      <a:pt x="726" y="62"/>
                      <a:pt x="726" y="62"/>
                    </a:cubicBezTo>
                    <a:cubicBezTo>
                      <a:pt x="726" y="67"/>
                      <a:pt x="726" y="69"/>
                      <a:pt x="726" y="69"/>
                    </a:cubicBezTo>
                    <a:cubicBezTo>
                      <a:pt x="726" y="69"/>
                      <a:pt x="726" y="59"/>
                      <a:pt x="726" y="49"/>
                    </a:cubicBezTo>
                    <a:cubicBezTo>
                      <a:pt x="726" y="49"/>
                      <a:pt x="726" y="48"/>
                      <a:pt x="726" y="48"/>
                    </a:cubicBezTo>
                    <a:cubicBezTo>
                      <a:pt x="726" y="43"/>
                      <a:pt x="726" y="39"/>
                      <a:pt x="726" y="35"/>
                    </a:cubicBezTo>
                    <a:cubicBezTo>
                      <a:pt x="725" y="32"/>
                      <a:pt x="725" y="29"/>
                      <a:pt x="725" y="29"/>
                    </a:cubicBezTo>
                    <a:cubicBezTo>
                      <a:pt x="725" y="29"/>
                      <a:pt x="725" y="30"/>
                      <a:pt x="725" y="30"/>
                    </a:cubicBezTo>
                    <a:cubicBezTo>
                      <a:pt x="725" y="30"/>
                      <a:pt x="725" y="30"/>
                      <a:pt x="725" y="30"/>
                    </a:cubicBezTo>
                    <a:cubicBezTo>
                      <a:pt x="724" y="30"/>
                      <a:pt x="724" y="30"/>
                      <a:pt x="724" y="30"/>
                    </a:cubicBezTo>
                    <a:cubicBezTo>
                      <a:pt x="719" y="30"/>
                      <a:pt x="719" y="30"/>
                      <a:pt x="719" y="30"/>
                    </a:cubicBezTo>
                    <a:cubicBezTo>
                      <a:pt x="713" y="29"/>
                      <a:pt x="713" y="29"/>
                      <a:pt x="713" y="29"/>
                    </a:cubicBezTo>
                    <a:cubicBezTo>
                      <a:pt x="666" y="28"/>
                      <a:pt x="666" y="28"/>
                      <a:pt x="666" y="28"/>
                    </a:cubicBezTo>
                    <a:cubicBezTo>
                      <a:pt x="644" y="27"/>
                      <a:pt x="622" y="27"/>
                      <a:pt x="599" y="26"/>
                    </a:cubicBezTo>
                    <a:cubicBezTo>
                      <a:pt x="599" y="25"/>
                      <a:pt x="599" y="23"/>
                      <a:pt x="599" y="21"/>
                    </a:cubicBezTo>
                    <a:cubicBezTo>
                      <a:pt x="599" y="21"/>
                      <a:pt x="599" y="21"/>
                      <a:pt x="599" y="21"/>
                    </a:cubicBezTo>
                    <a:cubicBezTo>
                      <a:pt x="599" y="18"/>
                      <a:pt x="599" y="15"/>
                      <a:pt x="599" y="12"/>
                    </a:cubicBezTo>
                    <a:cubicBezTo>
                      <a:pt x="599" y="12"/>
                      <a:pt x="599" y="12"/>
                      <a:pt x="599" y="12"/>
                    </a:cubicBezTo>
                    <a:cubicBezTo>
                      <a:pt x="599" y="12"/>
                      <a:pt x="599" y="12"/>
                      <a:pt x="599" y="12"/>
                    </a:cubicBezTo>
                    <a:cubicBezTo>
                      <a:pt x="599" y="12"/>
                      <a:pt x="599" y="12"/>
                      <a:pt x="599" y="12"/>
                    </a:cubicBezTo>
                    <a:cubicBezTo>
                      <a:pt x="599" y="12"/>
                      <a:pt x="599" y="12"/>
                      <a:pt x="599" y="12"/>
                    </a:cubicBezTo>
                    <a:cubicBezTo>
                      <a:pt x="597" y="12"/>
                      <a:pt x="597" y="12"/>
                      <a:pt x="597" y="12"/>
                    </a:cubicBezTo>
                    <a:cubicBezTo>
                      <a:pt x="589" y="12"/>
                      <a:pt x="589" y="12"/>
                      <a:pt x="589" y="12"/>
                    </a:cubicBezTo>
                    <a:cubicBezTo>
                      <a:pt x="573" y="11"/>
                      <a:pt x="573" y="11"/>
                      <a:pt x="573" y="11"/>
                    </a:cubicBezTo>
                    <a:cubicBezTo>
                      <a:pt x="542" y="10"/>
                      <a:pt x="542" y="10"/>
                      <a:pt x="542" y="10"/>
                    </a:cubicBezTo>
                    <a:cubicBezTo>
                      <a:pt x="521" y="9"/>
                      <a:pt x="500" y="9"/>
                      <a:pt x="478" y="8"/>
                    </a:cubicBezTo>
                    <a:cubicBezTo>
                      <a:pt x="435" y="6"/>
                      <a:pt x="343" y="4"/>
                      <a:pt x="245" y="3"/>
                    </a:cubicBezTo>
                    <a:cubicBezTo>
                      <a:pt x="245" y="3"/>
                      <a:pt x="245" y="3"/>
                      <a:pt x="245" y="3"/>
                    </a:cubicBezTo>
                    <a:cubicBezTo>
                      <a:pt x="222" y="3"/>
                      <a:pt x="199" y="2"/>
                      <a:pt x="176" y="2"/>
                    </a:cubicBezTo>
                    <a:cubicBezTo>
                      <a:pt x="115" y="1"/>
                      <a:pt x="54" y="1"/>
                      <a:pt x="4" y="0"/>
                    </a:cubicBezTo>
                    <a:cubicBezTo>
                      <a:pt x="2" y="0"/>
                      <a:pt x="2" y="0"/>
                      <a:pt x="2" y="0"/>
                    </a:cubicBezTo>
                    <a:cubicBezTo>
                      <a:pt x="0" y="0"/>
                      <a:pt x="0" y="0"/>
                      <a:pt x="0" y="0"/>
                    </a:cubicBezTo>
                  </a:path>
                </a:pathLst>
              </a:custGeom>
              <a:solidFill>
                <a:srgbClr val="FBFB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346">
                <a:extLst>
                  <a:ext uri="{FF2B5EF4-FFF2-40B4-BE49-F238E27FC236}">
                    <a16:creationId xmlns:a16="http://schemas.microsoft.com/office/drawing/2014/main" id="{B52E4A92-99C1-47B6-A8DD-55557C97E2AC}"/>
                  </a:ext>
                </a:extLst>
              </p:cNvPr>
              <p:cNvSpPr/>
              <p:nvPr/>
            </p:nvSpPr>
            <p:spPr bwMode="auto">
              <a:xfrm>
                <a:off x="5385679" y="1591222"/>
                <a:ext cx="9658" cy="4829"/>
              </a:xfrm>
              <a:custGeom>
                <a:avLst/>
                <a:gdLst>
                  <a:gd name="T0" fmla="*/ 4 w 4"/>
                  <a:gd name="T1" fmla="*/ 0 h 2"/>
                  <a:gd name="T2" fmla="*/ 2 w 4"/>
                  <a:gd name="T3" fmla="*/ 0 h 2"/>
                  <a:gd name="T4" fmla="*/ 1 w 4"/>
                  <a:gd name="T5" fmla="*/ 2 h 2"/>
                  <a:gd name="T6" fmla="*/ 1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2" y="0"/>
                      <a:pt x="2" y="0"/>
                      <a:pt x="2" y="0"/>
                    </a:cubicBezTo>
                    <a:cubicBezTo>
                      <a:pt x="2" y="1"/>
                      <a:pt x="0" y="2"/>
                      <a:pt x="1" y="2"/>
                    </a:cubicBezTo>
                    <a:cubicBezTo>
                      <a:pt x="1" y="2"/>
                      <a:pt x="1" y="2"/>
                      <a:pt x="1" y="2"/>
                    </a:cubicBezTo>
                    <a:cubicBezTo>
                      <a:pt x="4" y="0"/>
                      <a:pt x="4" y="0"/>
                      <a:pt x="4"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347">
                <a:extLst>
                  <a:ext uri="{FF2B5EF4-FFF2-40B4-BE49-F238E27FC236}">
                    <a16:creationId xmlns:a16="http://schemas.microsoft.com/office/drawing/2014/main" id="{52FD4E0E-DA33-4C0C-9294-167BA1C9987C}"/>
                  </a:ext>
                </a:extLst>
              </p:cNvPr>
              <p:cNvSpPr/>
              <p:nvPr/>
            </p:nvSpPr>
            <p:spPr bwMode="auto">
              <a:xfrm>
                <a:off x="5406605" y="1578345"/>
                <a:ext cx="8048" cy="8048"/>
              </a:xfrm>
              <a:custGeom>
                <a:avLst/>
                <a:gdLst>
                  <a:gd name="T0" fmla="*/ 4 w 4"/>
                  <a:gd name="T1" fmla="*/ 0 h 4"/>
                  <a:gd name="T2" fmla="*/ 0 w 4"/>
                  <a:gd name="T3" fmla="*/ 4 h 4"/>
                  <a:gd name="T4" fmla="*/ 3 w 4"/>
                  <a:gd name="T5" fmla="*/ 3 h 4"/>
                  <a:gd name="T6" fmla="*/ 4 w 4"/>
                  <a:gd name="T7" fmla="*/ 0 h 4"/>
                </a:gdLst>
                <a:ahLst/>
                <a:cxnLst>
                  <a:cxn ang="0">
                    <a:pos x="T0" y="T1"/>
                  </a:cxn>
                  <a:cxn ang="0">
                    <a:pos x="T2" y="T3"/>
                  </a:cxn>
                  <a:cxn ang="0">
                    <a:pos x="T4" y="T5"/>
                  </a:cxn>
                  <a:cxn ang="0">
                    <a:pos x="T6" y="T7"/>
                  </a:cxn>
                </a:cxnLst>
                <a:rect l="0" t="0" r="r" b="b"/>
                <a:pathLst>
                  <a:path w="4" h="4">
                    <a:moveTo>
                      <a:pt x="4" y="0"/>
                    </a:moveTo>
                    <a:cubicBezTo>
                      <a:pt x="1" y="2"/>
                      <a:pt x="3" y="2"/>
                      <a:pt x="0" y="4"/>
                    </a:cubicBezTo>
                    <a:cubicBezTo>
                      <a:pt x="3" y="3"/>
                      <a:pt x="3" y="3"/>
                      <a:pt x="3" y="3"/>
                    </a:cubicBezTo>
                    <a:cubicBezTo>
                      <a:pt x="4" y="0"/>
                      <a:pt x="4" y="0"/>
                      <a:pt x="4"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348">
                <a:extLst>
                  <a:ext uri="{FF2B5EF4-FFF2-40B4-BE49-F238E27FC236}">
                    <a16:creationId xmlns:a16="http://schemas.microsoft.com/office/drawing/2014/main" id="{BF23D71B-00D1-4C6B-A432-FB36B6438C78}"/>
                  </a:ext>
                </a:extLst>
              </p:cNvPr>
              <p:cNvSpPr/>
              <p:nvPr/>
            </p:nvSpPr>
            <p:spPr bwMode="auto">
              <a:xfrm>
                <a:off x="5422701" y="1578345"/>
                <a:ext cx="3219" cy="161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349">
                <a:extLst>
                  <a:ext uri="{FF2B5EF4-FFF2-40B4-BE49-F238E27FC236}">
                    <a16:creationId xmlns:a16="http://schemas.microsoft.com/office/drawing/2014/main" id="{BA14832D-DDAE-4141-A31E-4358113035A5}"/>
                  </a:ext>
                </a:extLst>
              </p:cNvPr>
              <p:cNvSpPr/>
              <p:nvPr/>
            </p:nvSpPr>
            <p:spPr bwMode="auto">
              <a:xfrm>
                <a:off x="5419482" y="1573516"/>
                <a:ext cx="8048" cy="6439"/>
              </a:xfrm>
              <a:custGeom>
                <a:avLst/>
                <a:gdLst>
                  <a:gd name="T0" fmla="*/ 4 w 5"/>
                  <a:gd name="T1" fmla="*/ 0 h 4"/>
                  <a:gd name="T2" fmla="*/ 0 w 5"/>
                  <a:gd name="T3" fmla="*/ 4 h 4"/>
                  <a:gd name="T4" fmla="*/ 1 w 5"/>
                  <a:gd name="T5" fmla="*/ 3 h 4"/>
                  <a:gd name="T6" fmla="*/ 4 w 5"/>
                  <a:gd name="T7" fmla="*/ 3 h 4"/>
                  <a:gd name="T8" fmla="*/ 5 w 5"/>
                  <a:gd name="T9" fmla="*/ 2 h 4"/>
                  <a:gd name="T10" fmla="*/ 4 w 5"/>
                  <a:gd name="T11" fmla="*/ 3 h 4"/>
                  <a:gd name="T12" fmla="*/ 4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0"/>
                    </a:moveTo>
                    <a:lnTo>
                      <a:pt x="0" y="4"/>
                    </a:lnTo>
                    <a:lnTo>
                      <a:pt x="1" y="3"/>
                    </a:lnTo>
                    <a:lnTo>
                      <a:pt x="4" y="3"/>
                    </a:lnTo>
                    <a:lnTo>
                      <a:pt x="5" y="2"/>
                    </a:lnTo>
                    <a:lnTo>
                      <a:pt x="4" y="3"/>
                    </a:lnTo>
                    <a:lnTo>
                      <a:pt x="4" y="0"/>
                    </a:lnTo>
                    <a:close/>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350">
                <a:extLst>
                  <a:ext uri="{FF2B5EF4-FFF2-40B4-BE49-F238E27FC236}">
                    <a16:creationId xmlns:a16="http://schemas.microsoft.com/office/drawing/2014/main" id="{AE93A740-9295-4C0A-B540-1FA7FD083C5C}"/>
                  </a:ext>
                </a:extLst>
              </p:cNvPr>
              <p:cNvSpPr/>
              <p:nvPr/>
            </p:nvSpPr>
            <p:spPr bwMode="auto">
              <a:xfrm>
                <a:off x="5419482" y="1573516"/>
                <a:ext cx="8048" cy="6439"/>
              </a:xfrm>
              <a:custGeom>
                <a:avLst/>
                <a:gdLst>
                  <a:gd name="T0" fmla="*/ 4 w 5"/>
                  <a:gd name="T1" fmla="*/ 0 h 4"/>
                  <a:gd name="T2" fmla="*/ 0 w 5"/>
                  <a:gd name="T3" fmla="*/ 4 h 4"/>
                  <a:gd name="T4" fmla="*/ 1 w 5"/>
                  <a:gd name="T5" fmla="*/ 3 h 4"/>
                  <a:gd name="T6" fmla="*/ 4 w 5"/>
                  <a:gd name="T7" fmla="*/ 3 h 4"/>
                  <a:gd name="T8" fmla="*/ 5 w 5"/>
                  <a:gd name="T9" fmla="*/ 2 h 4"/>
                  <a:gd name="T10" fmla="*/ 4 w 5"/>
                  <a:gd name="T11" fmla="*/ 3 h 4"/>
                  <a:gd name="T12" fmla="*/ 4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0"/>
                    </a:moveTo>
                    <a:lnTo>
                      <a:pt x="0" y="4"/>
                    </a:lnTo>
                    <a:lnTo>
                      <a:pt x="1" y="3"/>
                    </a:lnTo>
                    <a:lnTo>
                      <a:pt x="4" y="3"/>
                    </a:lnTo>
                    <a:lnTo>
                      <a:pt x="5" y="2"/>
                    </a:lnTo>
                    <a:lnTo>
                      <a:pt x="4"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351">
                <a:extLst>
                  <a:ext uri="{FF2B5EF4-FFF2-40B4-BE49-F238E27FC236}">
                    <a16:creationId xmlns:a16="http://schemas.microsoft.com/office/drawing/2014/main" id="{CFF36B87-9E35-42EB-BCD7-66DCB5A091DE}"/>
                  </a:ext>
                </a:extLst>
              </p:cNvPr>
              <p:cNvSpPr/>
              <p:nvPr/>
            </p:nvSpPr>
            <p:spPr bwMode="auto">
              <a:xfrm>
                <a:off x="5429140" y="1573516"/>
                <a:ext cx="32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352">
                <a:extLst>
                  <a:ext uri="{FF2B5EF4-FFF2-40B4-BE49-F238E27FC236}">
                    <a16:creationId xmlns:a16="http://schemas.microsoft.com/office/drawing/2014/main" id="{D0BE5A9D-1F2D-4636-AD23-DD56F437B378}"/>
                  </a:ext>
                </a:extLst>
              </p:cNvPr>
              <p:cNvSpPr/>
              <p:nvPr/>
            </p:nvSpPr>
            <p:spPr bwMode="auto">
              <a:xfrm>
                <a:off x="5429140" y="1573516"/>
                <a:ext cx="32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353">
                <a:extLst>
                  <a:ext uri="{FF2B5EF4-FFF2-40B4-BE49-F238E27FC236}">
                    <a16:creationId xmlns:a16="http://schemas.microsoft.com/office/drawing/2014/main" id="{A7ADBF6C-85CA-4F13-BF41-2CC045492E38}"/>
                  </a:ext>
                </a:extLst>
              </p:cNvPr>
              <p:cNvSpPr/>
              <p:nvPr/>
            </p:nvSpPr>
            <p:spPr bwMode="auto">
              <a:xfrm>
                <a:off x="5432359" y="1565467"/>
                <a:ext cx="19316" cy="8048"/>
              </a:xfrm>
              <a:custGeom>
                <a:avLst/>
                <a:gdLst>
                  <a:gd name="T0" fmla="*/ 9 w 9"/>
                  <a:gd name="T1" fmla="*/ 0 h 4"/>
                  <a:gd name="T2" fmla="*/ 3 w 9"/>
                  <a:gd name="T3" fmla="*/ 3 h 4"/>
                  <a:gd name="T4" fmla="*/ 4 w 9"/>
                  <a:gd name="T5" fmla="*/ 2 h 4"/>
                  <a:gd name="T6" fmla="*/ 0 w 9"/>
                  <a:gd name="T7" fmla="*/ 4 h 4"/>
                  <a:gd name="T8" fmla="*/ 1 w 9"/>
                  <a:gd name="T9" fmla="*/ 4 h 4"/>
                  <a:gd name="T10" fmla="*/ 6 w 9"/>
                  <a:gd name="T11" fmla="*/ 2 h 4"/>
                  <a:gd name="T12" fmla="*/ 6 w 9"/>
                  <a:gd name="T13" fmla="*/ 2 h 4"/>
                  <a:gd name="T14" fmla="*/ 7 w 9"/>
                  <a:gd name="T15" fmla="*/ 1 h 4"/>
                  <a:gd name="T16" fmla="*/ 7 w 9"/>
                  <a:gd name="T17" fmla="*/ 1 h 4"/>
                  <a:gd name="T18" fmla="*/ 8 w 9"/>
                  <a:gd name="T19" fmla="*/ 1 h 4"/>
                  <a:gd name="T20" fmla="*/ 8 w 9"/>
                  <a:gd name="T21" fmla="*/ 1 h 4"/>
                  <a:gd name="T22" fmla="*/ 8 w 9"/>
                  <a:gd name="T23" fmla="*/ 1 h 4"/>
                  <a:gd name="T24" fmla="*/ 9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9" y="0"/>
                    </a:moveTo>
                    <a:cubicBezTo>
                      <a:pt x="5" y="1"/>
                      <a:pt x="6" y="2"/>
                      <a:pt x="3" y="3"/>
                    </a:cubicBezTo>
                    <a:cubicBezTo>
                      <a:pt x="4" y="2"/>
                      <a:pt x="5" y="2"/>
                      <a:pt x="4" y="2"/>
                    </a:cubicBezTo>
                    <a:cubicBezTo>
                      <a:pt x="4" y="2"/>
                      <a:pt x="1" y="4"/>
                      <a:pt x="0" y="4"/>
                    </a:cubicBezTo>
                    <a:cubicBezTo>
                      <a:pt x="0" y="4"/>
                      <a:pt x="1" y="4"/>
                      <a:pt x="1" y="4"/>
                    </a:cubicBezTo>
                    <a:cubicBezTo>
                      <a:pt x="2" y="4"/>
                      <a:pt x="4" y="3"/>
                      <a:pt x="6" y="2"/>
                    </a:cubicBezTo>
                    <a:cubicBezTo>
                      <a:pt x="6" y="2"/>
                      <a:pt x="6" y="2"/>
                      <a:pt x="6" y="2"/>
                    </a:cubicBezTo>
                    <a:cubicBezTo>
                      <a:pt x="7" y="1"/>
                      <a:pt x="7" y="1"/>
                      <a:pt x="7" y="1"/>
                    </a:cubicBezTo>
                    <a:cubicBezTo>
                      <a:pt x="7" y="1"/>
                      <a:pt x="7" y="1"/>
                      <a:pt x="7" y="1"/>
                    </a:cubicBezTo>
                    <a:cubicBezTo>
                      <a:pt x="7" y="1"/>
                      <a:pt x="8" y="1"/>
                      <a:pt x="8" y="1"/>
                    </a:cubicBezTo>
                    <a:cubicBezTo>
                      <a:pt x="8" y="1"/>
                      <a:pt x="8" y="1"/>
                      <a:pt x="8" y="1"/>
                    </a:cubicBezTo>
                    <a:cubicBezTo>
                      <a:pt x="8" y="1"/>
                      <a:pt x="8" y="1"/>
                      <a:pt x="8" y="1"/>
                    </a:cubicBezTo>
                    <a:cubicBezTo>
                      <a:pt x="7" y="1"/>
                      <a:pt x="9" y="0"/>
                      <a:pt x="9"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354">
                <a:extLst>
                  <a:ext uri="{FF2B5EF4-FFF2-40B4-BE49-F238E27FC236}">
                    <a16:creationId xmlns:a16="http://schemas.microsoft.com/office/drawing/2014/main" id="{487E915B-407A-4F13-A63C-0B31D29C2466}"/>
                  </a:ext>
                </a:extLst>
              </p:cNvPr>
              <p:cNvSpPr/>
              <p:nvPr/>
            </p:nvSpPr>
            <p:spPr bwMode="auto">
              <a:xfrm>
                <a:off x="5456504" y="1546151"/>
                <a:ext cx="30583" cy="14487"/>
              </a:xfrm>
              <a:custGeom>
                <a:avLst/>
                <a:gdLst>
                  <a:gd name="T0" fmla="*/ 13 w 14"/>
                  <a:gd name="T1" fmla="*/ 0 h 7"/>
                  <a:gd name="T2" fmla="*/ 12 w 14"/>
                  <a:gd name="T3" fmla="*/ 0 h 7"/>
                  <a:gd name="T4" fmla="*/ 10 w 14"/>
                  <a:gd name="T5" fmla="*/ 3 h 7"/>
                  <a:gd name="T6" fmla="*/ 10 w 14"/>
                  <a:gd name="T7" fmla="*/ 3 h 7"/>
                  <a:gd name="T8" fmla="*/ 8 w 14"/>
                  <a:gd name="T9" fmla="*/ 3 h 7"/>
                  <a:gd name="T10" fmla="*/ 6 w 14"/>
                  <a:gd name="T11" fmla="*/ 4 h 7"/>
                  <a:gd name="T12" fmla="*/ 6 w 14"/>
                  <a:gd name="T13" fmla="*/ 4 h 7"/>
                  <a:gd name="T14" fmla="*/ 3 w 14"/>
                  <a:gd name="T15" fmla="*/ 6 h 7"/>
                  <a:gd name="T16" fmla="*/ 0 w 14"/>
                  <a:gd name="T17" fmla="*/ 7 h 7"/>
                  <a:gd name="T18" fmla="*/ 10 w 14"/>
                  <a:gd name="T19" fmla="*/ 3 h 7"/>
                  <a:gd name="T20" fmla="*/ 8 w 14"/>
                  <a:gd name="T21" fmla="*/ 4 h 7"/>
                  <a:gd name="T22" fmla="*/ 12 w 14"/>
                  <a:gd name="T23" fmla="*/ 3 h 7"/>
                  <a:gd name="T24" fmla="*/ 13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13" y="0"/>
                    </a:moveTo>
                    <a:cubicBezTo>
                      <a:pt x="13" y="0"/>
                      <a:pt x="13" y="0"/>
                      <a:pt x="12" y="0"/>
                    </a:cubicBezTo>
                    <a:cubicBezTo>
                      <a:pt x="10" y="3"/>
                      <a:pt x="10" y="3"/>
                      <a:pt x="10" y="3"/>
                    </a:cubicBezTo>
                    <a:cubicBezTo>
                      <a:pt x="10" y="3"/>
                      <a:pt x="10" y="3"/>
                      <a:pt x="10" y="3"/>
                    </a:cubicBezTo>
                    <a:cubicBezTo>
                      <a:pt x="10" y="3"/>
                      <a:pt x="9" y="3"/>
                      <a:pt x="8" y="3"/>
                    </a:cubicBezTo>
                    <a:cubicBezTo>
                      <a:pt x="7" y="3"/>
                      <a:pt x="7" y="4"/>
                      <a:pt x="6" y="4"/>
                    </a:cubicBezTo>
                    <a:cubicBezTo>
                      <a:pt x="6" y="4"/>
                      <a:pt x="6" y="4"/>
                      <a:pt x="6" y="4"/>
                    </a:cubicBezTo>
                    <a:cubicBezTo>
                      <a:pt x="4" y="4"/>
                      <a:pt x="4" y="5"/>
                      <a:pt x="3" y="6"/>
                    </a:cubicBezTo>
                    <a:cubicBezTo>
                      <a:pt x="2" y="6"/>
                      <a:pt x="1" y="6"/>
                      <a:pt x="0" y="7"/>
                    </a:cubicBezTo>
                    <a:cubicBezTo>
                      <a:pt x="6" y="5"/>
                      <a:pt x="5" y="6"/>
                      <a:pt x="10" y="3"/>
                    </a:cubicBezTo>
                    <a:cubicBezTo>
                      <a:pt x="10" y="4"/>
                      <a:pt x="9" y="4"/>
                      <a:pt x="8" y="4"/>
                    </a:cubicBezTo>
                    <a:cubicBezTo>
                      <a:pt x="12" y="3"/>
                      <a:pt x="12" y="3"/>
                      <a:pt x="12" y="3"/>
                    </a:cubicBezTo>
                    <a:cubicBezTo>
                      <a:pt x="12" y="2"/>
                      <a:pt x="14" y="0"/>
                      <a:pt x="13"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355">
                <a:extLst>
                  <a:ext uri="{FF2B5EF4-FFF2-40B4-BE49-F238E27FC236}">
                    <a16:creationId xmlns:a16="http://schemas.microsoft.com/office/drawing/2014/main" id="{375B5B74-3C71-4375-9A15-0E0802FEF076}"/>
                  </a:ext>
                </a:extLst>
              </p:cNvPr>
              <p:cNvSpPr/>
              <p:nvPr/>
            </p:nvSpPr>
            <p:spPr bwMode="auto">
              <a:xfrm>
                <a:off x="5487087" y="1541323"/>
                <a:ext cx="12877" cy="6439"/>
              </a:xfrm>
              <a:custGeom>
                <a:avLst/>
                <a:gdLst>
                  <a:gd name="T0" fmla="*/ 6 w 6"/>
                  <a:gd name="T1" fmla="*/ 0 h 3"/>
                  <a:gd name="T2" fmla="*/ 4 w 6"/>
                  <a:gd name="T3" fmla="*/ 1 h 3"/>
                  <a:gd name="T4" fmla="*/ 3 w 6"/>
                  <a:gd name="T5" fmla="*/ 1 h 3"/>
                  <a:gd name="T6" fmla="*/ 1 w 6"/>
                  <a:gd name="T7" fmla="*/ 3 h 3"/>
                  <a:gd name="T8" fmla="*/ 1 w 6"/>
                  <a:gd name="T9" fmla="*/ 3 h 3"/>
                  <a:gd name="T10" fmla="*/ 6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6" y="0"/>
                    </a:moveTo>
                    <a:cubicBezTo>
                      <a:pt x="5" y="0"/>
                      <a:pt x="4" y="1"/>
                      <a:pt x="4" y="1"/>
                    </a:cubicBezTo>
                    <a:cubicBezTo>
                      <a:pt x="3" y="1"/>
                      <a:pt x="3" y="1"/>
                      <a:pt x="3" y="1"/>
                    </a:cubicBezTo>
                    <a:cubicBezTo>
                      <a:pt x="1" y="2"/>
                      <a:pt x="0" y="3"/>
                      <a:pt x="1" y="3"/>
                    </a:cubicBezTo>
                    <a:cubicBezTo>
                      <a:pt x="1" y="3"/>
                      <a:pt x="1" y="3"/>
                      <a:pt x="1" y="3"/>
                    </a:cubicBezTo>
                    <a:cubicBezTo>
                      <a:pt x="6" y="0"/>
                      <a:pt x="6" y="0"/>
                      <a:pt x="6"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356">
                <a:extLst>
                  <a:ext uri="{FF2B5EF4-FFF2-40B4-BE49-F238E27FC236}">
                    <a16:creationId xmlns:a16="http://schemas.microsoft.com/office/drawing/2014/main" id="{69E91A5B-7F2C-4C28-83D5-14AFDE3436B3}"/>
                  </a:ext>
                </a:extLst>
              </p:cNvPr>
              <p:cNvSpPr/>
              <p:nvPr/>
            </p:nvSpPr>
            <p:spPr bwMode="auto">
              <a:xfrm>
                <a:off x="5501574" y="1534884"/>
                <a:ext cx="11268" cy="3219"/>
              </a:xfrm>
              <a:custGeom>
                <a:avLst/>
                <a:gdLst>
                  <a:gd name="T0" fmla="*/ 5 w 5"/>
                  <a:gd name="T1" fmla="*/ 0 h 2"/>
                  <a:gd name="T2" fmla="*/ 3 w 5"/>
                  <a:gd name="T3" fmla="*/ 1 h 2"/>
                  <a:gd name="T4" fmla="*/ 3 w 5"/>
                  <a:gd name="T5" fmla="*/ 1 h 2"/>
                  <a:gd name="T6" fmla="*/ 2 w 5"/>
                  <a:gd name="T7" fmla="*/ 1 h 2"/>
                  <a:gd name="T8" fmla="*/ 0 w 5"/>
                  <a:gd name="T9" fmla="*/ 2 h 2"/>
                  <a:gd name="T10" fmla="*/ 5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5" y="0"/>
                    </a:moveTo>
                    <a:cubicBezTo>
                      <a:pt x="4" y="0"/>
                      <a:pt x="3" y="1"/>
                      <a:pt x="3" y="1"/>
                    </a:cubicBezTo>
                    <a:cubicBezTo>
                      <a:pt x="3" y="1"/>
                      <a:pt x="3" y="1"/>
                      <a:pt x="3" y="1"/>
                    </a:cubicBezTo>
                    <a:cubicBezTo>
                      <a:pt x="2" y="1"/>
                      <a:pt x="2" y="1"/>
                      <a:pt x="2" y="1"/>
                    </a:cubicBezTo>
                    <a:cubicBezTo>
                      <a:pt x="2" y="1"/>
                      <a:pt x="1" y="1"/>
                      <a:pt x="0" y="2"/>
                    </a:cubicBezTo>
                    <a:cubicBezTo>
                      <a:pt x="1" y="1"/>
                      <a:pt x="4" y="2"/>
                      <a:pt x="5"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357">
                <a:extLst>
                  <a:ext uri="{FF2B5EF4-FFF2-40B4-BE49-F238E27FC236}">
                    <a16:creationId xmlns:a16="http://schemas.microsoft.com/office/drawing/2014/main" id="{8D96766E-5395-459E-840A-D1C94A39F73A}"/>
                  </a:ext>
                </a:extLst>
              </p:cNvPr>
              <p:cNvSpPr/>
              <p:nvPr/>
            </p:nvSpPr>
            <p:spPr bwMode="auto">
              <a:xfrm>
                <a:off x="5517671" y="1517178"/>
                <a:ext cx="25754" cy="14487"/>
              </a:xfrm>
              <a:custGeom>
                <a:avLst/>
                <a:gdLst>
                  <a:gd name="T0" fmla="*/ 11 w 12"/>
                  <a:gd name="T1" fmla="*/ 0 h 7"/>
                  <a:gd name="T2" fmla="*/ 5 w 12"/>
                  <a:gd name="T3" fmla="*/ 4 h 7"/>
                  <a:gd name="T4" fmla="*/ 0 w 12"/>
                  <a:gd name="T5" fmla="*/ 7 h 7"/>
                  <a:gd name="T6" fmla="*/ 12 w 12"/>
                  <a:gd name="T7" fmla="*/ 1 h 7"/>
                  <a:gd name="T8" fmla="*/ 7 w 12"/>
                  <a:gd name="T9" fmla="*/ 3 h 7"/>
                  <a:gd name="T10" fmla="*/ 11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11" y="0"/>
                    </a:moveTo>
                    <a:cubicBezTo>
                      <a:pt x="6" y="2"/>
                      <a:pt x="8" y="2"/>
                      <a:pt x="5" y="4"/>
                    </a:cubicBezTo>
                    <a:cubicBezTo>
                      <a:pt x="3" y="5"/>
                      <a:pt x="2" y="6"/>
                      <a:pt x="0" y="7"/>
                    </a:cubicBezTo>
                    <a:cubicBezTo>
                      <a:pt x="7" y="3"/>
                      <a:pt x="8" y="5"/>
                      <a:pt x="12" y="1"/>
                    </a:cubicBezTo>
                    <a:cubicBezTo>
                      <a:pt x="7" y="3"/>
                      <a:pt x="7" y="3"/>
                      <a:pt x="7" y="3"/>
                    </a:cubicBezTo>
                    <a:cubicBezTo>
                      <a:pt x="5" y="2"/>
                      <a:pt x="9" y="1"/>
                      <a:pt x="11"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358">
                <a:extLst>
                  <a:ext uri="{FF2B5EF4-FFF2-40B4-BE49-F238E27FC236}">
                    <a16:creationId xmlns:a16="http://schemas.microsoft.com/office/drawing/2014/main" id="{E9C6C51C-34A6-44BA-9636-6CB6C5F7CACF}"/>
                  </a:ext>
                </a:extLst>
              </p:cNvPr>
              <p:cNvSpPr/>
              <p:nvPr/>
            </p:nvSpPr>
            <p:spPr bwMode="auto">
              <a:xfrm>
                <a:off x="5519280" y="1525226"/>
                <a:ext cx="4829" cy="4829"/>
              </a:xfrm>
              <a:custGeom>
                <a:avLst/>
                <a:gdLst>
                  <a:gd name="T0" fmla="*/ 3 w 3"/>
                  <a:gd name="T1" fmla="*/ 0 h 3"/>
                  <a:gd name="T2" fmla="*/ 2 w 3"/>
                  <a:gd name="T3" fmla="*/ 2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2" y="2"/>
                    </a:lnTo>
                    <a:lnTo>
                      <a:pt x="0" y="3"/>
                    </a:lnTo>
                    <a:lnTo>
                      <a:pt x="3" y="0"/>
                    </a:lnTo>
                    <a:close/>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359">
                <a:extLst>
                  <a:ext uri="{FF2B5EF4-FFF2-40B4-BE49-F238E27FC236}">
                    <a16:creationId xmlns:a16="http://schemas.microsoft.com/office/drawing/2014/main" id="{87CDB695-6C02-499A-83B3-92C19E0269B2}"/>
                  </a:ext>
                </a:extLst>
              </p:cNvPr>
              <p:cNvSpPr/>
              <p:nvPr/>
            </p:nvSpPr>
            <p:spPr bwMode="auto">
              <a:xfrm>
                <a:off x="5519280" y="1525226"/>
                <a:ext cx="4829" cy="4829"/>
              </a:xfrm>
              <a:custGeom>
                <a:avLst/>
                <a:gdLst>
                  <a:gd name="T0" fmla="*/ 3 w 3"/>
                  <a:gd name="T1" fmla="*/ 0 h 3"/>
                  <a:gd name="T2" fmla="*/ 2 w 3"/>
                  <a:gd name="T3" fmla="*/ 2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2" y="2"/>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363">
                <a:extLst>
                  <a:ext uri="{FF2B5EF4-FFF2-40B4-BE49-F238E27FC236}">
                    <a16:creationId xmlns:a16="http://schemas.microsoft.com/office/drawing/2014/main" id="{B33481FF-E888-4F9A-B1B4-7ADCAF980D98}"/>
                  </a:ext>
                </a:extLst>
              </p:cNvPr>
              <p:cNvSpPr/>
              <p:nvPr/>
            </p:nvSpPr>
            <p:spPr bwMode="auto">
              <a:xfrm>
                <a:off x="5549864" y="1510739"/>
                <a:ext cx="3219" cy="1610"/>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0" y="1"/>
                    </a:lnTo>
                    <a:lnTo>
                      <a:pt x="2" y="0"/>
                    </a:lnTo>
                    <a:close/>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364">
                <a:extLst>
                  <a:ext uri="{FF2B5EF4-FFF2-40B4-BE49-F238E27FC236}">
                    <a16:creationId xmlns:a16="http://schemas.microsoft.com/office/drawing/2014/main" id="{E2FDCB22-6116-4FAF-8D59-107D8A724D1D}"/>
                  </a:ext>
                </a:extLst>
              </p:cNvPr>
              <p:cNvSpPr/>
              <p:nvPr/>
            </p:nvSpPr>
            <p:spPr bwMode="auto">
              <a:xfrm>
                <a:off x="5549864" y="1510739"/>
                <a:ext cx="3219" cy="1610"/>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0" y="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420">
                <a:extLst>
                  <a:ext uri="{FF2B5EF4-FFF2-40B4-BE49-F238E27FC236}">
                    <a16:creationId xmlns:a16="http://schemas.microsoft.com/office/drawing/2014/main" id="{44300C22-9C2E-485E-9CEE-885027C0BED5}"/>
                  </a:ext>
                </a:extLst>
              </p:cNvPr>
              <p:cNvSpPr/>
              <p:nvPr/>
            </p:nvSpPr>
            <p:spPr bwMode="auto">
              <a:xfrm>
                <a:off x="5416263" y="1625024"/>
                <a:ext cx="6439" cy="3219"/>
              </a:xfrm>
              <a:custGeom>
                <a:avLst/>
                <a:gdLst>
                  <a:gd name="T0" fmla="*/ 3 w 3"/>
                  <a:gd name="T1" fmla="*/ 0 h 2"/>
                  <a:gd name="T2" fmla="*/ 2 w 3"/>
                  <a:gd name="T3" fmla="*/ 0 h 2"/>
                  <a:gd name="T4" fmla="*/ 0 w 3"/>
                  <a:gd name="T5" fmla="*/ 2 h 2"/>
                  <a:gd name="T6" fmla="*/ 1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2" y="0"/>
                      <a:pt x="2" y="0"/>
                    </a:cubicBezTo>
                    <a:cubicBezTo>
                      <a:pt x="2" y="0"/>
                      <a:pt x="0" y="2"/>
                      <a:pt x="0" y="2"/>
                    </a:cubicBezTo>
                    <a:cubicBezTo>
                      <a:pt x="1" y="2"/>
                      <a:pt x="1" y="2"/>
                      <a:pt x="1" y="2"/>
                    </a:cubicBezTo>
                    <a:cubicBezTo>
                      <a:pt x="3" y="0"/>
                      <a:pt x="3" y="0"/>
                      <a:pt x="3"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421">
                <a:extLst>
                  <a:ext uri="{FF2B5EF4-FFF2-40B4-BE49-F238E27FC236}">
                    <a16:creationId xmlns:a16="http://schemas.microsoft.com/office/drawing/2014/main" id="{856714A0-4E38-4AF7-A438-3AED486FD4FF}"/>
                  </a:ext>
                </a:extLst>
              </p:cNvPr>
              <p:cNvSpPr/>
              <p:nvPr/>
            </p:nvSpPr>
            <p:spPr bwMode="auto">
              <a:xfrm>
                <a:off x="5437188" y="1610537"/>
                <a:ext cx="8048" cy="6439"/>
              </a:xfrm>
              <a:custGeom>
                <a:avLst/>
                <a:gdLst>
                  <a:gd name="T0" fmla="*/ 4 w 4"/>
                  <a:gd name="T1" fmla="*/ 0 h 3"/>
                  <a:gd name="T2" fmla="*/ 0 w 4"/>
                  <a:gd name="T3" fmla="*/ 3 h 3"/>
                  <a:gd name="T4" fmla="*/ 3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1" y="2"/>
                      <a:pt x="3" y="2"/>
                      <a:pt x="0" y="3"/>
                    </a:cubicBezTo>
                    <a:cubicBezTo>
                      <a:pt x="3" y="2"/>
                      <a:pt x="3" y="2"/>
                      <a:pt x="3" y="2"/>
                    </a:cubicBezTo>
                    <a:cubicBezTo>
                      <a:pt x="4" y="0"/>
                      <a:pt x="4" y="0"/>
                      <a:pt x="4"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422">
                <a:extLst>
                  <a:ext uri="{FF2B5EF4-FFF2-40B4-BE49-F238E27FC236}">
                    <a16:creationId xmlns:a16="http://schemas.microsoft.com/office/drawing/2014/main" id="{B59C964E-7572-4D20-A327-58F04B06A013}"/>
                  </a:ext>
                </a:extLst>
              </p:cNvPr>
              <p:cNvSpPr/>
              <p:nvPr/>
            </p:nvSpPr>
            <p:spPr bwMode="auto">
              <a:xfrm>
                <a:off x="5453285" y="1610537"/>
                <a:ext cx="321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423">
                <a:extLst>
                  <a:ext uri="{FF2B5EF4-FFF2-40B4-BE49-F238E27FC236}">
                    <a16:creationId xmlns:a16="http://schemas.microsoft.com/office/drawing/2014/main" id="{118349E7-4F2F-4D88-9970-501E01B9E6DF}"/>
                  </a:ext>
                </a:extLst>
              </p:cNvPr>
              <p:cNvSpPr/>
              <p:nvPr/>
            </p:nvSpPr>
            <p:spPr bwMode="auto">
              <a:xfrm>
                <a:off x="5450066" y="1604099"/>
                <a:ext cx="8048" cy="6439"/>
              </a:xfrm>
              <a:custGeom>
                <a:avLst/>
                <a:gdLst>
                  <a:gd name="T0" fmla="*/ 4 w 5"/>
                  <a:gd name="T1" fmla="*/ 0 h 4"/>
                  <a:gd name="T2" fmla="*/ 0 w 5"/>
                  <a:gd name="T3" fmla="*/ 4 h 4"/>
                  <a:gd name="T4" fmla="*/ 1 w 5"/>
                  <a:gd name="T5" fmla="*/ 4 h 4"/>
                  <a:gd name="T6" fmla="*/ 4 w 5"/>
                  <a:gd name="T7" fmla="*/ 4 h 4"/>
                  <a:gd name="T8" fmla="*/ 5 w 5"/>
                  <a:gd name="T9" fmla="*/ 2 h 4"/>
                  <a:gd name="T10" fmla="*/ 2 w 5"/>
                  <a:gd name="T11" fmla="*/ 3 h 4"/>
                  <a:gd name="T12" fmla="*/ 4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0"/>
                    </a:moveTo>
                    <a:lnTo>
                      <a:pt x="0" y="4"/>
                    </a:lnTo>
                    <a:lnTo>
                      <a:pt x="1" y="4"/>
                    </a:lnTo>
                    <a:lnTo>
                      <a:pt x="4" y="4"/>
                    </a:lnTo>
                    <a:lnTo>
                      <a:pt x="5" y="2"/>
                    </a:lnTo>
                    <a:lnTo>
                      <a:pt x="2" y="3"/>
                    </a:lnTo>
                    <a:lnTo>
                      <a:pt x="4" y="0"/>
                    </a:lnTo>
                    <a:close/>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424">
                <a:extLst>
                  <a:ext uri="{FF2B5EF4-FFF2-40B4-BE49-F238E27FC236}">
                    <a16:creationId xmlns:a16="http://schemas.microsoft.com/office/drawing/2014/main" id="{95EC6E6C-33B4-4242-9CD1-8D3448E5D65B}"/>
                  </a:ext>
                </a:extLst>
              </p:cNvPr>
              <p:cNvSpPr/>
              <p:nvPr/>
            </p:nvSpPr>
            <p:spPr bwMode="auto">
              <a:xfrm>
                <a:off x="5450066" y="1604099"/>
                <a:ext cx="8048" cy="6439"/>
              </a:xfrm>
              <a:custGeom>
                <a:avLst/>
                <a:gdLst>
                  <a:gd name="T0" fmla="*/ 4 w 5"/>
                  <a:gd name="T1" fmla="*/ 0 h 4"/>
                  <a:gd name="T2" fmla="*/ 0 w 5"/>
                  <a:gd name="T3" fmla="*/ 4 h 4"/>
                  <a:gd name="T4" fmla="*/ 1 w 5"/>
                  <a:gd name="T5" fmla="*/ 4 h 4"/>
                  <a:gd name="T6" fmla="*/ 4 w 5"/>
                  <a:gd name="T7" fmla="*/ 4 h 4"/>
                  <a:gd name="T8" fmla="*/ 5 w 5"/>
                  <a:gd name="T9" fmla="*/ 2 h 4"/>
                  <a:gd name="T10" fmla="*/ 2 w 5"/>
                  <a:gd name="T11" fmla="*/ 3 h 4"/>
                  <a:gd name="T12" fmla="*/ 4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0"/>
                    </a:moveTo>
                    <a:lnTo>
                      <a:pt x="0" y="4"/>
                    </a:lnTo>
                    <a:lnTo>
                      <a:pt x="1" y="4"/>
                    </a:lnTo>
                    <a:lnTo>
                      <a:pt x="4" y="4"/>
                    </a:lnTo>
                    <a:lnTo>
                      <a:pt x="5" y="2"/>
                    </a:lnTo>
                    <a:lnTo>
                      <a:pt x="2"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425">
                <a:extLst>
                  <a:ext uri="{FF2B5EF4-FFF2-40B4-BE49-F238E27FC236}">
                    <a16:creationId xmlns:a16="http://schemas.microsoft.com/office/drawing/2014/main" id="{9161626F-F6E1-4874-8010-0FE1D4F5922E}"/>
                  </a:ext>
                </a:extLst>
              </p:cNvPr>
              <p:cNvSpPr/>
              <p:nvPr/>
            </p:nvSpPr>
            <p:spPr bwMode="auto">
              <a:xfrm>
                <a:off x="5461333" y="1604099"/>
                <a:ext cx="161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426">
                <a:extLst>
                  <a:ext uri="{FF2B5EF4-FFF2-40B4-BE49-F238E27FC236}">
                    <a16:creationId xmlns:a16="http://schemas.microsoft.com/office/drawing/2014/main" id="{FA3274E8-B1B3-462E-BEC0-B3246A41C891}"/>
                  </a:ext>
                </a:extLst>
              </p:cNvPr>
              <p:cNvSpPr/>
              <p:nvPr/>
            </p:nvSpPr>
            <p:spPr bwMode="auto">
              <a:xfrm>
                <a:off x="5461333" y="1604099"/>
                <a:ext cx="161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427">
                <a:extLst>
                  <a:ext uri="{FF2B5EF4-FFF2-40B4-BE49-F238E27FC236}">
                    <a16:creationId xmlns:a16="http://schemas.microsoft.com/office/drawing/2014/main" id="{E66CB379-6984-403C-808C-65A60AAC9DF4}"/>
                  </a:ext>
                </a:extLst>
              </p:cNvPr>
              <p:cNvSpPr/>
              <p:nvPr/>
            </p:nvSpPr>
            <p:spPr bwMode="auto">
              <a:xfrm>
                <a:off x="5462943" y="1596051"/>
                <a:ext cx="17706" cy="8048"/>
              </a:xfrm>
              <a:custGeom>
                <a:avLst/>
                <a:gdLst>
                  <a:gd name="T0" fmla="*/ 8 w 8"/>
                  <a:gd name="T1" fmla="*/ 0 h 4"/>
                  <a:gd name="T2" fmla="*/ 3 w 8"/>
                  <a:gd name="T3" fmla="*/ 4 h 4"/>
                  <a:gd name="T4" fmla="*/ 4 w 8"/>
                  <a:gd name="T5" fmla="*/ 2 h 4"/>
                  <a:gd name="T6" fmla="*/ 0 w 8"/>
                  <a:gd name="T7" fmla="*/ 4 h 4"/>
                  <a:gd name="T8" fmla="*/ 1 w 8"/>
                  <a:gd name="T9" fmla="*/ 4 h 4"/>
                  <a:gd name="T10" fmla="*/ 6 w 8"/>
                  <a:gd name="T11" fmla="*/ 3 h 4"/>
                  <a:gd name="T12" fmla="*/ 6 w 8"/>
                  <a:gd name="T13" fmla="*/ 2 h 4"/>
                  <a:gd name="T14" fmla="*/ 7 w 8"/>
                  <a:gd name="T15" fmla="*/ 2 h 4"/>
                  <a:gd name="T16" fmla="*/ 7 w 8"/>
                  <a:gd name="T17" fmla="*/ 2 h 4"/>
                  <a:gd name="T18" fmla="*/ 7 w 8"/>
                  <a:gd name="T19" fmla="*/ 2 h 4"/>
                  <a:gd name="T20" fmla="*/ 8 w 8"/>
                  <a:gd name="T21" fmla="*/ 2 h 4"/>
                  <a:gd name="T22" fmla="*/ 8 w 8"/>
                  <a:gd name="T23" fmla="*/ 2 h 4"/>
                  <a:gd name="T24" fmla="*/ 8 w 8"/>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8" y="0"/>
                    </a:moveTo>
                    <a:cubicBezTo>
                      <a:pt x="5" y="1"/>
                      <a:pt x="6" y="3"/>
                      <a:pt x="3" y="4"/>
                    </a:cubicBezTo>
                    <a:cubicBezTo>
                      <a:pt x="4" y="3"/>
                      <a:pt x="4" y="2"/>
                      <a:pt x="4" y="2"/>
                    </a:cubicBezTo>
                    <a:cubicBezTo>
                      <a:pt x="4" y="2"/>
                      <a:pt x="1" y="4"/>
                      <a:pt x="0" y="4"/>
                    </a:cubicBezTo>
                    <a:cubicBezTo>
                      <a:pt x="0" y="4"/>
                      <a:pt x="0" y="4"/>
                      <a:pt x="1" y="4"/>
                    </a:cubicBezTo>
                    <a:cubicBezTo>
                      <a:pt x="2" y="4"/>
                      <a:pt x="4" y="4"/>
                      <a:pt x="6" y="3"/>
                    </a:cubicBezTo>
                    <a:cubicBezTo>
                      <a:pt x="6" y="2"/>
                      <a:pt x="6" y="2"/>
                      <a:pt x="6" y="2"/>
                    </a:cubicBezTo>
                    <a:cubicBezTo>
                      <a:pt x="6" y="2"/>
                      <a:pt x="7" y="2"/>
                      <a:pt x="7" y="2"/>
                    </a:cubicBezTo>
                    <a:cubicBezTo>
                      <a:pt x="7" y="2"/>
                      <a:pt x="7" y="2"/>
                      <a:pt x="7" y="2"/>
                    </a:cubicBezTo>
                    <a:cubicBezTo>
                      <a:pt x="7" y="2"/>
                      <a:pt x="7" y="2"/>
                      <a:pt x="7" y="2"/>
                    </a:cubicBezTo>
                    <a:cubicBezTo>
                      <a:pt x="8" y="2"/>
                      <a:pt x="8" y="2"/>
                      <a:pt x="8" y="2"/>
                    </a:cubicBezTo>
                    <a:cubicBezTo>
                      <a:pt x="8" y="2"/>
                      <a:pt x="8" y="2"/>
                      <a:pt x="8" y="2"/>
                    </a:cubicBezTo>
                    <a:cubicBezTo>
                      <a:pt x="7" y="2"/>
                      <a:pt x="8" y="1"/>
                      <a:pt x="8"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428">
                <a:extLst>
                  <a:ext uri="{FF2B5EF4-FFF2-40B4-BE49-F238E27FC236}">
                    <a16:creationId xmlns:a16="http://schemas.microsoft.com/office/drawing/2014/main" id="{7B222A10-46A4-4B0A-B71E-8811E56690A1}"/>
                  </a:ext>
                </a:extLst>
              </p:cNvPr>
              <p:cNvSpPr/>
              <p:nvPr/>
            </p:nvSpPr>
            <p:spPr bwMode="auto">
              <a:xfrm>
                <a:off x="5487088" y="1578344"/>
                <a:ext cx="30583" cy="14487"/>
              </a:xfrm>
              <a:custGeom>
                <a:avLst/>
                <a:gdLst>
                  <a:gd name="T0" fmla="*/ 13 w 14"/>
                  <a:gd name="T1" fmla="*/ 0 h 7"/>
                  <a:gd name="T2" fmla="*/ 12 w 14"/>
                  <a:gd name="T3" fmla="*/ 0 h 7"/>
                  <a:gd name="T4" fmla="*/ 10 w 14"/>
                  <a:gd name="T5" fmla="*/ 2 h 7"/>
                  <a:gd name="T6" fmla="*/ 10 w 14"/>
                  <a:gd name="T7" fmla="*/ 2 h 7"/>
                  <a:gd name="T8" fmla="*/ 8 w 14"/>
                  <a:gd name="T9" fmla="*/ 3 h 7"/>
                  <a:gd name="T10" fmla="*/ 6 w 14"/>
                  <a:gd name="T11" fmla="*/ 3 h 7"/>
                  <a:gd name="T12" fmla="*/ 5 w 14"/>
                  <a:gd name="T13" fmla="*/ 3 h 7"/>
                  <a:gd name="T14" fmla="*/ 3 w 14"/>
                  <a:gd name="T15" fmla="*/ 5 h 7"/>
                  <a:gd name="T16" fmla="*/ 0 w 14"/>
                  <a:gd name="T17" fmla="*/ 7 h 7"/>
                  <a:gd name="T18" fmla="*/ 9 w 14"/>
                  <a:gd name="T19" fmla="*/ 3 h 7"/>
                  <a:gd name="T20" fmla="*/ 8 w 14"/>
                  <a:gd name="T21" fmla="*/ 4 h 7"/>
                  <a:gd name="T22" fmla="*/ 12 w 14"/>
                  <a:gd name="T23" fmla="*/ 2 h 7"/>
                  <a:gd name="T24" fmla="*/ 13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13" y="0"/>
                    </a:moveTo>
                    <a:cubicBezTo>
                      <a:pt x="13" y="0"/>
                      <a:pt x="13" y="0"/>
                      <a:pt x="12" y="0"/>
                    </a:cubicBezTo>
                    <a:cubicBezTo>
                      <a:pt x="10" y="2"/>
                      <a:pt x="10" y="2"/>
                      <a:pt x="10" y="2"/>
                    </a:cubicBezTo>
                    <a:cubicBezTo>
                      <a:pt x="10" y="2"/>
                      <a:pt x="10" y="2"/>
                      <a:pt x="10" y="2"/>
                    </a:cubicBezTo>
                    <a:cubicBezTo>
                      <a:pt x="10" y="2"/>
                      <a:pt x="9" y="2"/>
                      <a:pt x="8" y="3"/>
                    </a:cubicBezTo>
                    <a:cubicBezTo>
                      <a:pt x="7" y="3"/>
                      <a:pt x="6" y="3"/>
                      <a:pt x="6" y="3"/>
                    </a:cubicBezTo>
                    <a:cubicBezTo>
                      <a:pt x="6" y="3"/>
                      <a:pt x="5" y="3"/>
                      <a:pt x="5" y="3"/>
                    </a:cubicBezTo>
                    <a:cubicBezTo>
                      <a:pt x="4" y="4"/>
                      <a:pt x="4" y="4"/>
                      <a:pt x="3" y="5"/>
                    </a:cubicBezTo>
                    <a:cubicBezTo>
                      <a:pt x="2" y="5"/>
                      <a:pt x="1" y="5"/>
                      <a:pt x="0" y="7"/>
                    </a:cubicBezTo>
                    <a:cubicBezTo>
                      <a:pt x="6" y="4"/>
                      <a:pt x="4" y="5"/>
                      <a:pt x="9" y="3"/>
                    </a:cubicBezTo>
                    <a:cubicBezTo>
                      <a:pt x="9" y="3"/>
                      <a:pt x="9" y="3"/>
                      <a:pt x="8" y="4"/>
                    </a:cubicBezTo>
                    <a:cubicBezTo>
                      <a:pt x="12" y="2"/>
                      <a:pt x="12" y="2"/>
                      <a:pt x="12" y="2"/>
                    </a:cubicBezTo>
                    <a:cubicBezTo>
                      <a:pt x="11" y="1"/>
                      <a:pt x="14" y="0"/>
                      <a:pt x="13"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429">
                <a:extLst>
                  <a:ext uri="{FF2B5EF4-FFF2-40B4-BE49-F238E27FC236}">
                    <a16:creationId xmlns:a16="http://schemas.microsoft.com/office/drawing/2014/main" id="{951D4710-4D1A-4311-AE58-8C1968230F93}"/>
                  </a:ext>
                </a:extLst>
              </p:cNvPr>
              <p:cNvSpPr/>
              <p:nvPr/>
            </p:nvSpPr>
            <p:spPr bwMode="auto">
              <a:xfrm>
                <a:off x="5517671" y="1571906"/>
                <a:ext cx="12877" cy="8048"/>
              </a:xfrm>
              <a:custGeom>
                <a:avLst/>
                <a:gdLst>
                  <a:gd name="T0" fmla="*/ 6 w 6"/>
                  <a:gd name="T1" fmla="*/ 0 h 4"/>
                  <a:gd name="T2" fmla="*/ 3 w 6"/>
                  <a:gd name="T3" fmla="*/ 2 h 4"/>
                  <a:gd name="T4" fmla="*/ 3 w 6"/>
                  <a:gd name="T5" fmla="*/ 1 h 4"/>
                  <a:gd name="T6" fmla="*/ 1 w 6"/>
                  <a:gd name="T7" fmla="*/ 4 h 4"/>
                  <a:gd name="T8" fmla="*/ 1 w 6"/>
                  <a:gd name="T9" fmla="*/ 4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cubicBezTo>
                      <a:pt x="5" y="1"/>
                      <a:pt x="4" y="2"/>
                      <a:pt x="3" y="2"/>
                    </a:cubicBezTo>
                    <a:cubicBezTo>
                      <a:pt x="3" y="2"/>
                      <a:pt x="3" y="1"/>
                      <a:pt x="3" y="1"/>
                    </a:cubicBezTo>
                    <a:cubicBezTo>
                      <a:pt x="1" y="2"/>
                      <a:pt x="0" y="4"/>
                      <a:pt x="1" y="4"/>
                    </a:cubicBezTo>
                    <a:cubicBezTo>
                      <a:pt x="1" y="4"/>
                      <a:pt x="1" y="4"/>
                      <a:pt x="1" y="4"/>
                    </a:cubicBezTo>
                    <a:cubicBezTo>
                      <a:pt x="6" y="0"/>
                      <a:pt x="6" y="0"/>
                      <a:pt x="6"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430">
                <a:extLst>
                  <a:ext uri="{FF2B5EF4-FFF2-40B4-BE49-F238E27FC236}">
                    <a16:creationId xmlns:a16="http://schemas.microsoft.com/office/drawing/2014/main" id="{7203FB6A-171E-453B-82BF-151D3C751761}"/>
                  </a:ext>
                </a:extLst>
              </p:cNvPr>
              <p:cNvSpPr/>
              <p:nvPr/>
            </p:nvSpPr>
            <p:spPr bwMode="auto">
              <a:xfrm>
                <a:off x="5532158" y="1565467"/>
                <a:ext cx="11268" cy="4829"/>
              </a:xfrm>
              <a:custGeom>
                <a:avLst/>
                <a:gdLst>
                  <a:gd name="T0" fmla="*/ 5 w 5"/>
                  <a:gd name="T1" fmla="*/ 0 h 2"/>
                  <a:gd name="T2" fmla="*/ 3 w 5"/>
                  <a:gd name="T3" fmla="*/ 1 h 2"/>
                  <a:gd name="T4" fmla="*/ 2 w 5"/>
                  <a:gd name="T5" fmla="*/ 1 h 2"/>
                  <a:gd name="T6" fmla="*/ 2 w 5"/>
                  <a:gd name="T7" fmla="*/ 1 h 2"/>
                  <a:gd name="T8" fmla="*/ 0 w 5"/>
                  <a:gd name="T9" fmla="*/ 2 h 2"/>
                  <a:gd name="T10" fmla="*/ 5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5" y="0"/>
                    </a:moveTo>
                    <a:cubicBezTo>
                      <a:pt x="4" y="1"/>
                      <a:pt x="3" y="1"/>
                      <a:pt x="3" y="1"/>
                    </a:cubicBezTo>
                    <a:cubicBezTo>
                      <a:pt x="3" y="1"/>
                      <a:pt x="2" y="1"/>
                      <a:pt x="2" y="1"/>
                    </a:cubicBezTo>
                    <a:cubicBezTo>
                      <a:pt x="2" y="1"/>
                      <a:pt x="2" y="1"/>
                      <a:pt x="2" y="1"/>
                    </a:cubicBezTo>
                    <a:cubicBezTo>
                      <a:pt x="2" y="1"/>
                      <a:pt x="1" y="1"/>
                      <a:pt x="0" y="2"/>
                    </a:cubicBezTo>
                    <a:cubicBezTo>
                      <a:pt x="1" y="2"/>
                      <a:pt x="3" y="2"/>
                      <a:pt x="5"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431">
                <a:extLst>
                  <a:ext uri="{FF2B5EF4-FFF2-40B4-BE49-F238E27FC236}">
                    <a16:creationId xmlns:a16="http://schemas.microsoft.com/office/drawing/2014/main" id="{7D6B5597-92BC-4737-9BFC-C4C855ECE928}"/>
                  </a:ext>
                </a:extLst>
              </p:cNvPr>
              <p:cNvSpPr/>
              <p:nvPr/>
            </p:nvSpPr>
            <p:spPr bwMode="auto">
              <a:xfrm>
                <a:off x="5548254" y="1547761"/>
                <a:ext cx="25754" cy="17706"/>
              </a:xfrm>
              <a:custGeom>
                <a:avLst/>
                <a:gdLst>
                  <a:gd name="T0" fmla="*/ 10 w 12"/>
                  <a:gd name="T1" fmla="*/ 0 h 8"/>
                  <a:gd name="T2" fmla="*/ 5 w 12"/>
                  <a:gd name="T3" fmla="*/ 4 h 8"/>
                  <a:gd name="T4" fmla="*/ 0 w 12"/>
                  <a:gd name="T5" fmla="*/ 8 h 8"/>
                  <a:gd name="T6" fmla="*/ 12 w 12"/>
                  <a:gd name="T7" fmla="*/ 1 h 8"/>
                  <a:gd name="T8" fmla="*/ 7 w 12"/>
                  <a:gd name="T9" fmla="*/ 3 h 8"/>
                  <a:gd name="T10" fmla="*/ 10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0" y="0"/>
                    </a:moveTo>
                    <a:cubicBezTo>
                      <a:pt x="6" y="2"/>
                      <a:pt x="7" y="2"/>
                      <a:pt x="5" y="4"/>
                    </a:cubicBezTo>
                    <a:cubicBezTo>
                      <a:pt x="3" y="5"/>
                      <a:pt x="2" y="7"/>
                      <a:pt x="0" y="8"/>
                    </a:cubicBezTo>
                    <a:cubicBezTo>
                      <a:pt x="6" y="3"/>
                      <a:pt x="8" y="6"/>
                      <a:pt x="12" y="1"/>
                    </a:cubicBezTo>
                    <a:cubicBezTo>
                      <a:pt x="7" y="3"/>
                      <a:pt x="7" y="3"/>
                      <a:pt x="7" y="3"/>
                    </a:cubicBezTo>
                    <a:cubicBezTo>
                      <a:pt x="5" y="3"/>
                      <a:pt x="9" y="2"/>
                      <a:pt x="10" y="0"/>
                    </a:cubicBezTo>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432">
                <a:extLst>
                  <a:ext uri="{FF2B5EF4-FFF2-40B4-BE49-F238E27FC236}">
                    <a16:creationId xmlns:a16="http://schemas.microsoft.com/office/drawing/2014/main" id="{C0197E5C-7C81-48A1-BF01-A49EF377BC6E}"/>
                  </a:ext>
                </a:extLst>
              </p:cNvPr>
              <p:cNvSpPr/>
              <p:nvPr/>
            </p:nvSpPr>
            <p:spPr bwMode="auto">
              <a:xfrm>
                <a:off x="5549864" y="1559029"/>
                <a:ext cx="4829" cy="1610"/>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0" y="1"/>
                    </a:lnTo>
                    <a:lnTo>
                      <a:pt x="3" y="0"/>
                    </a:lnTo>
                    <a:close/>
                  </a:path>
                </a:pathLst>
              </a:custGeom>
              <a:solidFill>
                <a:srgbClr val="FBD9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433">
                <a:extLst>
                  <a:ext uri="{FF2B5EF4-FFF2-40B4-BE49-F238E27FC236}">
                    <a16:creationId xmlns:a16="http://schemas.microsoft.com/office/drawing/2014/main" id="{726B176E-7E81-4CB0-BF58-B9D5232B357D}"/>
                  </a:ext>
                </a:extLst>
              </p:cNvPr>
              <p:cNvSpPr/>
              <p:nvPr/>
            </p:nvSpPr>
            <p:spPr bwMode="auto">
              <a:xfrm>
                <a:off x="5549864" y="1559029"/>
                <a:ext cx="4829" cy="1610"/>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0"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195">
                <a:extLst>
                  <a:ext uri="{FF2B5EF4-FFF2-40B4-BE49-F238E27FC236}">
                    <a16:creationId xmlns:a16="http://schemas.microsoft.com/office/drawing/2014/main" id="{99FB5FF1-B905-4356-BCBA-C1288A352A1B}"/>
                  </a:ext>
                </a:extLst>
              </p:cNvPr>
              <p:cNvSpPr/>
              <p:nvPr/>
            </p:nvSpPr>
            <p:spPr bwMode="auto">
              <a:xfrm>
                <a:off x="3597357" y="606115"/>
                <a:ext cx="48290" cy="51509"/>
              </a:xfrm>
              <a:custGeom>
                <a:avLst/>
                <a:gdLst>
                  <a:gd name="T0" fmla="*/ 15 w 22"/>
                  <a:gd name="T1" fmla="*/ 16 h 24"/>
                  <a:gd name="T2" fmla="*/ 13 w 22"/>
                  <a:gd name="T3" fmla="*/ 15 h 24"/>
                  <a:gd name="T4" fmla="*/ 19 w 22"/>
                  <a:gd name="T5" fmla="*/ 13 h 24"/>
                  <a:gd name="T6" fmla="*/ 22 w 22"/>
                  <a:gd name="T7" fmla="*/ 9 h 24"/>
                  <a:gd name="T8" fmla="*/ 20 w 22"/>
                  <a:gd name="T9" fmla="*/ 6 h 24"/>
                  <a:gd name="T10" fmla="*/ 12 w 22"/>
                  <a:gd name="T11" fmla="*/ 1 h 24"/>
                  <a:gd name="T12" fmla="*/ 7 w 22"/>
                  <a:gd name="T13" fmla="*/ 2 h 24"/>
                  <a:gd name="T14" fmla="*/ 8 w 22"/>
                  <a:gd name="T15" fmla="*/ 8 h 24"/>
                  <a:gd name="T16" fmla="*/ 9 w 22"/>
                  <a:gd name="T17" fmla="*/ 8 h 24"/>
                  <a:gd name="T18" fmla="*/ 3 w 22"/>
                  <a:gd name="T19" fmla="*/ 10 h 24"/>
                  <a:gd name="T20" fmla="*/ 0 w 22"/>
                  <a:gd name="T21" fmla="*/ 14 h 24"/>
                  <a:gd name="T22" fmla="*/ 2 w 22"/>
                  <a:gd name="T23" fmla="*/ 17 h 24"/>
                  <a:gd name="T24" fmla="*/ 11 w 22"/>
                  <a:gd name="T25" fmla="*/ 23 h 24"/>
                  <a:gd name="T26" fmla="*/ 16 w 22"/>
                  <a:gd name="T27" fmla="*/ 21 h 24"/>
                  <a:gd name="T28" fmla="*/ 15 w 22"/>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4">
                    <a:moveTo>
                      <a:pt x="15" y="16"/>
                    </a:moveTo>
                    <a:cubicBezTo>
                      <a:pt x="13" y="15"/>
                      <a:pt x="13" y="15"/>
                      <a:pt x="13" y="15"/>
                    </a:cubicBezTo>
                    <a:cubicBezTo>
                      <a:pt x="19" y="13"/>
                      <a:pt x="19" y="13"/>
                      <a:pt x="19" y="13"/>
                    </a:cubicBezTo>
                    <a:cubicBezTo>
                      <a:pt x="21" y="12"/>
                      <a:pt x="22" y="11"/>
                      <a:pt x="22" y="9"/>
                    </a:cubicBezTo>
                    <a:cubicBezTo>
                      <a:pt x="22" y="8"/>
                      <a:pt x="21" y="6"/>
                      <a:pt x="20" y="6"/>
                    </a:cubicBezTo>
                    <a:cubicBezTo>
                      <a:pt x="12" y="1"/>
                      <a:pt x="12" y="1"/>
                      <a:pt x="12" y="1"/>
                    </a:cubicBezTo>
                    <a:cubicBezTo>
                      <a:pt x="10" y="0"/>
                      <a:pt x="8" y="0"/>
                      <a:pt x="7" y="2"/>
                    </a:cubicBezTo>
                    <a:cubicBezTo>
                      <a:pt x="6" y="4"/>
                      <a:pt x="6" y="6"/>
                      <a:pt x="8" y="8"/>
                    </a:cubicBezTo>
                    <a:cubicBezTo>
                      <a:pt x="9" y="8"/>
                      <a:pt x="9" y="8"/>
                      <a:pt x="9" y="8"/>
                    </a:cubicBezTo>
                    <a:cubicBezTo>
                      <a:pt x="3" y="10"/>
                      <a:pt x="3" y="10"/>
                      <a:pt x="3" y="10"/>
                    </a:cubicBezTo>
                    <a:cubicBezTo>
                      <a:pt x="1" y="11"/>
                      <a:pt x="0" y="12"/>
                      <a:pt x="0" y="14"/>
                    </a:cubicBezTo>
                    <a:cubicBezTo>
                      <a:pt x="0" y="15"/>
                      <a:pt x="1" y="17"/>
                      <a:pt x="2" y="17"/>
                    </a:cubicBezTo>
                    <a:cubicBezTo>
                      <a:pt x="11" y="23"/>
                      <a:pt x="11" y="23"/>
                      <a:pt x="11" y="23"/>
                    </a:cubicBezTo>
                    <a:cubicBezTo>
                      <a:pt x="12" y="24"/>
                      <a:pt x="15" y="23"/>
                      <a:pt x="16" y="21"/>
                    </a:cubicBezTo>
                    <a:cubicBezTo>
                      <a:pt x="17" y="20"/>
                      <a:pt x="17" y="17"/>
                      <a:pt x="15" y="1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196">
                <a:extLst>
                  <a:ext uri="{FF2B5EF4-FFF2-40B4-BE49-F238E27FC236}">
                    <a16:creationId xmlns:a16="http://schemas.microsoft.com/office/drawing/2014/main" id="{15A1A954-C14E-415D-88D4-A965522C1D41}"/>
                  </a:ext>
                </a:extLst>
              </p:cNvPr>
              <p:cNvSpPr/>
              <p:nvPr/>
            </p:nvSpPr>
            <p:spPr bwMode="auto">
              <a:xfrm>
                <a:off x="3417076" y="527242"/>
                <a:ext cx="661567" cy="352514"/>
              </a:xfrm>
              <a:custGeom>
                <a:avLst/>
                <a:gdLst>
                  <a:gd name="T0" fmla="*/ 5 w 302"/>
                  <a:gd name="T1" fmla="*/ 126 h 161"/>
                  <a:gd name="T2" fmla="*/ 20 w 302"/>
                  <a:gd name="T3" fmla="*/ 106 h 161"/>
                  <a:gd name="T4" fmla="*/ 18 w 302"/>
                  <a:gd name="T5" fmla="*/ 111 h 161"/>
                  <a:gd name="T6" fmla="*/ 29 w 302"/>
                  <a:gd name="T7" fmla="*/ 97 h 161"/>
                  <a:gd name="T8" fmla="*/ 28 w 302"/>
                  <a:gd name="T9" fmla="*/ 101 h 161"/>
                  <a:gd name="T10" fmla="*/ 49 w 302"/>
                  <a:gd name="T11" fmla="*/ 88 h 161"/>
                  <a:gd name="T12" fmla="*/ 125 w 302"/>
                  <a:gd name="T13" fmla="*/ 119 h 161"/>
                  <a:gd name="T14" fmla="*/ 55 w 302"/>
                  <a:gd name="T15" fmla="*/ 76 h 161"/>
                  <a:gd name="T16" fmla="*/ 50 w 302"/>
                  <a:gd name="T17" fmla="*/ 79 h 161"/>
                  <a:gd name="T18" fmla="*/ 140 w 302"/>
                  <a:gd name="T19" fmla="*/ 114 h 161"/>
                  <a:gd name="T20" fmla="*/ 169 w 302"/>
                  <a:gd name="T21" fmla="*/ 110 h 161"/>
                  <a:gd name="T22" fmla="*/ 82 w 302"/>
                  <a:gd name="T23" fmla="*/ 50 h 161"/>
                  <a:gd name="T24" fmla="*/ 185 w 302"/>
                  <a:gd name="T25" fmla="*/ 103 h 161"/>
                  <a:gd name="T26" fmla="*/ 109 w 302"/>
                  <a:gd name="T27" fmla="*/ 57 h 161"/>
                  <a:gd name="T28" fmla="*/ 147 w 302"/>
                  <a:gd name="T29" fmla="*/ 43 h 161"/>
                  <a:gd name="T30" fmla="*/ 144 w 302"/>
                  <a:gd name="T31" fmla="*/ 47 h 161"/>
                  <a:gd name="T32" fmla="*/ 236 w 302"/>
                  <a:gd name="T33" fmla="*/ 78 h 161"/>
                  <a:gd name="T34" fmla="*/ 170 w 302"/>
                  <a:gd name="T35" fmla="*/ 39 h 161"/>
                  <a:gd name="T36" fmla="*/ 238 w 302"/>
                  <a:gd name="T37" fmla="*/ 64 h 161"/>
                  <a:gd name="T38" fmla="*/ 200 w 302"/>
                  <a:gd name="T39" fmla="*/ 29 h 161"/>
                  <a:gd name="T40" fmla="*/ 200 w 302"/>
                  <a:gd name="T41" fmla="*/ 33 h 161"/>
                  <a:gd name="T42" fmla="*/ 218 w 302"/>
                  <a:gd name="T43" fmla="*/ 16 h 161"/>
                  <a:gd name="T44" fmla="*/ 215 w 302"/>
                  <a:gd name="T45" fmla="*/ 19 h 161"/>
                  <a:gd name="T46" fmla="*/ 215 w 302"/>
                  <a:gd name="T47" fmla="*/ 23 h 161"/>
                  <a:gd name="T48" fmla="*/ 234 w 302"/>
                  <a:gd name="T49" fmla="*/ 16 h 161"/>
                  <a:gd name="T50" fmla="*/ 237 w 302"/>
                  <a:gd name="T51" fmla="*/ 18 h 161"/>
                  <a:gd name="T52" fmla="*/ 233 w 302"/>
                  <a:gd name="T53" fmla="*/ 21 h 161"/>
                  <a:gd name="T54" fmla="*/ 254 w 302"/>
                  <a:gd name="T55" fmla="*/ 16 h 161"/>
                  <a:gd name="T56" fmla="*/ 296 w 302"/>
                  <a:gd name="T57" fmla="*/ 29 h 161"/>
                  <a:gd name="T58" fmla="*/ 269 w 302"/>
                  <a:gd name="T59" fmla="*/ 4 h 161"/>
                  <a:gd name="T60" fmla="*/ 266 w 302"/>
                  <a:gd name="T61" fmla="*/ 10 h 161"/>
                  <a:gd name="T62" fmla="*/ 266 w 302"/>
                  <a:gd name="T63" fmla="*/ 6 h 161"/>
                  <a:gd name="T64" fmla="*/ 294 w 302"/>
                  <a:gd name="T65" fmla="*/ 41 h 161"/>
                  <a:gd name="T66" fmla="*/ 288 w 302"/>
                  <a:gd name="T67" fmla="*/ 56 h 161"/>
                  <a:gd name="T68" fmla="*/ 291 w 302"/>
                  <a:gd name="T69" fmla="*/ 57 h 161"/>
                  <a:gd name="T70" fmla="*/ 295 w 302"/>
                  <a:gd name="T71" fmla="*/ 52 h 161"/>
                  <a:gd name="T72" fmla="*/ 285 w 302"/>
                  <a:gd name="T73" fmla="*/ 67 h 161"/>
                  <a:gd name="T74" fmla="*/ 289 w 302"/>
                  <a:gd name="T75" fmla="*/ 68 h 161"/>
                  <a:gd name="T76" fmla="*/ 271 w 302"/>
                  <a:gd name="T77" fmla="*/ 55 h 161"/>
                  <a:gd name="T78" fmla="*/ 271 w 302"/>
                  <a:gd name="T79" fmla="*/ 71 h 161"/>
                  <a:gd name="T80" fmla="*/ 229 w 302"/>
                  <a:gd name="T81" fmla="*/ 68 h 161"/>
                  <a:gd name="T82" fmla="*/ 251 w 302"/>
                  <a:gd name="T83" fmla="*/ 78 h 161"/>
                  <a:gd name="T84" fmla="*/ 163 w 302"/>
                  <a:gd name="T85" fmla="*/ 36 h 161"/>
                  <a:gd name="T86" fmla="*/ 233 w 302"/>
                  <a:gd name="T87" fmla="*/ 78 h 161"/>
                  <a:gd name="T88" fmla="*/ 142 w 302"/>
                  <a:gd name="T89" fmla="*/ 41 h 161"/>
                  <a:gd name="T90" fmla="*/ 212 w 302"/>
                  <a:gd name="T91" fmla="*/ 86 h 161"/>
                  <a:gd name="T92" fmla="*/ 108 w 302"/>
                  <a:gd name="T93" fmla="*/ 56 h 161"/>
                  <a:gd name="T94" fmla="*/ 185 w 302"/>
                  <a:gd name="T95" fmla="*/ 95 h 161"/>
                  <a:gd name="T96" fmla="*/ 170 w 302"/>
                  <a:gd name="T97" fmla="*/ 102 h 161"/>
                  <a:gd name="T98" fmla="*/ 72 w 302"/>
                  <a:gd name="T99" fmla="*/ 58 h 161"/>
                  <a:gd name="T100" fmla="*/ 152 w 302"/>
                  <a:gd name="T101" fmla="*/ 112 h 161"/>
                  <a:gd name="T102" fmla="*/ 134 w 302"/>
                  <a:gd name="T103" fmla="*/ 119 h 161"/>
                  <a:gd name="T104" fmla="*/ 137 w 302"/>
                  <a:gd name="T105" fmla="*/ 116 h 161"/>
                  <a:gd name="T106" fmla="*/ 137 w 302"/>
                  <a:gd name="T107" fmla="*/ 113 h 161"/>
                  <a:gd name="T108" fmla="*/ 67 w 302"/>
                  <a:gd name="T109" fmla="*/ 91 h 161"/>
                  <a:gd name="T110" fmla="*/ 121 w 302"/>
                  <a:gd name="T111" fmla="*/ 119 h 161"/>
                  <a:gd name="T112" fmla="*/ 30 w 302"/>
                  <a:gd name="T113" fmla="*/ 94 h 161"/>
                  <a:gd name="T114" fmla="*/ 88 w 302"/>
                  <a:gd name="T115" fmla="*/ 130 h 161"/>
                  <a:gd name="T116" fmla="*/ 67 w 302"/>
                  <a:gd name="T117" fmla="*/ 144 h 161"/>
                  <a:gd name="T118" fmla="*/ 90 w 302"/>
                  <a:gd name="T119" fmla="*/ 155 h 161"/>
                  <a:gd name="T120" fmla="*/ 94 w 302"/>
                  <a:gd name="T12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161">
                    <a:moveTo>
                      <a:pt x="20" y="127"/>
                    </a:moveTo>
                    <a:cubicBezTo>
                      <a:pt x="7" y="119"/>
                      <a:pt x="7" y="119"/>
                      <a:pt x="7" y="119"/>
                    </a:cubicBezTo>
                    <a:cubicBezTo>
                      <a:pt x="5" y="122"/>
                      <a:pt x="5" y="122"/>
                      <a:pt x="5" y="122"/>
                    </a:cubicBezTo>
                    <a:cubicBezTo>
                      <a:pt x="8" y="124"/>
                      <a:pt x="8" y="124"/>
                      <a:pt x="8" y="124"/>
                    </a:cubicBezTo>
                    <a:cubicBezTo>
                      <a:pt x="5" y="122"/>
                      <a:pt x="5" y="122"/>
                      <a:pt x="5" y="122"/>
                    </a:cubicBezTo>
                    <a:cubicBezTo>
                      <a:pt x="7" y="125"/>
                      <a:pt x="7" y="125"/>
                      <a:pt x="7" y="125"/>
                    </a:cubicBezTo>
                    <a:cubicBezTo>
                      <a:pt x="8" y="125"/>
                      <a:pt x="8" y="125"/>
                      <a:pt x="8" y="124"/>
                    </a:cubicBezTo>
                    <a:cubicBezTo>
                      <a:pt x="5" y="122"/>
                      <a:pt x="5" y="122"/>
                      <a:pt x="5" y="122"/>
                    </a:cubicBezTo>
                    <a:cubicBezTo>
                      <a:pt x="7" y="125"/>
                      <a:pt x="7" y="125"/>
                      <a:pt x="7" y="125"/>
                    </a:cubicBezTo>
                    <a:cubicBezTo>
                      <a:pt x="5" y="122"/>
                      <a:pt x="5" y="122"/>
                      <a:pt x="5" y="122"/>
                    </a:cubicBezTo>
                    <a:cubicBezTo>
                      <a:pt x="6" y="126"/>
                      <a:pt x="6" y="126"/>
                      <a:pt x="6" y="126"/>
                    </a:cubicBezTo>
                    <a:cubicBezTo>
                      <a:pt x="6" y="126"/>
                      <a:pt x="7" y="126"/>
                      <a:pt x="7" y="125"/>
                    </a:cubicBezTo>
                    <a:cubicBezTo>
                      <a:pt x="5" y="122"/>
                      <a:pt x="5" y="122"/>
                      <a:pt x="5" y="122"/>
                    </a:cubicBezTo>
                    <a:cubicBezTo>
                      <a:pt x="6" y="126"/>
                      <a:pt x="6" y="126"/>
                      <a:pt x="6" y="126"/>
                    </a:cubicBezTo>
                    <a:cubicBezTo>
                      <a:pt x="5" y="123"/>
                      <a:pt x="5" y="123"/>
                      <a:pt x="5" y="123"/>
                    </a:cubicBezTo>
                    <a:cubicBezTo>
                      <a:pt x="5" y="126"/>
                      <a:pt x="5" y="126"/>
                      <a:pt x="5" y="126"/>
                    </a:cubicBezTo>
                    <a:cubicBezTo>
                      <a:pt x="6" y="126"/>
                      <a:pt x="6" y="126"/>
                      <a:pt x="6" y="126"/>
                    </a:cubicBezTo>
                    <a:cubicBezTo>
                      <a:pt x="5" y="123"/>
                      <a:pt x="5" y="123"/>
                      <a:pt x="5" y="123"/>
                    </a:cubicBezTo>
                    <a:cubicBezTo>
                      <a:pt x="5" y="126"/>
                      <a:pt x="5" y="126"/>
                      <a:pt x="5" y="126"/>
                    </a:cubicBezTo>
                    <a:cubicBezTo>
                      <a:pt x="5" y="125"/>
                      <a:pt x="5" y="125"/>
                      <a:pt x="5" y="125"/>
                    </a:cubicBezTo>
                    <a:cubicBezTo>
                      <a:pt x="5" y="126"/>
                      <a:pt x="5" y="126"/>
                      <a:pt x="5" y="126"/>
                    </a:cubicBezTo>
                    <a:cubicBezTo>
                      <a:pt x="5" y="126"/>
                      <a:pt x="5" y="126"/>
                      <a:pt x="5" y="126"/>
                    </a:cubicBezTo>
                    <a:cubicBezTo>
                      <a:pt x="5" y="125"/>
                      <a:pt x="5" y="125"/>
                      <a:pt x="5" y="125"/>
                    </a:cubicBezTo>
                    <a:cubicBezTo>
                      <a:pt x="5" y="126"/>
                      <a:pt x="5" y="126"/>
                      <a:pt x="5" y="126"/>
                    </a:cubicBezTo>
                    <a:cubicBezTo>
                      <a:pt x="5" y="126"/>
                      <a:pt x="5" y="126"/>
                      <a:pt x="5" y="126"/>
                    </a:cubicBezTo>
                    <a:cubicBezTo>
                      <a:pt x="5" y="126"/>
                      <a:pt x="6" y="126"/>
                      <a:pt x="7" y="126"/>
                    </a:cubicBezTo>
                    <a:cubicBezTo>
                      <a:pt x="11" y="127"/>
                      <a:pt x="18" y="130"/>
                      <a:pt x="26" y="134"/>
                    </a:cubicBezTo>
                    <a:cubicBezTo>
                      <a:pt x="39" y="139"/>
                      <a:pt x="55" y="146"/>
                      <a:pt x="67" y="151"/>
                    </a:cubicBezTo>
                    <a:cubicBezTo>
                      <a:pt x="74" y="154"/>
                      <a:pt x="80" y="156"/>
                      <a:pt x="84" y="158"/>
                    </a:cubicBezTo>
                    <a:cubicBezTo>
                      <a:pt x="86" y="159"/>
                      <a:pt x="88" y="160"/>
                      <a:pt x="89" y="160"/>
                    </a:cubicBezTo>
                    <a:cubicBezTo>
                      <a:pt x="90" y="160"/>
                      <a:pt x="91" y="161"/>
                      <a:pt x="91" y="161"/>
                    </a:cubicBezTo>
                    <a:cubicBezTo>
                      <a:pt x="92" y="161"/>
                      <a:pt x="92" y="161"/>
                      <a:pt x="92" y="161"/>
                    </a:cubicBezTo>
                    <a:cubicBezTo>
                      <a:pt x="92" y="161"/>
                      <a:pt x="93" y="161"/>
                      <a:pt x="93" y="161"/>
                    </a:cubicBezTo>
                    <a:cubicBezTo>
                      <a:pt x="93" y="161"/>
                      <a:pt x="94" y="161"/>
                      <a:pt x="94" y="161"/>
                    </a:cubicBezTo>
                    <a:cubicBezTo>
                      <a:pt x="95" y="161"/>
                      <a:pt x="96" y="160"/>
                      <a:pt x="97" y="159"/>
                    </a:cubicBezTo>
                    <a:cubicBezTo>
                      <a:pt x="97" y="159"/>
                      <a:pt x="97" y="159"/>
                      <a:pt x="97" y="159"/>
                    </a:cubicBezTo>
                    <a:cubicBezTo>
                      <a:pt x="97" y="158"/>
                      <a:pt x="97" y="158"/>
                      <a:pt x="97" y="157"/>
                    </a:cubicBezTo>
                    <a:cubicBezTo>
                      <a:pt x="97" y="156"/>
                      <a:pt x="97" y="155"/>
                      <a:pt x="97" y="155"/>
                    </a:cubicBezTo>
                    <a:cubicBezTo>
                      <a:pt x="96" y="154"/>
                      <a:pt x="96" y="154"/>
                      <a:pt x="96" y="153"/>
                    </a:cubicBezTo>
                    <a:cubicBezTo>
                      <a:pt x="95" y="153"/>
                      <a:pt x="94" y="152"/>
                      <a:pt x="93" y="152"/>
                    </a:cubicBezTo>
                    <a:cubicBezTo>
                      <a:pt x="90" y="149"/>
                      <a:pt x="84" y="145"/>
                      <a:pt x="76" y="140"/>
                    </a:cubicBezTo>
                    <a:cubicBezTo>
                      <a:pt x="54" y="126"/>
                      <a:pt x="20" y="106"/>
                      <a:pt x="20" y="106"/>
                    </a:cubicBezTo>
                    <a:cubicBezTo>
                      <a:pt x="18" y="110"/>
                      <a:pt x="18" y="110"/>
                      <a:pt x="18" y="110"/>
                    </a:cubicBezTo>
                    <a:cubicBezTo>
                      <a:pt x="21" y="112"/>
                      <a:pt x="21" y="112"/>
                      <a:pt x="21" y="112"/>
                    </a:cubicBezTo>
                    <a:cubicBezTo>
                      <a:pt x="18" y="110"/>
                      <a:pt x="18" y="110"/>
                      <a:pt x="18" y="110"/>
                    </a:cubicBezTo>
                    <a:cubicBezTo>
                      <a:pt x="20" y="113"/>
                      <a:pt x="20" y="113"/>
                      <a:pt x="20" y="113"/>
                    </a:cubicBezTo>
                    <a:cubicBezTo>
                      <a:pt x="20" y="113"/>
                      <a:pt x="21" y="113"/>
                      <a:pt x="21" y="112"/>
                    </a:cubicBezTo>
                    <a:cubicBezTo>
                      <a:pt x="18" y="110"/>
                      <a:pt x="18" y="110"/>
                      <a:pt x="18" y="110"/>
                    </a:cubicBezTo>
                    <a:cubicBezTo>
                      <a:pt x="20" y="113"/>
                      <a:pt x="20" y="113"/>
                      <a:pt x="20" y="113"/>
                    </a:cubicBezTo>
                    <a:cubicBezTo>
                      <a:pt x="18" y="110"/>
                      <a:pt x="18" y="110"/>
                      <a:pt x="18" y="110"/>
                    </a:cubicBezTo>
                    <a:cubicBezTo>
                      <a:pt x="18" y="114"/>
                      <a:pt x="18" y="114"/>
                      <a:pt x="18" y="114"/>
                    </a:cubicBezTo>
                    <a:cubicBezTo>
                      <a:pt x="19" y="114"/>
                      <a:pt x="19" y="114"/>
                      <a:pt x="20" y="113"/>
                    </a:cubicBezTo>
                    <a:cubicBezTo>
                      <a:pt x="18" y="110"/>
                      <a:pt x="18" y="110"/>
                      <a:pt x="18" y="110"/>
                    </a:cubicBezTo>
                    <a:cubicBezTo>
                      <a:pt x="18" y="114"/>
                      <a:pt x="18" y="114"/>
                      <a:pt x="18" y="114"/>
                    </a:cubicBezTo>
                    <a:cubicBezTo>
                      <a:pt x="18" y="110"/>
                      <a:pt x="18" y="110"/>
                      <a:pt x="18" y="110"/>
                    </a:cubicBezTo>
                    <a:cubicBezTo>
                      <a:pt x="18" y="114"/>
                      <a:pt x="18" y="114"/>
                      <a:pt x="18" y="114"/>
                    </a:cubicBezTo>
                    <a:cubicBezTo>
                      <a:pt x="18" y="114"/>
                      <a:pt x="18" y="114"/>
                      <a:pt x="18" y="114"/>
                    </a:cubicBezTo>
                    <a:cubicBezTo>
                      <a:pt x="18" y="110"/>
                      <a:pt x="18" y="110"/>
                      <a:pt x="18" y="110"/>
                    </a:cubicBezTo>
                    <a:cubicBezTo>
                      <a:pt x="18" y="114"/>
                      <a:pt x="18" y="114"/>
                      <a:pt x="18" y="114"/>
                    </a:cubicBezTo>
                    <a:cubicBezTo>
                      <a:pt x="18" y="111"/>
                      <a:pt x="18" y="111"/>
                      <a:pt x="18" y="111"/>
                    </a:cubicBezTo>
                    <a:cubicBezTo>
                      <a:pt x="17" y="114"/>
                      <a:pt x="17" y="114"/>
                      <a:pt x="17" y="114"/>
                    </a:cubicBezTo>
                    <a:cubicBezTo>
                      <a:pt x="18" y="114"/>
                      <a:pt x="18" y="114"/>
                      <a:pt x="18" y="114"/>
                    </a:cubicBezTo>
                    <a:cubicBezTo>
                      <a:pt x="18" y="111"/>
                      <a:pt x="18" y="111"/>
                      <a:pt x="18" y="111"/>
                    </a:cubicBezTo>
                    <a:cubicBezTo>
                      <a:pt x="17" y="114"/>
                      <a:pt x="17" y="114"/>
                      <a:pt x="17" y="114"/>
                    </a:cubicBezTo>
                    <a:cubicBezTo>
                      <a:pt x="18" y="113"/>
                      <a:pt x="18" y="113"/>
                      <a:pt x="18" y="113"/>
                    </a:cubicBezTo>
                    <a:cubicBezTo>
                      <a:pt x="17" y="114"/>
                      <a:pt x="17" y="114"/>
                      <a:pt x="17" y="114"/>
                    </a:cubicBezTo>
                    <a:cubicBezTo>
                      <a:pt x="17" y="114"/>
                      <a:pt x="17" y="114"/>
                      <a:pt x="17" y="114"/>
                    </a:cubicBezTo>
                    <a:cubicBezTo>
                      <a:pt x="18" y="113"/>
                      <a:pt x="18" y="113"/>
                      <a:pt x="18" y="113"/>
                    </a:cubicBezTo>
                    <a:cubicBezTo>
                      <a:pt x="17" y="114"/>
                      <a:pt x="17" y="114"/>
                      <a:pt x="17" y="114"/>
                    </a:cubicBezTo>
                    <a:cubicBezTo>
                      <a:pt x="18" y="114"/>
                      <a:pt x="18" y="114"/>
                      <a:pt x="19" y="114"/>
                    </a:cubicBezTo>
                    <a:cubicBezTo>
                      <a:pt x="22" y="115"/>
                      <a:pt x="27" y="117"/>
                      <a:pt x="34" y="119"/>
                    </a:cubicBezTo>
                    <a:cubicBezTo>
                      <a:pt x="44" y="123"/>
                      <a:pt x="57" y="128"/>
                      <a:pt x="68" y="131"/>
                    </a:cubicBezTo>
                    <a:cubicBezTo>
                      <a:pt x="73" y="133"/>
                      <a:pt x="77" y="135"/>
                      <a:pt x="81" y="136"/>
                    </a:cubicBezTo>
                    <a:cubicBezTo>
                      <a:pt x="82" y="137"/>
                      <a:pt x="84" y="137"/>
                      <a:pt x="85" y="138"/>
                    </a:cubicBezTo>
                    <a:cubicBezTo>
                      <a:pt x="85" y="138"/>
                      <a:pt x="86" y="138"/>
                      <a:pt x="86" y="138"/>
                    </a:cubicBezTo>
                    <a:cubicBezTo>
                      <a:pt x="87" y="138"/>
                      <a:pt x="87" y="138"/>
                      <a:pt x="87" y="138"/>
                    </a:cubicBezTo>
                    <a:cubicBezTo>
                      <a:pt x="87" y="138"/>
                      <a:pt x="87" y="138"/>
                      <a:pt x="87" y="138"/>
                    </a:cubicBezTo>
                    <a:cubicBezTo>
                      <a:pt x="87" y="138"/>
                      <a:pt x="87" y="138"/>
                      <a:pt x="88" y="138"/>
                    </a:cubicBezTo>
                    <a:cubicBezTo>
                      <a:pt x="88" y="138"/>
                      <a:pt x="88" y="138"/>
                      <a:pt x="89" y="138"/>
                    </a:cubicBezTo>
                    <a:cubicBezTo>
                      <a:pt x="89" y="138"/>
                      <a:pt x="90" y="138"/>
                      <a:pt x="91" y="137"/>
                    </a:cubicBezTo>
                    <a:cubicBezTo>
                      <a:pt x="92" y="136"/>
                      <a:pt x="92" y="135"/>
                      <a:pt x="92" y="134"/>
                    </a:cubicBezTo>
                    <a:cubicBezTo>
                      <a:pt x="92" y="133"/>
                      <a:pt x="91" y="132"/>
                      <a:pt x="90" y="131"/>
                    </a:cubicBezTo>
                    <a:cubicBezTo>
                      <a:pt x="31" y="94"/>
                      <a:pt x="31" y="94"/>
                      <a:pt x="31" y="94"/>
                    </a:cubicBezTo>
                    <a:cubicBezTo>
                      <a:pt x="29" y="97"/>
                      <a:pt x="29" y="97"/>
                      <a:pt x="29" y="97"/>
                    </a:cubicBezTo>
                    <a:cubicBezTo>
                      <a:pt x="32" y="100"/>
                      <a:pt x="32" y="100"/>
                      <a:pt x="32" y="100"/>
                    </a:cubicBezTo>
                    <a:cubicBezTo>
                      <a:pt x="29" y="97"/>
                      <a:pt x="29" y="97"/>
                      <a:pt x="29" y="97"/>
                    </a:cubicBezTo>
                    <a:cubicBezTo>
                      <a:pt x="31" y="101"/>
                      <a:pt x="31" y="101"/>
                      <a:pt x="31" y="101"/>
                    </a:cubicBezTo>
                    <a:cubicBezTo>
                      <a:pt x="31" y="101"/>
                      <a:pt x="32" y="100"/>
                      <a:pt x="32" y="100"/>
                    </a:cubicBezTo>
                    <a:cubicBezTo>
                      <a:pt x="29" y="97"/>
                      <a:pt x="29" y="97"/>
                      <a:pt x="29" y="97"/>
                    </a:cubicBezTo>
                    <a:cubicBezTo>
                      <a:pt x="31" y="101"/>
                      <a:pt x="31" y="101"/>
                      <a:pt x="31" y="101"/>
                    </a:cubicBezTo>
                    <a:cubicBezTo>
                      <a:pt x="29" y="98"/>
                      <a:pt x="29" y="98"/>
                      <a:pt x="29" y="98"/>
                    </a:cubicBezTo>
                    <a:cubicBezTo>
                      <a:pt x="29" y="101"/>
                      <a:pt x="29" y="101"/>
                      <a:pt x="29" y="101"/>
                    </a:cubicBezTo>
                    <a:cubicBezTo>
                      <a:pt x="30" y="101"/>
                      <a:pt x="30" y="101"/>
                      <a:pt x="31" y="101"/>
                    </a:cubicBezTo>
                    <a:cubicBezTo>
                      <a:pt x="29" y="98"/>
                      <a:pt x="29" y="98"/>
                      <a:pt x="29" y="98"/>
                    </a:cubicBezTo>
                    <a:cubicBezTo>
                      <a:pt x="29" y="101"/>
                      <a:pt x="29" y="101"/>
                      <a:pt x="29" y="101"/>
                    </a:cubicBezTo>
                    <a:cubicBezTo>
                      <a:pt x="29" y="98"/>
                      <a:pt x="29" y="98"/>
                      <a:pt x="29" y="98"/>
                    </a:cubicBezTo>
                    <a:cubicBezTo>
                      <a:pt x="29" y="101"/>
                      <a:pt x="29" y="101"/>
                      <a:pt x="29" y="101"/>
                    </a:cubicBezTo>
                    <a:cubicBezTo>
                      <a:pt x="29" y="101"/>
                      <a:pt x="29" y="101"/>
                      <a:pt x="29" y="101"/>
                    </a:cubicBezTo>
                    <a:cubicBezTo>
                      <a:pt x="29" y="98"/>
                      <a:pt x="29" y="98"/>
                      <a:pt x="29" y="98"/>
                    </a:cubicBezTo>
                    <a:cubicBezTo>
                      <a:pt x="29" y="101"/>
                      <a:pt x="29" y="101"/>
                      <a:pt x="29" y="101"/>
                    </a:cubicBezTo>
                    <a:cubicBezTo>
                      <a:pt x="29" y="99"/>
                      <a:pt x="29" y="99"/>
                      <a:pt x="29" y="99"/>
                    </a:cubicBezTo>
                    <a:cubicBezTo>
                      <a:pt x="28" y="101"/>
                      <a:pt x="28" y="101"/>
                      <a:pt x="28" y="101"/>
                    </a:cubicBezTo>
                    <a:cubicBezTo>
                      <a:pt x="29" y="101"/>
                      <a:pt x="29" y="101"/>
                      <a:pt x="29" y="101"/>
                    </a:cubicBezTo>
                    <a:cubicBezTo>
                      <a:pt x="29" y="99"/>
                      <a:pt x="29" y="99"/>
                      <a:pt x="29" y="99"/>
                    </a:cubicBezTo>
                    <a:cubicBezTo>
                      <a:pt x="28" y="101"/>
                      <a:pt x="28" y="101"/>
                      <a:pt x="28" y="101"/>
                    </a:cubicBezTo>
                    <a:cubicBezTo>
                      <a:pt x="28" y="101"/>
                      <a:pt x="28" y="101"/>
                      <a:pt x="28" y="101"/>
                    </a:cubicBezTo>
                    <a:cubicBezTo>
                      <a:pt x="28" y="101"/>
                      <a:pt x="28" y="101"/>
                      <a:pt x="28" y="101"/>
                    </a:cubicBezTo>
                    <a:cubicBezTo>
                      <a:pt x="28" y="101"/>
                      <a:pt x="28" y="101"/>
                      <a:pt x="28" y="101"/>
                    </a:cubicBezTo>
                    <a:cubicBezTo>
                      <a:pt x="28" y="101"/>
                      <a:pt x="28" y="101"/>
                      <a:pt x="28" y="101"/>
                    </a:cubicBezTo>
                    <a:cubicBezTo>
                      <a:pt x="28" y="101"/>
                      <a:pt x="28" y="101"/>
                      <a:pt x="28" y="101"/>
                    </a:cubicBezTo>
                    <a:cubicBezTo>
                      <a:pt x="28" y="101"/>
                      <a:pt x="29" y="102"/>
                      <a:pt x="30" y="102"/>
                    </a:cubicBezTo>
                    <a:cubicBezTo>
                      <a:pt x="33" y="103"/>
                      <a:pt x="39" y="105"/>
                      <a:pt x="47" y="108"/>
                    </a:cubicBezTo>
                    <a:cubicBezTo>
                      <a:pt x="58" y="112"/>
                      <a:pt x="72" y="118"/>
                      <a:pt x="83" y="123"/>
                    </a:cubicBezTo>
                    <a:cubicBezTo>
                      <a:pt x="89" y="125"/>
                      <a:pt x="94" y="127"/>
                      <a:pt x="98" y="129"/>
                    </a:cubicBezTo>
                    <a:cubicBezTo>
                      <a:pt x="101" y="130"/>
                      <a:pt x="103" y="131"/>
                      <a:pt x="103" y="131"/>
                    </a:cubicBezTo>
                    <a:cubicBezTo>
                      <a:pt x="105" y="132"/>
                      <a:pt x="108" y="131"/>
                      <a:pt x="108" y="129"/>
                    </a:cubicBezTo>
                    <a:cubicBezTo>
                      <a:pt x="109" y="127"/>
                      <a:pt x="109" y="125"/>
                      <a:pt x="107" y="124"/>
                    </a:cubicBezTo>
                    <a:cubicBezTo>
                      <a:pt x="107" y="124"/>
                      <a:pt x="103" y="122"/>
                      <a:pt x="98" y="118"/>
                    </a:cubicBezTo>
                    <a:cubicBezTo>
                      <a:pt x="89" y="113"/>
                      <a:pt x="77" y="106"/>
                      <a:pt x="67" y="100"/>
                    </a:cubicBezTo>
                    <a:cubicBezTo>
                      <a:pt x="61" y="96"/>
                      <a:pt x="57" y="94"/>
                      <a:pt x="53" y="91"/>
                    </a:cubicBezTo>
                    <a:cubicBezTo>
                      <a:pt x="52" y="90"/>
                      <a:pt x="51" y="89"/>
                      <a:pt x="50" y="89"/>
                    </a:cubicBezTo>
                    <a:cubicBezTo>
                      <a:pt x="49" y="88"/>
                      <a:pt x="49" y="88"/>
                      <a:pt x="49" y="88"/>
                    </a:cubicBezTo>
                    <a:cubicBezTo>
                      <a:pt x="49" y="88"/>
                      <a:pt x="49" y="88"/>
                      <a:pt x="49" y="88"/>
                    </a:cubicBezTo>
                    <a:cubicBezTo>
                      <a:pt x="49" y="88"/>
                      <a:pt x="49" y="88"/>
                      <a:pt x="49" y="88"/>
                    </a:cubicBezTo>
                    <a:cubicBezTo>
                      <a:pt x="49" y="88"/>
                      <a:pt x="49" y="88"/>
                      <a:pt x="49" y="88"/>
                    </a:cubicBezTo>
                    <a:cubicBezTo>
                      <a:pt x="49" y="88"/>
                      <a:pt x="49" y="88"/>
                      <a:pt x="49" y="88"/>
                    </a:cubicBezTo>
                    <a:cubicBezTo>
                      <a:pt x="49" y="88"/>
                      <a:pt x="49" y="88"/>
                      <a:pt x="49" y="88"/>
                    </a:cubicBezTo>
                    <a:cubicBezTo>
                      <a:pt x="47" y="90"/>
                      <a:pt x="47" y="90"/>
                      <a:pt x="47" y="90"/>
                    </a:cubicBezTo>
                    <a:cubicBezTo>
                      <a:pt x="49" y="89"/>
                      <a:pt x="49" y="89"/>
                      <a:pt x="49" y="89"/>
                    </a:cubicBezTo>
                    <a:cubicBezTo>
                      <a:pt x="49" y="88"/>
                      <a:pt x="49" y="88"/>
                      <a:pt x="49" y="88"/>
                    </a:cubicBezTo>
                    <a:cubicBezTo>
                      <a:pt x="47" y="90"/>
                      <a:pt x="47" y="90"/>
                      <a:pt x="47" y="90"/>
                    </a:cubicBezTo>
                    <a:cubicBezTo>
                      <a:pt x="49" y="89"/>
                      <a:pt x="49" y="89"/>
                      <a:pt x="49" y="89"/>
                    </a:cubicBezTo>
                    <a:cubicBezTo>
                      <a:pt x="46" y="90"/>
                      <a:pt x="46" y="90"/>
                      <a:pt x="46" y="90"/>
                    </a:cubicBezTo>
                    <a:cubicBezTo>
                      <a:pt x="50" y="90"/>
                      <a:pt x="50" y="90"/>
                      <a:pt x="50" y="90"/>
                    </a:cubicBezTo>
                    <a:cubicBezTo>
                      <a:pt x="50" y="89"/>
                      <a:pt x="49" y="89"/>
                      <a:pt x="49" y="89"/>
                    </a:cubicBezTo>
                    <a:cubicBezTo>
                      <a:pt x="46" y="90"/>
                      <a:pt x="46" y="90"/>
                      <a:pt x="46" y="90"/>
                    </a:cubicBezTo>
                    <a:cubicBezTo>
                      <a:pt x="50" y="90"/>
                      <a:pt x="50" y="90"/>
                      <a:pt x="50" y="90"/>
                    </a:cubicBezTo>
                    <a:cubicBezTo>
                      <a:pt x="46" y="90"/>
                      <a:pt x="46" y="90"/>
                      <a:pt x="46" y="90"/>
                    </a:cubicBezTo>
                    <a:cubicBezTo>
                      <a:pt x="49" y="92"/>
                      <a:pt x="49" y="92"/>
                      <a:pt x="49" y="92"/>
                    </a:cubicBezTo>
                    <a:cubicBezTo>
                      <a:pt x="50" y="92"/>
                      <a:pt x="50" y="91"/>
                      <a:pt x="50" y="90"/>
                    </a:cubicBezTo>
                    <a:cubicBezTo>
                      <a:pt x="46" y="90"/>
                      <a:pt x="46" y="90"/>
                      <a:pt x="46" y="90"/>
                    </a:cubicBezTo>
                    <a:cubicBezTo>
                      <a:pt x="49" y="92"/>
                      <a:pt x="49" y="92"/>
                      <a:pt x="49" y="92"/>
                    </a:cubicBezTo>
                    <a:cubicBezTo>
                      <a:pt x="46" y="90"/>
                      <a:pt x="46" y="90"/>
                      <a:pt x="46" y="90"/>
                    </a:cubicBezTo>
                    <a:cubicBezTo>
                      <a:pt x="44" y="94"/>
                      <a:pt x="44" y="94"/>
                      <a:pt x="44" y="94"/>
                    </a:cubicBezTo>
                    <a:cubicBezTo>
                      <a:pt x="120" y="123"/>
                      <a:pt x="120" y="123"/>
                      <a:pt x="120" y="123"/>
                    </a:cubicBezTo>
                    <a:cubicBezTo>
                      <a:pt x="121" y="124"/>
                      <a:pt x="124" y="123"/>
                      <a:pt x="125" y="122"/>
                    </a:cubicBezTo>
                    <a:cubicBezTo>
                      <a:pt x="125" y="121"/>
                      <a:pt x="125" y="120"/>
                      <a:pt x="125" y="119"/>
                    </a:cubicBezTo>
                    <a:cubicBezTo>
                      <a:pt x="125" y="118"/>
                      <a:pt x="125" y="118"/>
                      <a:pt x="124" y="117"/>
                    </a:cubicBezTo>
                    <a:cubicBezTo>
                      <a:pt x="124" y="117"/>
                      <a:pt x="124" y="117"/>
                      <a:pt x="124" y="116"/>
                    </a:cubicBezTo>
                    <a:cubicBezTo>
                      <a:pt x="123" y="116"/>
                      <a:pt x="123" y="116"/>
                      <a:pt x="123" y="116"/>
                    </a:cubicBezTo>
                    <a:cubicBezTo>
                      <a:pt x="122" y="115"/>
                      <a:pt x="120" y="114"/>
                      <a:pt x="118" y="112"/>
                    </a:cubicBezTo>
                    <a:cubicBezTo>
                      <a:pt x="109" y="107"/>
                      <a:pt x="93" y="98"/>
                      <a:pt x="79" y="89"/>
                    </a:cubicBezTo>
                    <a:cubicBezTo>
                      <a:pt x="72" y="85"/>
                      <a:pt x="66" y="81"/>
                      <a:pt x="61" y="78"/>
                    </a:cubicBezTo>
                    <a:cubicBezTo>
                      <a:pt x="59" y="76"/>
                      <a:pt x="57" y="75"/>
                      <a:pt x="55" y="74"/>
                    </a:cubicBezTo>
                    <a:cubicBezTo>
                      <a:pt x="55" y="74"/>
                      <a:pt x="54" y="73"/>
                      <a:pt x="54" y="73"/>
                    </a:cubicBezTo>
                    <a:cubicBezTo>
                      <a:pt x="54" y="73"/>
                      <a:pt x="54" y="73"/>
                      <a:pt x="54" y="73"/>
                    </a:cubicBezTo>
                    <a:cubicBezTo>
                      <a:pt x="53" y="75"/>
                      <a:pt x="53" y="75"/>
                      <a:pt x="53" y="75"/>
                    </a:cubicBezTo>
                    <a:cubicBezTo>
                      <a:pt x="54" y="74"/>
                      <a:pt x="54" y="74"/>
                      <a:pt x="54" y="74"/>
                    </a:cubicBezTo>
                    <a:cubicBezTo>
                      <a:pt x="54" y="73"/>
                      <a:pt x="54" y="73"/>
                      <a:pt x="54" y="73"/>
                    </a:cubicBezTo>
                    <a:cubicBezTo>
                      <a:pt x="53" y="75"/>
                      <a:pt x="53" y="75"/>
                      <a:pt x="53" y="75"/>
                    </a:cubicBezTo>
                    <a:cubicBezTo>
                      <a:pt x="54" y="74"/>
                      <a:pt x="54" y="74"/>
                      <a:pt x="54" y="74"/>
                    </a:cubicBezTo>
                    <a:cubicBezTo>
                      <a:pt x="52" y="76"/>
                      <a:pt x="52" y="76"/>
                      <a:pt x="52" y="76"/>
                    </a:cubicBezTo>
                    <a:cubicBezTo>
                      <a:pt x="55" y="74"/>
                      <a:pt x="55" y="74"/>
                      <a:pt x="55" y="74"/>
                    </a:cubicBezTo>
                    <a:cubicBezTo>
                      <a:pt x="54" y="74"/>
                      <a:pt x="54" y="74"/>
                      <a:pt x="54" y="74"/>
                    </a:cubicBezTo>
                    <a:cubicBezTo>
                      <a:pt x="52" y="76"/>
                      <a:pt x="52" y="76"/>
                      <a:pt x="52" y="76"/>
                    </a:cubicBezTo>
                    <a:cubicBezTo>
                      <a:pt x="55" y="74"/>
                      <a:pt x="55" y="74"/>
                      <a:pt x="55" y="74"/>
                    </a:cubicBezTo>
                    <a:cubicBezTo>
                      <a:pt x="51" y="76"/>
                      <a:pt x="51" y="76"/>
                      <a:pt x="51" y="76"/>
                    </a:cubicBezTo>
                    <a:cubicBezTo>
                      <a:pt x="55" y="76"/>
                      <a:pt x="55" y="76"/>
                      <a:pt x="55" y="76"/>
                    </a:cubicBezTo>
                    <a:cubicBezTo>
                      <a:pt x="55" y="75"/>
                      <a:pt x="55" y="74"/>
                      <a:pt x="55" y="74"/>
                    </a:cubicBezTo>
                    <a:cubicBezTo>
                      <a:pt x="51" y="76"/>
                      <a:pt x="51" y="76"/>
                      <a:pt x="51" y="76"/>
                    </a:cubicBezTo>
                    <a:cubicBezTo>
                      <a:pt x="55" y="76"/>
                      <a:pt x="55" y="76"/>
                      <a:pt x="55" y="76"/>
                    </a:cubicBezTo>
                    <a:cubicBezTo>
                      <a:pt x="51" y="76"/>
                      <a:pt x="51" y="76"/>
                      <a:pt x="51" y="76"/>
                    </a:cubicBezTo>
                    <a:cubicBezTo>
                      <a:pt x="54" y="78"/>
                      <a:pt x="54" y="78"/>
                      <a:pt x="54" y="78"/>
                    </a:cubicBezTo>
                    <a:cubicBezTo>
                      <a:pt x="55" y="77"/>
                      <a:pt x="55" y="76"/>
                      <a:pt x="55" y="76"/>
                    </a:cubicBezTo>
                    <a:cubicBezTo>
                      <a:pt x="51" y="76"/>
                      <a:pt x="51" y="76"/>
                      <a:pt x="51" y="76"/>
                    </a:cubicBezTo>
                    <a:cubicBezTo>
                      <a:pt x="54" y="78"/>
                      <a:pt x="54" y="78"/>
                      <a:pt x="54" y="78"/>
                    </a:cubicBezTo>
                    <a:cubicBezTo>
                      <a:pt x="55" y="77"/>
                      <a:pt x="55" y="77"/>
                      <a:pt x="55" y="77"/>
                    </a:cubicBezTo>
                    <a:cubicBezTo>
                      <a:pt x="51" y="76"/>
                      <a:pt x="51" y="76"/>
                      <a:pt x="51" y="76"/>
                    </a:cubicBezTo>
                    <a:cubicBezTo>
                      <a:pt x="51" y="80"/>
                      <a:pt x="51" y="80"/>
                      <a:pt x="51" y="80"/>
                    </a:cubicBezTo>
                    <a:cubicBezTo>
                      <a:pt x="52" y="80"/>
                      <a:pt x="54" y="79"/>
                      <a:pt x="55" y="77"/>
                    </a:cubicBezTo>
                    <a:cubicBezTo>
                      <a:pt x="51" y="76"/>
                      <a:pt x="51" y="76"/>
                      <a:pt x="51" y="76"/>
                    </a:cubicBezTo>
                    <a:cubicBezTo>
                      <a:pt x="51" y="80"/>
                      <a:pt x="51" y="80"/>
                      <a:pt x="51" y="80"/>
                    </a:cubicBezTo>
                    <a:cubicBezTo>
                      <a:pt x="51" y="76"/>
                      <a:pt x="51" y="76"/>
                      <a:pt x="51" y="76"/>
                    </a:cubicBezTo>
                    <a:cubicBezTo>
                      <a:pt x="50" y="80"/>
                      <a:pt x="50" y="80"/>
                      <a:pt x="50" y="80"/>
                    </a:cubicBezTo>
                    <a:cubicBezTo>
                      <a:pt x="50" y="80"/>
                      <a:pt x="51" y="80"/>
                      <a:pt x="51" y="80"/>
                    </a:cubicBezTo>
                    <a:cubicBezTo>
                      <a:pt x="51" y="76"/>
                      <a:pt x="51" y="76"/>
                      <a:pt x="51" y="76"/>
                    </a:cubicBezTo>
                    <a:cubicBezTo>
                      <a:pt x="50" y="80"/>
                      <a:pt x="50" y="80"/>
                      <a:pt x="50" y="80"/>
                    </a:cubicBezTo>
                    <a:cubicBezTo>
                      <a:pt x="51" y="76"/>
                      <a:pt x="51" y="76"/>
                      <a:pt x="51" y="76"/>
                    </a:cubicBezTo>
                    <a:cubicBezTo>
                      <a:pt x="50" y="79"/>
                      <a:pt x="50" y="79"/>
                      <a:pt x="50" y="79"/>
                    </a:cubicBezTo>
                    <a:cubicBezTo>
                      <a:pt x="50" y="79"/>
                      <a:pt x="50" y="80"/>
                      <a:pt x="50" y="80"/>
                    </a:cubicBezTo>
                    <a:cubicBezTo>
                      <a:pt x="51" y="76"/>
                      <a:pt x="51" y="76"/>
                      <a:pt x="51" y="76"/>
                    </a:cubicBezTo>
                    <a:cubicBezTo>
                      <a:pt x="50" y="79"/>
                      <a:pt x="50" y="79"/>
                      <a:pt x="50" y="79"/>
                    </a:cubicBezTo>
                    <a:cubicBezTo>
                      <a:pt x="50" y="77"/>
                      <a:pt x="50" y="77"/>
                      <a:pt x="50" y="77"/>
                    </a:cubicBezTo>
                    <a:cubicBezTo>
                      <a:pt x="50" y="79"/>
                      <a:pt x="50" y="79"/>
                      <a:pt x="50" y="79"/>
                    </a:cubicBezTo>
                    <a:cubicBezTo>
                      <a:pt x="50" y="79"/>
                      <a:pt x="50" y="79"/>
                      <a:pt x="50" y="79"/>
                    </a:cubicBezTo>
                    <a:cubicBezTo>
                      <a:pt x="50" y="77"/>
                      <a:pt x="50" y="77"/>
                      <a:pt x="50" y="77"/>
                    </a:cubicBezTo>
                    <a:cubicBezTo>
                      <a:pt x="50" y="79"/>
                      <a:pt x="50" y="79"/>
                      <a:pt x="50" y="79"/>
                    </a:cubicBezTo>
                    <a:cubicBezTo>
                      <a:pt x="50" y="79"/>
                      <a:pt x="50" y="80"/>
                      <a:pt x="51" y="80"/>
                    </a:cubicBezTo>
                    <a:cubicBezTo>
                      <a:pt x="57" y="83"/>
                      <a:pt x="77" y="93"/>
                      <a:pt x="96" y="102"/>
                    </a:cubicBezTo>
                    <a:cubicBezTo>
                      <a:pt x="106" y="107"/>
                      <a:pt x="115" y="111"/>
                      <a:pt x="122" y="115"/>
                    </a:cubicBezTo>
                    <a:cubicBezTo>
                      <a:pt x="126" y="116"/>
                      <a:pt x="129" y="118"/>
                      <a:pt x="131" y="119"/>
                    </a:cubicBezTo>
                    <a:cubicBezTo>
                      <a:pt x="132" y="119"/>
                      <a:pt x="133" y="120"/>
                      <a:pt x="134" y="120"/>
                    </a:cubicBezTo>
                    <a:cubicBezTo>
                      <a:pt x="134" y="120"/>
                      <a:pt x="135" y="120"/>
                      <a:pt x="135" y="120"/>
                    </a:cubicBezTo>
                    <a:cubicBezTo>
                      <a:pt x="135" y="120"/>
                      <a:pt x="135" y="120"/>
                      <a:pt x="135" y="120"/>
                    </a:cubicBezTo>
                    <a:cubicBezTo>
                      <a:pt x="136" y="120"/>
                      <a:pt x="136" y="120"/>
                      <a:pt x="137" y="120"/>
                    </a:cubicBezTo>
                    <a:cubicBezTo>
                      <a:pt x="137" y="120"/>
                      <a:pt x="137" y="120"/>
                      <a:pt x="138" y="120"/>
                    </a:cubicBezTo>
                    <a:cubicBezTo>
                      <a:pt x="138" y="120"/>
                      <a:pt x="139" y="120"/>
                      <a:pt x="140" y="119"/>
                    </a:cubicBezTo>
                    <a:cubicBezTo>
                      <a:pt x="140" y="119"/>
                      <a:pt x="140" y="119"/>
                      <a:pt x="140" y="119"/>
                    </a:cubicBezTo>
                    <a:cubicBezTo>
                      <a:pt x="140" y="118"/>
                      <a:pt x="141" y="117"/>
                      <a:pt x="141" y="116"/>
                    </a:cubicBezTo>
                    <a:cubicBezTo>
                      <a:pt x="141" y="115"/>
                      <a:pt x="140" y="115"/>
                      <a:pt x="140" y="114"/>
                    </a:cubicBezTo>
                    <a:cubicBezTo>
                      <a:pt x="140" y="114"/>
                      <a:pt x="139" y="114"/>
                      <a:pt x="139" y="113"/>
                    </a:cubicBezTo>
                    <a:cubicBezTo>
                      <a:pt x="138" y="113"/>
                      <a:pt x="138" y="113"/>
                      <a:pt x="138" y="113"/>
                    </a:cubicBezTo>
                    <a:cubicBezTo>
                      <a:pt x="137" y="112"/>
                      <a:pt x="135" y="111"/>
                      <a:pt x="133" y="109"/>
                    </a:cubicBezTo>
                    <a:cubicBezTo>
                      <a:pt x="114" y="97"/>
                      <a:pt x="62" y="65"/>
                      <a:pt x="62" y="65"/>
                    </a:cubicBezTo>
                    <a:cubicBezTo>
                      <a:pt x="59" y="68"/>
                      <a:pt x="59" y="68"/>
                      <a:pt x="59" y="68"/>
                    </a:cubicBezTo>
                    <a:cubicBezTo>
                      <a:pt x="58" y="72"/>
                      <a:pt x="58" y="72"/>
                      <a:pt x="58" y="72"/>
                    </a:cubicBezTo>
                    <a:cubicBezTo>
                      <a:pt x="154" y="114"/>
                      <a:pt x="154" y="114"/>
                      <a:pt x="154" y="114"/>
                    </a:cubicBezTo>
                    <a:cubicBezTo>
                      <a:pt x="156" y="114"/>
                      <a:pt x="158" y="114"/>
                      <a:pt x="159" y="112"/>
                    </a:cubicBezTo>
                    <a:cubicBezTo>
                      <a:pt x="159" y="111"/>
                      <a:pt x="159" y="110"/>
                      <a:pt x="159" y="110"/>
                    </a:cubicBezTo>
                    <a:cubicBezTo>
                      <a:pt x="159" y="108"/>
                      <a:pt x="159" y="108"/>
                      <a:pt x="159" y="108"/>
                    </a:cubicBezTo>
                    <a:cubicBezTo>
                      <a:pt x="158" y="107"/>
                      <a:pt x="158" y="107"/>
                      <a:pt x="158" y="107"/>
                    </a:cubicBezTo>
                    <a:cubicBezTo>
                      <a:pt x="157" y="106"/>
                      <a:pt x="157" y="106"/>
                      <a:pt x="157" y="106"/>
                    </a:cubicBezTo>
                    <a:cubicBezTo>
                      <a:pt x="156" y="105"/>
                      <a:pt x="154" y="104"/>
                      <a:pt x="151" y="102"/>
                    </a:cubicBezTo>
                    <a:cubicBezTo>
                      <a:pt x="132" y="90"/>
                      <a:pt x="78" y="57"/>
                      <a:pt x="78" y="57"/>
                    </a:cubicBezTo>
                    <a:cubicBezTo>
                      <a:pt x="76" y="60"/>
                      <a:pt x="76" y="60"/>
                      <a:pt x="76" y="60"/>
                    </a:cubicBezTo>
                    <a:cubicBezTo>
                      <a:pt x="74" y="64"/>
                      <a:pt x="74" y="64"/>
                      <a:pt x="74" y="64"/>
                    </a:cubicBezTo>
                    <a:cubicBezTo>
                      <a:pt x="74" y="64"/>
                      <a:pt x="97" y="75"/>
                      <a:pt x="120" y="87"/>
                    </a:cubicBezTo>
                    <a:cubicBezTo>
                      <a:pt x="131" y="92"/>
                      <a:pt x="143" y="98"/>
                      <a:pt x="152" y="102"/>
                    </a:cubicBezTo>
                    <a:cubicBezTo>
                      <a:pt x="157" y="105"/>
                      <a:pt x="161" y="106"/>
                      <a:pt x="164" y="108"/>
                    </a:cubicBezTo>
                    <a:cubicBezTo>
                      <a:pt x="166" y="108"/>
                      <a:pt x="167" y="109"/>
                      <a:pt x="168" y="109"/>
                    </a:cubicBezTo>
                    <a:cubicBezTo>
                      <a:pt x="168" y="109"/>
                      <a:pt x="169" y="110"/>
                      <a:pt x="169" y="110"/>
                    </a:cubicBezTo>
                    <a:cubicBezTo>
                      <a:pt x="170" y="110"/>
                      <a:pt x="170" y="110"/>
                      <a:pt x="171" y="110"/>
                    </a:cubicBezTo>
                    <a:cubicBezTo>
                      <a:pt x="171" y="110"/>
                      <a:pt x="172" y="110"/>
                      <a:pt x="172" y="110"/>
                    </a:cubicBezTo>
                    <a:cubicBezTo>
                      <a:pt x="173" y="110"/>
                      <a:pt x="174" y="109"/>
                      <a:pt x="175" y="108"/>
                    </a:cubicBezTo>
                    <a:cubicBezTo>
                      <a:pt x="175" y="107"/>
                      <a:pt x="175" y="106"/>
                      <a:pt x="175" y="105"/>
                    </a:cubicBezTo>
                    <a:cubicBezTo>
                      <a:pt x="175" y="104"/>
                      <a:pt x="174" y="103"/>
                      <a:pt x="173" y="103"/>
                    </a:cubicBezTo>
                    <a:cubicBezTo>
                      <a:pt x="173" y="103"/>
                      <a:pt x="168" y="99"/>
                      <a:pt x="159" y="94"/>
                    </a:cubicBezTo>
                    <a:cubicBezTo>
                      <a:pt x="147" y="86"/>
                      <a:pt x="128" y="75"/>
                      <a:pt x="112" y="65"/>
                    </a:cubicBezTo>
                    <a:cubicBezTo>
                      <a:pt x="104" y="60"/>
                      <a:pt x="97" y="56"/>
                      <a:pt x="92" y="53"/>
                    </a:cubicBezTo>
                    <a:cubicBezTo>
                      <a:pt x="90" y="51"/>
                      <a:pt x="88" y="50"/>
                      <a:pt x="86" y="49"/>
                    </a:cubicBezTo>
                    <a:cubicBezTo>
                      <a:pt x="86" y="48"/>
                      <a:pt x="85" y="48"/>
                      <a:pt x="85" y="48"/>
                    </a:cubicBezTo>
                    <a:cubicBezTo>
                      <a:pt x="85" y="48"/>
                      <a:pt x="85" y="48"/>
                      <a:pt x="85" y="48"/>
                    </a:cubicBezTo>
                    <a:cubicBezTo>
                      <a:pt x="85" y="48"/>
                      <a:pt x="85" y="48"/>
                      <a:pt x="85" y="48"/>
                    </a:cubicBezTo>
                    <a:cubicBezTo>
                      <a:pt x="83" y="49"/>
                      <a:pt x="83" y="49"/>
                      <a:pt x="83" y="49"/>
                    </a:cubicBezTo>
                    <a:cubicBezTo>
                      <a:pt x="85" y="48"/>
                      <a:pt x="85" y="48"/>
                      <a:pt x="85" y="48"/>
                    </a:cubicBezTo>
                    <a:cubicBezTo>
                      <a:pt x="85" y="48"/>
                      <a:pt x="85" y="48"/>
                      <a:pt x="85" y="48"/>
                    </a:cubicBezTo>
                    <a:cubicBezTo>
                      <a:pt x="83" y="49"/>
                      <a:pt x="83" y="49"/>
                      <a:pt x="83" y="49"/>
                    </a:cubicBezTo>
                    <a:cubicBezTo>
                      <a:pt x="85" y="48"/>
                      <a:pt x="85" y="48"/>
                      <a:pt x="85" y="48"/>
                    </a:cubicBezTo>
                    <a:cubicBezTo>
                      <a:pt x="82" y="50"/>
                      <a:pt x="82" y="50"/>
                      <a:pt x="82" y="50"/>
                    </a:cubicBezTo>
                    <a:cubicBezTo>
                      <a:pt x="85" y="48"/>
                      <a:pt x="85" y="48"/>
                      <a:pt x="85" y="48"/>
                    </a:cubicBezTo>
                    <a:cubicBezTo>
                      <a:pt x="85" y="48"/>
                      <a:pt x="85" y="48"/>
                      <a:pt x="85" y="48"/>
                    </a:cubicBezTo>
                    <a:cubicBezTo>
                      <a:pt x="82" y="50"/>
                      <a:pt x="82" y="50"/>
                      <a:pt x="82" y="50"/>
                    </a:cubicBezTo>
                    <a:cubicBezTo>
                      <a:pt x="85" y="48"/>
                      <a:pt x="85" y="48"/>
                      <a:pt x="85" y="48"/>
                    </a:cubicBezTo>
                    <a:cubicBezTo>
                      <a:pt x="82" y="50"/>
                      <a:pt x="82" y="50"/>
                      <a:pt x="82" y="50"/>
                    </a:cubicBezTo>
                    <a:cubicBezTo>
                      <a:pt x="86" y="50"/>
                      <a:pt x="86" y="50"/>
                      <a:pt x="86" y="50"/>
                    </a:cubicBezTo>
                    <a:cubicBezTo>
                      <a:pt x="86" y="49"/>
                      <a:pt x="86" y="49"/>
                      <a:pt x="85" y="48"/>
                    </a:cubicBezTo>
                    <a:cubicBezTo>
                      <a:pt x="82" y="50"/>
                      <a:pt x="82" y="50"/>
                      <a:pt x="82" y="50"/>
                    </a:cubicBezTo>
                    <a:cubicBezTo>
                      <a:pt x="86" y="50"/>
                      <a:pt x="86" y="50"/>
                      <a:pt x="86" y="50"/>
                    </a:cubicBezTo>
                    <a:cubicBezTo>
                      <a:pt x="82" y="50"/>
                      <a:pt x="82" y="50"/>
                      <a:pt x="82" y="50"/>
                    </a:cubicBezTo>
                    <a:cubicBezTo>
                      <a:pt x="85" y="53"/>
                      <a:pt x="85" y="53"/>
                      <a:pt x="85" y="53"/>
                    </a:cubicBezTo>
                    <a:cubicBezTo>
                      <a:pt x="86" y="52"/>
                      <a:pt x="86" y="51"/>
                      <a:pt x="86" y="50"/>
                    </a:cubicBezTo>
                    <a:cubicBezTo>
                      <a:pt x="82" y="50"/>
                      <a:pt x="82" y="50"/>
                      <a:pt x="82" y="50"/>
                    </a:cubicBezTo>
                    <a:cubicBezTo>
                      <a:pt x="85" y="53"/>
                      <a:pt x="85" y="53"/>
                      <a:pt x="85" y="53"/>
                    </a:cubicBezTo>
                    <a:cubicBezTo>
                      <a:pt x="82" y="50"/>
                      <a:pt x="82" y="50"/>
                      <a:pt x="82" y="50"/>
                    </a:cubicBezTo>
                    <a:cubicBezTo>
                      <a:pt x="80" y="54"/>
                      <a:pt x="80" y="54"/>
                      <a:pt x="80" y="54"/>
                    </a:cubicBezTo>
                    <a:cubicBezTo>
                      <a:pt x="80" y="54"/>
                      <a:pt x="105" y="66"/>
                      <a:pt x="130" y="78"/>
                    </a:cubicBezTo>
                    <a:cubicBezTo>
                      <a:pt x="142" y="84"/>
                      <a:pt x="155" y="91"/>
                      <a:pt x="165" y="95"/>
                    </a:cubicBezTo>
                    <a:cubicBezTo>
                      <a:pt x="170" y="98"/>
                      <a:pt x="174" y="99"/>
                      <a:pt x="177" y="101"/>
                    </a:cubicBezTo>
                    <a:cubicBezTo>
                      <a:pt x="179" y="102"/>
                      <a:pt x="180" y="102"/>
                      <a:pt x="181" y="102"/>
                    </a:cubicBezTo>
                    <a:cubicBezTo>
                      <a:pt x="181" y="103"/>
                      <a:pt x="182" y="103"/>
                      <a:pt x="182" y="103"/>
                    </a:cubicBezTo>
                    <a:cubicBezTo>
                      <a:pt x="183" y="103"/>
                      <a:pt x="183" y="103"/>
                      <a:pt x="183" y="103"/>
                    </a:cubicBezTo>
                    <a:cubicBezTo>
                      <a:pt x="183" y="103"/>
                      <a:pt x="184" y="103"/>
                      <a:pt x="184" y="103"/>
                    </a:cubicBezTo>
                    <a:cubicBezTo>
                      <a:pt x="185" y="103"/>
                      <a:pt x="185" y="103"/>
                      <a:pt x="185" y="103"/>
                    </a:cubicBezTo>
                    <a:cubicBezTo>
                      <a:pt x="186" y="103"/>
                      <a:pt x="187" y="102"/>
                      <a:pt x="188" y="101"/>
                    </a:cubicBezTo>
                    <a:cubicBezTo>
                      <a:pt x="188" y="101"/>
                      <a:pt x="188" y="99"/>
                      <a:pt x="188" y="98"/>
                    </a:cubicBezTo>
                    <a:cubicBezTo>
                      <a:pt x="188" y="97"/>
                      <a:pt x="187" y="96"/>
                      <a:pt x="186" y="96"/>
                    </a:cubicBezTo>
                    <a:cubicBezTo>
                      <a:pt x="112" y="49"/>
                      <a:pt x="112" y="49"/>
                      <a:pt x="112" y="49"/>
                    </a:cubicBezTo>
                    <a:cubicBezTo>
                      <a:pt x="110" y="53"/>
                      <a:pt x="110" y="53"/>
                      <a:pt x="110" y="53"/>
                    </a:cubicBezTo>
                    <a:cubicBezTo>
                      <a:pt x="113" y="55"/>
                      <a:pt x="113" y="55"/>
                      <a:pt x="113" y="55"/>
                    </a:cubicBezTo>
                    <a:cubicBezTo>
                      <a:pt x="110" y="53"/>
                      <a:pt x="110" y="53"/>
                      <a:pt x="110" y="53"/>
                    </a:cubicBezTo>
                    <a:cubicBezTo>
                      <a:pt x="111" y="57"/>
                      <a:pt x="111" y="57"/>
                      <a:pt x="111" y="57"/>
                    </a:cubicBezTo>
                    <a:cubicBezTo>
                      <a:pt x="112" y="56"/>
                      <a:pt x="113" y="56"/>
                      <a:pt x="113" y="55"/>
                    </a:cubicBezTo>
                    <a:cubicBezTo>
                      <a:pt x="110" y="53"/>
                      <a:pt x="110" y="53"/>
                      <a:pt x="110" y="53"/>
                    </a:cubicBezTo>
                    <a:cubicBezTo>
                      <a:pt x="111" y="57"/>
                      <a:pt x="111" y="57"/>
                      <a:pt x="111" y="57"/>
                    </a:cubicBezTo>
                    <a:cubicBezTo>
                      <a:pt x="110" y="53"/>
                      <a:pt x="110" y="53"/>
                      <a:pt x="110" y="53"/>
                    </a:cubicBezTo>
                    <a:cubicBezTo>
                      <a:pt x="110" y="57"/>
                      <a:pt x="110" y="57"/>
                      <a:pt x="110" y="57"/>
                    </a:cubicBezTo>
                    <a:cubicBezTo>
                      <a:pt x="110" y="57"/>
                      <a:pt x="111" y="57"/>
                      <a:pt x="111" y="57"/>
                    </a:cubicBezTo>
                    <a:cubicBezTo>
                      <a:pt x="110" y="53"/>
                      <a:pt x="110" y="53"/>
                      <a:pt x="110" y="53"/>
                    </a:cubicBezTo>
                    <a:cubicBezTo>
                      <a:pt x="110" y="57"/>
                      <a:pt x="110" y="57"/>
                      <a:pt x="110" y="57"/>
                    </a:cubicBezTo>
                    <a:cubicBezTo>
                      <a:pt x="110" y="54"/>
                      <a:pt x="110" y="54"/>
                      <a:pt x="110" y="54"/>
                    </a:cubicBezTo>
                    <a:cubicBezTo>
                      <a:pt x="109" y="57"/>
                      <a:pt x="109" y="57"/>
                      <a:pt x="109" y="57"/>
                    </a:cubicBezTo>
                    <a:cubicBezTo>
                      <a:pt x="110" y="57"/>
                      <a:pt x="110" y="57"/>
                      <a:pt x="110" y="57"/>
                    </a:cubicBezTo>
                    <a:cubicBezTo>
                      <a:pt x="110" y="54"/>
                      <a:pt x="110" y="54"/>
                      <a:pt x="110" y="54"/>
                    </a:cubicBezTo>
                    <a:cubicBezTo>
                      <a:pt x="109" y="57"/>
                      <a:pt x="109" y="57"/>
                      <a:pt x="109" y="57"/>
                    </a:cubicBezTo>
                    <a:cubicBezTo>
                      <a:pt x="109" y="57"/>
                      <a:pt x="109" y="57"/>
                      <a:pt x="109" y="57"/>
                    </a:cubicBezTo>
                    <a:cubicBezTo>
                      <a:pt x="110" y="57"/>
                      <a:pt x="110" y="57"/>
                      <a:pt x="111" y="58"/>
                    </a:cubicBezTo>
                    <a:cubicBezTo>
                      <a:pt x="115" y="59"/>
                      <a:pt x="122" y="62"/>
                      <a:pt x="131" y="67"/>
                    </a:cubicBezTo>
                    <a:cubicBezTo>
                      <a:pt x="144" y="73"/>
                      <a:pt x="160" y="81"/>
                      <a:pt x="173" y="88"/>
                    </a:cubicBezTo>
                    <a:cubicBezTo>
                      <a:pt x="180" y="91"/>
                      <a:pt x="186" y="94"/>
                      <a:pt x="190" y="96"/>
                    </a:cubicBezTo>
                    <a:cubicBezTo>
                      <a:pt x="194" y="98"/>
                      <a:pt x="196" y="99"/>
                      <a:pt x="196" y="99"/>
                    </a:cubicBezTo>
                    <a:cubicBezTo>
                      <a:pt x="198" y="100"/>
                      <a:pt x="200" y="99"/>
                      <a:pt x="201" y="97"/>
                    </a:cubicBezTo>
                    <a:cubicBezTo>
                      <a:pt x="203" y="96"/>
                      <a:pt x="202" y="93"/>
                      <a:pt x="200" y="92"/>
                    </a:cubicBezTo>
                    <a:cubicBezTo>
                      <a:pt x="168" y="72"/>
                      <a:pt x="168" y="72"/>
                      <a:pt x="168" y="72"/>
                    </a:cubicBezTo>
                    <a:cubicBezTo>
                      <a:pt x="214" y="91"/>
                      <a:pt x="214" y="91"/>
                      <a:pt x="214" y="91"/>
                    </a:cubicBezTo>
                    <a:cubicBezTo>
                      <a:pt x="216" y="92"/>
                      <a:pt x="218" y="91"/>
                      <a:pt x="219" y="90"/>
                    </a:cubicBezTo>
                    <a:cubicBezTo>
                      <a:pt x="220" y="89"/>
                      <a:pt x="220" y="88"/>
                      <a:pt x="220" y="88"/>
                    </a:cubicBezTo>
                    <a:cubicBezTo>
                      <a:pt x="220" y="86"/>
                      <a:pt x="220" y="86"/>
                      <a:pt x="219" y="85"/>
                    </a:cubicBezTo>
                    <a:cubicBezTo>
                      <a:pt x="219" y="85"/>
                      <a:pt x="219" y="84"/>
                      <a:pt x="218" y="84"/>
                    </a:cubicBezTo>
                    <a:cubicBezTo>
                      <a:pt x="218" y="83"/>
                      <a:pt x="217" y="83"/>
                      <a:pt x="216" y="82"/>
                    </a:cubicBezTo>
                    <a:cubicBezTo>
                      <a:pt x="213" y="80"/>
                      <a:pt x="207" y="77"/>
                      <a:pt x="200" y="72"/>
                    </a:cubicBezTo>
                    <a:cubicBezTo>
                      <a:pt x="189" y="66"/>
                      <a:pt x="176" y="59"/>
                      <a:pt x="166" y="52"/>
                    </a:cubicBezTo>
                    <a:cubicBezTo>
                      <a:pt x="160" y="49"/>
                      <a:pt x="156" y="46"/>
                      <a:pt x="153" y="44"/>
                    </a:cubicBezTo>
                    <a:cubicBezTo>
                      <a:pt x="151" y="43"/>
                      <a:pt x="150" y="42"/>
                      <a:pt x="149" y="42"/>
                    </a:cubicBezTo>
                    <a:cubicBezTo>
                      <a:pt x="149" y="42"/>
                      <a:pt x="148" y="41"/>
                      <a:pt x="148" y="41"/>
                    </a:cubicBezTo>
                    <a:cubicBezTo>
                      <a:pt x="147" y="43"/>
                      <a:pt x="147" y="43"/>
                      <a:pt x="147" y="43"/>
                    </a:cubicBezTo>
                    <a:cubicBezTo>
                      <a:pt x="149" y="42"/>
                      <a:pt x="149" y="42"/>
                      <a:pt x="149" y="42"/>
                    </a:cubicBezTo>
                    <a:cubicBezTo>
                      <a:pt x="148" y="41"/>
                      <a:pt x="148" y="41"/>
                      <a:pt x="148" y="41"/>
                    </a:cubicBezTo>
                    <a:cubicBezTo>
                      <a:pt x="147" y="43"/>
                      <a:pt x="147" y="43"/>
                      <a:pt x="147" y="43"/>
                    </a:cubicBezTo>
                    <a:cubicBezTo>
                      <a:pt x="149" y="42"/>
                      <a:pt x="149" y="42"/>
                      <a:pt x="149" y="42"/>
                    </a:cubicBezTo>
                    <a:cubicBezTo>
                      <a:pt x="146" y="43"/>
                      <a:pt x="146" y="43"/>
                      <a:pt x="146" y="43"/>
                    </a:cubicBezTo>
                    <a:cubicBezTo>
                      <a:pt x="149" y="43"/>
                      <a:pt x="149" y="43"/>
                      <a:pt x="149" y="43"/>
                    </a:cubicBezTo>
                    <a:cubicBezTo>
                      <a:pt x="149" y="42"/>
                      <a:pt x="149" y="42"/>
                      <a:pt x="149" y="42"/>
                    </a:cubicBezTo>
                    <a:cubicBezTo>
                      <a:pt x="146" y="43"/>
                      <a:pt x="146" y="43"/>
                      <a:pt x="146" y="43"/>
                    </a:cubicBezTo>
                    <a:cubicBezTo>
                      <a:pt x="149" y="43"/>
                      <a:pt x="149" y="43"/>
                      <a:pt x="149" y="43"/>
                    </a:cubicBezTo>
                    <a:cubicBezTo>
                      <a:pt x="145" y="43"/>
                      <a:pt x="145" y="43"/>
                      <a:pt x="145" y="43"/>
                    </a:cubicBezTo>
                    <a:cubicBezTo>
                      <a:pt x="148" y="46"/>
                      <a:pt x="148" y="46"/>
                      <a:pt x="148" y="46"/>
                    </a:cubicBezTo>
                    <a:cubicBezTo>
                      <a:pt x="149" y="45"/>
                      <a:pt x="149" y="44"/>
                      <a:pt x="149" y="43"/>
                    </a:cubicBezTo>
                    <a:cubicBezTo>
                      <a:pt x="145" y="43"/>
                      <a:pt x="145" y="43"/>
                      <a:pt x="145" y="43"/>
                    </a:cubicBezTo>
                    <a:cubicBezTo>
                      <a:pt x="148" y="46"/>
                      <a:pt x="148" y="46"/>
                      <a:pt x="148" y="46"/>
                    </a:cubicBezTo>
                    <a:cubicBezTo>
                      <a:pt x="145" y="43"/>
                      <a:pt x="145" y="43"/>
                      <a:pt x="145" y="43"/>
                    </a:cubicBezTo>
                    <a:cubicBezTo>
                      <a:pt x="145" y="47"/>
                      <a:pt x="145" y="47"/>
                      <a:pt x="145" y="47"/>
                    </a:cubicBezTo>
                    <a:cubicBezTo>
                      <a:pt x="145" y="43"/>
                      <a:pt x="145" y="43"/>
                      <a:pt x="145" y="43"/>
                    </a:cubicBezTo>
                    <a:cubicBezTo>
                      <a:pt x="144" y="47"/>
                      <a:pt x="144" y="47"/>
                      <a:pt x="144" y="47"/>
                    </a:cubicBezTo>
                    <a:cubicBezTo>
                      <a:pt x="144" y="47"/>
                      <a:pt x="145" y="47"/>
                      <a:pt x="145" y="47"/>
                    </a:cubicBezTo>
                    <a:cubicBezTo>
                      <a:pt x="145" y="43"/>
                      <a:pt x="145" y="43"/>
                      <a:pt x="145" y="43"/>
                    </a:cubicBezTo>
                    <a:cubicBezTo>
                      <a:pt x="144" y="47"/>
                      <a:pt x="144" y="47"/>
                      <a:pt x="144" y="47"/>
                    </a:cubicBezTo>
                    <a:cubicBezTo>
                      <a:pt x="145" y="43"/>
                      <a:pt x="145" y="43"/>
                      <a:pt x="145" y="43"/>
                    </a:cubicBezTo>
                    <a:cubicBezTo>
                      <a:pt x="144" y="47"/>
                      <a:pt x="144" y="47"/>
                      <a:pt x="144" y="47"/>
                    </a:cubicBezTo>
                    <a:cubicBezTo>
                      <a:pt x="144" y="47"/>
                      <a:pt x="144" y="47"/>
                      <a:pt x="144" y="47"/>
                    </a:cubicBezTo>
                    <a:cubicBezTo>
                      <a:pt x="145" y="43"/>
                      <a:pt x="145" y="43"/>
                      <a:pt x="145" y="43"/>
                    </a:cubicBezTo>
                    <a:cubicBezTo>
                      <a:pt x="144" y="47"/>
                      <a:pt x="144" y="47"/>
                      <a:pt x="144" y="47"/>
                    </a:cubicBezTo>
                    <a:cubicBezTo>
                      <a:pt x="145" y="44"/>
                      <a:pt x="145" y="44"/>
                      <a:pt x="145" y="44"/>
                    </a:cubicBezTo>
                    <a:cubicBezTo>
                      <a:pt x="144" y="47"/>
                      <a:pt x="144" y="47"/>
                      <a:pt x="144" y="47"/>
                    </a:cubicBezTo>
                    <a:cubicBezTo>
                      <a:pt x="144" y="47"/>
                      <a:pt x="144" y="47"/>
                      <a:pt x="144" y="47"/>
                    </a:cubicBezTo>
                    <a:cubicBezTo>
                      <a:pt x="145" y="44"/>
                      <a:pt x="145" y="44"/>
                      <a:pt x="145" y="44"/>
                    </a:cubicBezTo>
                    <a:cubicBezTo>
                      <a:pt x="144" y="47"/>
                      <a:pt x="144" y="47"/>
                      <a:pt x="144" y="47"/>
                    </a:cubicBezTo>
                    <a:cubicBezTo>
                      <a:pt x="144" y="47"/>
                      <a:pt x="144" y="47"/>
                      <a:pt x="145" y="48"/>
                    </a:cubicBezTo>
                    <a:cubicBezTo>
                      <a:pt x="150" y="50"/>
                      <a:pt x="170" y="59"/>
                      <a:pt x="190" y="68"/>
                    </a:cubicBezTo>
                    <a:cubicBezTo>
                      <a:pt x="200" y="73"/>
                      <a:pt x="210" y="77"/>
                      <a:pt x="217" y="80"/>
                    </a:cubicBezTo>
                    <a:cubicBezTo>
                      <a:pt x="221" y="82"/>
                      <a:pt x="225" y="83"/>
                      <a:pt x="227" y="84"/>
                    </a:cubicBezTo>
                    <a:cubicBezTo>
                      <a:pt x="229" y="85"/>
                      <a:pt x="230" y="85"/>
                      <a:pt x="231" y="85"/>
                    </a:cubicBezTo>
                    <a:cubicBezTo>
                      <a:pt x="232" y="86"/>
                      <a:pt x="233" y="86"/>
                      <a:pt x="234" y="86"/>
                    </a:cubicBezTo>
                    <a:cubicBezTo>
                      <a:pt x="234" y="86"/>
                      <a:pt x="235" y="86"/>
                      <a:pt x="235" y="86"/>
                    </a:cubicBezTo>
                    <a:cubicBezTo>
                      <a:pt x="236" y="86"/>
                      <a:pt x="236" y="85"/>
                      <a:pt x="236" y="85"/>
                    </a:cubicBezTo>
                    <a:cubicBezTo>
                      <a:pt x="237" y="85"/>
                      <a:pt x="237" y="84"/>
                      <a:pt x="238" y="84"/>
                    </a:cubicBezTo>
                    <a:cubicBezTo>
                      <a:pt x="238" y="83"/>
                      <a:pt x="238" y="82"/>
                      <a:pt x="238" y="81"/>
                    </a:cubicBezTo>
                    <a:cubicBezTo>
                      <a:pt x="238" y="80"/>
                      <a:pt x="237" y="79"/>
                      <a:pt x="236" y="78"/>
                    </a:cubicBezTo>
                    <a:cubicBezTo>
                      <a:pt x="236" y="78"/>
                      <a:pt x="232" y="76"/>
                      <a:pt x="226" y="72"/>
                    </a:cubicBezTo>
                    <a:cubicBezTo>
                      <a:pt x="216" y="66"/>
                      <a:pt x="202" y="57"/>
                      <a:pt x="190" y="50"/>
                    </a:cubicBezTo>
                    <a:cubicBezTo>
                      <a:pt x="184" y="46"/>
                      <a:pt x="178" y="42"/>
                      <a:pt x="174" y="40"/>
                    </a:cubicBezTo>
                    <a:cubicBezTo>
                      <a:pt x="172" y="39"/>
                      <a:pt x="171" y="38"/>
                      <a:pt x="170" y="37"/>
                    </a:cubicBezTo>
                    <a:cubicBezTo>
                      <a:pt x="169" y="37"/>
                      <a:pt x="169" y="36"/>
                      <a:pt x="169" y="36"/>
                    </a:cubicBezTo>
                    <a:cubicBezTo>
                      <a:pt x="169" y="36"/>
                      <a:pt x="169" y="36"/>
                      <a:pt x="169" y="36"/>
                    </a:cubicBezTo>
                    <a:cubicBezTo>
                      <a:pt x="167" y="38"/>
                      <a:pt x="167" y="38"/>
                      <a:pt x="167" y="38"/>
                    </a:cubicBezTo>
                    <a:cubicBezTo>
                      <a:pt x="169" y="36"/>
                      <a:pt x="169" y="36"/>
                      <a:pt x="169" y="36"/>
                    </a:cubicBezTo>
                    <a:cubicBezTo>
                      <a:pt x="169" y="36"/>
                      <a:pt x="169" y="36"/>
                      <a:pt x="169" y="36"/>
                    </a:cubicBezTo>
                    <a:cubicBezTo>
                      <a:pt x="167" y="38"/>
                      <a:pt x="167" y="38"/>
                      <a:pt x="167" y="38"/>
                    </a:cubicBezTo>
                    <a:cubicBezTo>
                      <a:pt x="169" y="36"/>
                      <a:pt x="169" y="36"/>
                      <a:pt x="169" y="36"/>
                    </a:cubicBezTo>
                    <a:cubicBezTo>
                      <a:pt x="166" y="39"/>
                      <a:pt x="166" y="39"/>
                      <a:pt x="166" y="39"/>
                    </a:cubicBezTo>
                    <a:cubicBezTo>
                      <a:pt x="169" y="37"/>
                      <a:pt x="169" y="37"/>
                      <a:pt x="169" y="37"/>
                    </a:cubicBezTo>
                    <a:cubicBezTo>
                      <a:pt x="169" y="36"/>
                      <a:pt x="169" y="36"/>
                      <a:pt x="169" y="36"/>
                    </a:cubicBezTo>
                    <a:cubicBezTo>
                      <a:pt x="166" y="39"/>
                      <a:pt x="166" y="39"/>
                      <a:pt x="166" y="39"/>
                    </a:cubicBezTo>
                    <a:cubicBezTo>
                      <a:pt x="169" y="37"/>
                      <a:pt x="169" y="37"/>
                      <a:pt x="169" y="37"/>
                    </a:cubicBezTo>
                    <a:cubicBezTo>
                      <a:pt x="166" y="39"/>
                      <a:pt x="166" y="39"/>
                      <a:pt x="166" y="39"/>
                    </a:cubicBezTo>
                    <a:cubicBezTo>
                      <a:pt x="170" y="39"/>
                      <a:pt x="170" y="39"/>
                      <a:pt x="170" y="39"/>
                    </a:cubicBezTo>
                    <a:cubicBezTo>
                      <a:pt x="170" y="38"/>
                      <a:pt x="169" y="37"/>
                      <a:pt x="169" y="37"/>
                    </a:cubicBezTo>
                    <a:cubicBezTo>
                      <a:pt x="166" y="39"/>
                      <a:pt x="166" y="39"/>
                      <a:pt x="166" y="39"/>
                    </a:cubicBezTo>
                    <a:cubicBezTo>
                      <a:pt x="170" y="39"/>
                      <a:pt x="170" y="39"/>
                      <a:pt x="170" y="39"/>
                    </a:cubicBezTo>
                    <a:cubicBezTo>
                      <a:pt x="166" y="39"/>
                      <a:pt x="166" y="39"/>
                      <a:pt x="166" y="39"/>
                    </a:cubicBezTo>
                    <a:cubicBezTo>
                      <a:pt x="169" y="41"/>
                      <a:pt x="169" y="41"/>
                      <a:pt x="169" y="41"/>
                    </a:cubicBezTo>
                    <a:cubicBezTo>
                      <a:pt x="170" y="40"/>
                      <a:pt x="170" y="39"/>
                      <a:pt x="170" y="39"/>
                    </a:cubicBezTo>
                    <a:cubicBezTo>
                      <a:pt x="166" y="39"/>
                      <a:pt x="166" y="39"/>
                      <a:pt x="166" y="39"/>
                    </a:cubicBezTo>
                    <a:cubicBezTo>
                      <a:pt x="169" y="41"/>
                      <a:pt x="169" y="41"/>
                      <a:pt x="169" y="41"/>
                    </a:cubicBezTo>
                    <a:cubicBezTo>
                      <a:pt x="166" y="39"/>
                      <a:pt x="166" y="39"/>
                      <a:pt x="166" y="39"/>
                    </a:cubicBezTo>
                    <a:cubicBezTo>
                      <a:pt x="164" y="42"/>
                      <a:pt x="164" y="42"/>
                      <a:pt x="164" y="42"/>
                    </a:cubicBezTo>
                    <a:cubicBezTo>
                      <a:pt x="164" y="42"/>
                      <a:pt x="185" y="53"/>
                      <a:pt x="206" y="63"/>
                    </a:cubicBezTo>
                    <a:cubicBezTo>
                      <a:pt x="217" y="68"/>
                      <a:pt x="228" y="74"/>
                      <a:pt x="236" y="77"/>
                    </a:cubicBezTo>
                    <a:cubicBezTo>
                      <a:pt x="240" y="79"/>
                      <a:pt x="244" y="81"/>
                      <a:pt x="247" y="82"/>
                    </a:cubicBezTo>
                    <a:cubicBezTo>
                      <a:pt x="248" y="83"/>
                      <a:pt x="250" y="83"/>
                      <a:pt x="251" y="84"/>
                    </a:cubicBezTo>
                    <a:cubicBezTo>
                      <a:pt x="251" y="84"/>
                      <a:pt x="252" y="84"/>
                      <a:pt x="252" y="84"/>
                    </a:cubicBezTo>
                    <a:cubicBezTo>
                      <a:pt x="253" y="84"/>
                      <a:pt x="253" y="84"/>
                      <a:pt x="254" y="84"/>
                    </a:cubicBezTo>
                    <a:cubicBezTo>
                      <a:pt x="254" y="84"/>
                      <a:pt x="255" y="84"/>
                      <a:pt x="255" y="84"/>
                    </a:cubicBezTo>
                    <a:cubicBezTo>
                      <a:pt x="256" y="84"/>
                      <a:pt x="257" y="83"/>
                      <a:pt x="258" y="82"/>
                    </a:cubicBezTo>
                    <a:cubicBezTo>
                      <a:pt x="258" y="82"/>
                      <a:pt x="258" y="82"/>
                      <a:pt x="258" y="82"/>
                    </a:cubicBezTo>
                    <a:cubicBezTo>
                      <a:pt x="258" y="82"/>
                      <a:pt x="258" y="81"/>
                      <a:pt x="258" y="80"/>
                    </a:cubicBezTo>
                    <a:cubicBezTo>
                      <a:pt x="258" y="79"/>
                      <a:pt x="258" y="78"/>
                      <a:pt x="258" y="78"/>
                    </a:cubicBezTo>
                    <a:cubicBezTo>
                      <a:pt x="257" y="77"/>
                      <a:pt x="257" y="77"/>
                      <a:pt x="256" y="77"/>
                    </a:cubicBezTo>
                    <a:cubicBezTo>
                      <a:pt x="256" y="76"/>
                      <a:pt x="255" y="76"/>
                      <a:pt x="254" y="75"/>
                    </a:cubicBezTo>
                    <a:cubicBezTo>
                      <a:pt x="251" y="72"/>
                      <a:pt x="245" y="69"/>
                      <a:pt x="238" y="64"/>
                    </a:cubicBezTo>
                    <a:cubicBezTo>
                      <a:pt x="216" y="50"/>
                      <a:pt x="183" y="31"/>
                      <a:pt x="183" y="31"/>
                    </a:cubicBezTo>
                    <a:cubicBezTo>
                      <a:pt x="181" y="34"/>
                      <a:pt x="181" y="34"/>
                      <a:pt x="181" y="34"/>
                    </a:cubicBezTo>
                    <a:cubicBezTo>
                      <a:pt x="179" y="38"/>
                      <a:pt x="179" y="38"/>
                      <a:pt x="179" y="38"/>
                    </a:cubicBezTo>
                    <a:cubicBezTo>
                      <a:pt x="179" y="38"/>
                      <a:pt x="201" y="48"/>
                      <a:pt x="223" y="58"/>
                    </a:cubicBezTo>
                    <a:cubicBezTo>
                      <a:pt x="234" y="63"/>
                      <a:pt x="246" y="68"/>
                      <a:pt x="255" y="72"/>
                    </a:cubicBezTo>
                    <a:cubicBezTo>
                      <a:pt x="259" y="74"/>
                      <a:pt x="263" y="75"/>
                      <a:pt x="266" y="76"/>
                    </a:cubicBezTo>
                    <a:cubicBezTo>
                      <a:pt x="267" y="77"/>
                      <a:pt x="268" y="77"/>
                      <a:pt x="270" y="78"/>
                    </a:cubicBezTo>
                    <a:cubicBezTo>
                      <a:pt x="270" y="78"/>
                      <a:pt x="271" y="78"/>
                      <a:pt x="271" y="78"/>
                    </a:cubicBezTo>
                    <a:cubicBezTo>
                      <a:pt x="271" y="78"/>
                      <a:pt x="272" y="78"/>
                      <a:pt x="273" y="78"/>
                    </a:cubicBezTo>
                    <a:cubicBezTo>
                      <a:pt x="273" y="78"/>
                      <a:pt x="273" y="78"/>
                      <a:pt x="274" y="78"/>
                    </a:cubicBezTo>
                    <a:cubicBezTo>
                      <a:pt x="274" y="78"/>
                      <a:pt x="275" y="78"/>
                      <a:pt x="275" y="78"/>
                    </a:cubicBezTo>
                    <a:cubicBezTo>
                      <a:pt x="275" y="77"/>
                      <a:pt x="276" y="77"/>
                      <a:pt x="276" y="76"/>
                    </a:cubicBezTo>
                    <a:cubicBezTo>
                      <a:pt x="277" y="75"/>
                      <a:pt x="277" y="74"/>
                      <a:pt x="277" y="73"/>
                    </a:cubicBezTo>
                    <a:cubicBezTo>
                      <a:pt x="277" y="72"/>
                      <a:pt x="276" y="71"/>
                      <a:pt x="275" y="71"/>
                    </a:cubicBezTo>
                    <a:cubicBezTo>
                      <a:pt x="202" y="25"/>
                      <a:pt x="202" y="25"/>
                      <a:pt x="202" y="25"/>
                    </a:cubicBezTo>
                    <a:cubicBezTo>
                      <a:pt x="200" y="29"/>
                      <a:pt x="200" y="29"/>
                      <a:pt x="200" y="29"/>
                    </a:cubicBezTo>
                    <a:cubicBezTo>
                      <a:pt x="203" y="31"/>
                      <a:pt x="203" y="31"/>
                      <a:pt x="203" y="31"/>
                    </a:cubicBezTo>
                    <a:cubicBezTo>
                      <a:pt x="200" y="29"/>
                      <a:pt x="200" y="29"/>
                      <a:pt x="200" y="29"/>
                    </a:cubicBezTo>
                    <a:cubicBezTo>
                      <a:pt x="202" y="32"/>
                      <a:pt x="202" y="32"/>
                      <a:pt x="202" y="32"/>
                    </a:cubicBezTo>
                    <a:cubicBezTo>
                      <a:pt x="203" y="32"/>
                      <a:pt x="203" y="31"/>
                      <a:pt x="203" y="31"/>
                    </a:cubicBezTo>
                    <a:cubicBezTo>
                      <a:pt x="200" y="29"/>
                      <a:pt x="200" y="29"/>
                      <a:pt x="200" y="29"/>
                    </a:cubicBezTo>
                    <a:cubicBezTo>
                      <a:pt x="202" y="32"/>
                      <a:pt x="202" y="32"/>
                      <a:pt x="202" y="32"/>
                    </a:cubicBezTo>
                    <a:cubicBezTo>
                      <a:pt x="200" y="29"/>
                      <a:pt x="200" y="29"/>
                      <a:pt x="200" y="29"/>
                    </a:cubicBezTo>
                    <a:cubicBezTo>
                      <a:pt x="201" y="33"/>
                      <a:pt x="201" y="33"/>
                      <a:pt x="201" y="33"/>
                    </a:cubicBezTo>
                    <a:cubicBezTo>
                      <a:pt x="201" y="33"/>
                      <a:pt x="202" y="32"/>
                      <a:pt x="202" y="32"/>
                    </a:cubicBezTo>
                    <a:cubicBezTo>
                      <a:pt x="200" y="29"/>
                      <a:pt x="200" y="29"/>
                      <a:pt x="200" y="29"/>
                    </a:cubicBezTo>
                    <a:cubicBezTo>
                      <a:pt x="201" y="33"/>
                      <a:pt x="201" y="33"/>
                      <a:pt x="201" y="33"/>
                    </a:cubicBezTo>
                    <a:cubicBezTo>
                      <a:pt x="200" y="29"/>
                      <a:pt x="200" y="29"/>
                      <a:pt x="200" y="29"/>
                    </a:cubicBezTo>
                    <a:cubicBezTo>
                      <a:pt x="200" y="33"/>
                      <a:pt x="200" y="33"/>
                      <a:pt x="200" y="33"/>
                    </a:cubicBezTo>
                    <a:cubicBezTo>
                      <a:pt x="201" y="33"/>
                      <a:pt x="201" y="33"/>
                      <a:pt x="201" y="33"/>
                    </a:cubicBezTo>
                    <a:cubicBezTo>
                      <a:pt x="200" y="29"/>
                      <a:pt x="200" y="29"/>
                      <a:pt x="200" y="29"/>
                    </a:cubicBezTo>
                    <a:cubicBezTo>
                      <a:pt x="200" y="33"/>
                      <a:pt x="200" y="33"/>
                      <a:pt x="200" y="33"/>
                    </a:cubicBezTo>
                    <a:cubicBezTo>
                      <a:pt x="200" y="30"/>
                      <a:pt x="200" y="30"/>
                      <a:pt x="200" y="30"/>
                    </a:cubicBezTo>
                    <a:cubicBezTo>
                      <a:pt x="200" y="33"/>
                      <a:pt x="200" y="33"/>
                      <a:pt x="200" y="33"/>
                    </a:cubicBezTo>
                    <a:cubicBezTo>
                      <a:pt x="200" y="33"/>
                      <a:pt x="200" y="33"/>
                      <a:pt x="200" y="33"/>
                    </a:cubicBezTo>
                    <a:cubicBezTo>
                      <a:pt x="200" y="30"/>
                      <a:pt x="200" y="30"/>
                      <a:pt x="200" y="30"/>
                    </a:cubicBezTo>
                    <a:cubicBezTo>
                      <a:pt x="200" y="33"/>
                      <a:pt x="200" y="33"/>
                      <a:pt x="200" y="33"/>
                    </a:cubicBezTo>
                    <a:cubicBezTo>
                      <a:pt x="200" y="32"/>
                      <a:pt x="200" y="32"/>
                      <a:pt x="200" y="32"/>
                    </a:cubicBezTo>
                    <a:cubicBezTo>
                      <a:pt x="200" y="33"/>
                      <a:pt x="200" y="33"/>
                      <a:pt x="200" y="33"/>
                    </a:cubicBezTo>
                    <a:cubicBezTo>
                      <a:pt x="200" y="33"/>
                      <a:pt x="200" y="33"/>
                      <a:pt x="200" y="33"/>
                    </a:cubicBezTo>
                    <a:cubicBezTo>
                      <a:pt x="200" y="32"/>
                      <a:pt x="200" y="32"/>
                      <a:pt x="200" y="32"/>
                    </a:cubicBezTo>
                    <a:cubicBezTo>
                      <a:pt x="200" y="33"/>
                      <a:pt x="200" y="33"/>
                      <a:pt x="200" y="33"/>
                    </a:cubicBezTo>
                    <a:cubicBezTo>
                      <a:pt x="200" y="33"/>
                      <a:pt x="200" y="33"/>
                      <a:pt x="201" y="33"/>
                    </a:cubicBezTo>
                    <a:cubicBezTo>
                      <a:pt x="205" y="35"/>
                      <a:pt x="212" y="38"/>
                      <a:pt x="220" y="42"/>
                    </a:cubicBezTo>
                    <a:cubicBezTo>
                      <a:pt x="233" y="47"/>
                      <a:pt x="250" y="55"/>
                      <a:pt x="264" y="61"/>
                    </a:cubicBezTo>
                    <a:cubicBezTo>
                      <a:pt x="271" y="64"/>
                      <a:pt x="277" y="67"/>
                      <a:pt x="282" y="69"/>
                    </a:cubicBezTo>
                    <a:cubicBezTo>
                      <a:pt x="285" y="70"/>
                      <a:pt x="287" y="70"/>
                      <a:pt x="288" y="71"/>
                    </a:cubicBezTo>
                    <a:cubicBezTo>
                      <a:pt x="289" y="71"/>
                      <a:pt x="290" y="72"/>
                      <a:pt x="291" y="72"/>
                    </a:cubicBezTo>
                    <a:cubicBezTo>
                      <a:pt x="291" y="72"/>
                      <a:pt x="292" y="72"/>
                      <a:pt x="293" y="72"/>
                    </a:cubicBezTo>
                    <a:cubicBezTo>
                      <a:pt x="293" y="72"/>
                      <a:pt x="294" y="72"/>
                      <a:pt x="294" y="72"/>
                    </a:cubicBezTo>
                    <a:cubicBezTo>
                      <a:pt x="295" y="72"/>
                      <a:pt x="296" y="71"/>
                      <a:pt x="297" y="70"/>
                    </a:cubicBezTo>
                    <a:cubicBezTo>
                      <a:pt x="297" y="70"/>
                      <a:pt x="297" y="70"/>
                      <a:pt x="297" y="70"/>
                    </a:cubicBezTo>
                    <a:cubicBezTo>
                      <a:pt x="297" y="69"/>
                      <a:pt x="297" y="69"/>
                      <a:pt x="297" y="68"/>
                    </a:cubicBezTo>
                    <a:cubicBezTo>
                      <a:pt x="297" y="67"/>
                      <a:pt x="297" y="67"/>
                      <a:pt x="297" y="66"/>
                    </a:cubicBezTo>
                    <a:cubicBezTo>
                      <a:pt x="297" y="66"/>
                      <a:pt x="296" y="65"/>
                      <a:pt x="296" y="65"/>
                    </a:cubicBezTo>
                    <a:cubicBezTo>
                      <a:pt x="296" y="65"/>
                      <a:pt x="295" y="64"/>
                      <a:pt x="295" y="64"/>
                    </a:cubicBezTo>
                    <a:cubicBezTo>
                      <a:pt x="294" y="63"/>
                      <a:pt x="292" y="62"/>
                      <a:pt x="289" y="60"/>
                    </a:cubicBezTo>
                    <a:cubicBezTo>
                      <a:pt x="280" y="54"/>
                      <a:pt x="262" y="43"/>
                      <a:pt x="247" y="34"/>
                    </a:cubicBezTo>
                    <a:cubicBezTo>
                      <a:pt x="239" y="29"/>
                      <a:pt x="231" y="25"/>
                      <a:pt x="226" y="21"/>
                    </a:cubicBezTo>
                    <a:cubicBezTo>
                      <a:pt x="224" y="20"/>
                      <a:pt x="221" y="18"/>
                      <a:pt x="220" y="18"/>
                    </a:cubicBezTo>
                    <a:cubicBezTo>
                      <a:pt x="219" y="17"/>
                      <a:pt x="219" y="17"/>
                      <a:pt x="218" y="17"/>
                    </a:cubicBezTo>
                    <a:cubicBezTo>
                      <a:pt x="218" y="16"/>
                      <a:pt x="218" y="16"/>
                      <a:pt x="218" y="16"/>
                    </a:cubicBezTo>
                    <a:cubicBezTo>
                      <a:pt x="218" y="16"/>
                      <a:pt x="218" y="16"/>
                      <a:pt x="218" y="16"/>
                    </a:cubicBezTo>
                    <a:cubicBezTo>
                      <a:pt x="217" y="18"/>
                      <a:pt x="217" y="18"/>
                      <a:pt x="217" y="18"/>
                    </a:cubicBezTo>
                    <a:cubicBezTo>
                      <a:pt x="218" y="16"/>
                      <a:pt x="218" y="16"/>
                      <a:pt x="218" y="16"/>
                    </a:cubicBezTo>
                    <a:cubicBezTo>
                      <a:pt x="218" y="16"/>
                      <a:pt x="218" y="16"/>
                      <a:pt x="218" y="16"/>
                    </a:cubicBezTo>
                    <a:cubicBezTo>
                      <a:pt x="217" y="18"/>
                      <a:pt x="217" y="18"/>
                      <a:pt x="217" y="18"/>
                    </a:cubicBezTo>
                    <a:cubicBezTo>
                      <a:pt x="218" y="16"/>
                      <a:pt x="218" y="16"/>
                      <a:pt x="218" y="16"/>
                    </a:cubicBezTo>
                    <a:cubicBezTo>
                      <a:pt x="216" y="19"/>
                      <a:pt x="216" y="19"/>
                      <a:pt x="216" y="19"/>
                    </a:cubicBezTo>
                    <a:cubicBezTo>
                      <a:pt x="219" y="17"/>
                      <a:pt x="219" y="17"/>
                      <a:pt x="219" y="17"/>
                    </a:cubicBezTo>
                    <a:cubicBezTo>
                      <a:pt x="218" y="16"/>
                      <a:pt x="218" y="16"/>
                      <a:pt x="218" y="16"/>
                    </a:cubicBezTo>
                    <a:cubicBezTo>
                      <a:pt x="216" y="19"/>
                      <a:pt x="216" y="19"/>
                      <a:pt x="216" y="19"/>
                    </a:cubicBezTo>
                    <a:cubicBezTo>
                      <a:pt x="219" y="17"/>
                      <a:pt x="219" y="17"/>
                      <a:pt x="219" y="17"/>
                    </a:cubicBezTo>
                    <a:cubicBezTo>
                      <a:pt x="216" y="19"/>
                      <a:pt x="216" y="19"/>
                      <a:pt x="216" y="19"/>
                    </a:cubicBezTo>
                    <a:cubicBezTo>
                      <a:pt x="219" y="18"/>
                      <a:pt x="219" y="18"/>
                      <a:pt x="219" y="18"/>
                    </a:cubicBezTo>
                    <a:cubicBezTo>
                      <a:pt x="219" y="17"/>
                      <a:pt x="219" y="17"/>
                      <a:pt x="219" y="17"/>
                    </a:cubicBezTo>
                    <a:cubicBezTo>
                      <a:pt x="216" y="19"/>
                      <a:pt x="216" y="19"/>
                      <a:pt x="216" y="19"/>
                    </a:cubicBezTo>
                    <a:cubicBezTo>
                      <a:pt x="219" y="18"/>
                      <a:pt x="219" y="18"/>
                      <a:pt x="219" y="18"/>
                    </a:cubicBezTo>
                    <a:cubicBezTo>
                      <a:pt x="216" y="19"/>
                      <a:pt x="216" y="19"/>
                      <a:pt x="216" y="19"/>
                    </a:cubicBezTo>
                    <a:cubicBezTo>
                      <a:pt x="219" y="19"/>
                      <a:pt x="219" y="19"/>
                      <a:pt x="219" y="19"/>
                    </a:cubicBezTo>
                    <a:cubicBezTo>
                      <a:pt x="219" y="18"/>
                      <a:pt x="219" y="18"/>
                      <a:pt x="219" y="18"/>
                    </a:cubicBezTo>
                    <a:cubicBezTo>
                      <a:pt x="216" y="19"/>
                      <a:pt x="216" y="19"/>
                      <a:pt x="216" y="19"/>
                    </a:cubicBezTo>
                    <a:cubicBezTo>
                      <a:pt x="219" y="19"/>
                      <a:pt x="219" y="19"/>
                      <a:pt x="219" y="19"/>
                    </a:cubicBezTo>
                    <a:cubicBezTo>
                      <a:pt x="215" y="19"/>
                      <a:pt x="215" y="19"/>
                      <a:pt x="215" y="19"/>
                    </a:cubicBezTo>
                    <a:cubicBezTo>
                      <a:pt x="219" y="21"/>
                      <a:pt x="219" y="21"/>
                      <a:pt x="219" y="21"/>
                    </a:cubicBezTo>
                    <a:cubicBezTo>
                      <a:pt x="216" y="19"/>
                      <a:pt x="216" y="19"/>
                      <a:pt x="216" y="19"/>
                    </a:cubicBezTo>
                    <a:cubicBezTo>
                      <a:pt x="217" y="23"/>
                      <a:pt x="217" y="23"/>
                      <a:pt x="217" y="23"/>
                    </a:cubicBezTo>
                    <a:cubicBezTo>
                      <a:pt x="217" y="23"/>
                      <a:pt x="218" y="23"/>
                      <a:pt x="219" y="21"/>
                    </a:cubicBezTo>
                    <a:cubicBezTo>
                      <a:pt x="216" y="19"/>
                      <a:pt x="216" y="19"/>
                      <a:pt x="216" y="19"/>
                    </a:cubicBezTo>
                    <a:cubicBezTo>
                      <a:pt x="217" y="23"/>
                      <a:pt x="217" y="23"/>
                      <a:pt x="217" y="23"/>
                    </a:cubicBezTo>
                    <a:cubicBezTo>
                      <a:pt x="216" y="19"/>
                      <a:pt x="216" y="19"/>
                      <a:pt x="216" y="19"/>
                    </a:cubicBezTo>
                    <a:cubicBezTo>
                      <a:pt x="216" y="23"/>
                      <a:pt x="216" y="23"/>
                      <a:pt x="216" y="23"/>
                    </a:cubicBezTo>
                    <a:cubicBezTo>
                      <a:pt x="216" y="23"/>
                      <a:pt x="216" y="23"/>
                      <a:pt x="217" y="23"/>
                    </a:cubicBezTo>
                    <a:cubicBezTo>
                      <a:pt x="216" y="19"/>
                      <a:pt x="216" y="19"/>
                      <a:pt x="216" y="19"/>
                    </a:cubicBezTo>
                    <a:cubicBezTo>
                      <a:pt x="216" y="23"/>
                      <a:pt x="216" y="23"/>
                      <a:pt x="216" y="23"/>
                    </a:cubicBezTo>
                    <a:cubicBezTo>
                      <a:pt x="216" y="20"/>
                      <a:pt x="216" y="20"/>
                      <a:pt x="216" y="20"/>
                    </a:cubicBezTo>
                    <a:cubicBezTo>
                      <a:pt x="215" y="23"/>
                      <a:pt x="215" y="23"/>
                      <a:pt x="215" y="23"/>
                    </a:cubicBezTo>
                    <a:cubicBezTo>
                      <a:pt x="215" y="23"/>
                      <a:pt x="215" y="23"/>
                      <a:pt x="216" y="23"/>
                    </a:cubicBezTo>
                    <a:cubicBezTo>
                      <a:pt x="216" y="20"/>
                      <a:pt x="216" y="20"/>
                      <a:pt x="216" y="20"/>
                    </a:cubicBezTo>
                    <a:cubicBezTo>
                      <a:pt x="215" y="23"/>
                      <a:pt x="215" y="23"/>
                      <a:pt x="215" y="23"/>
                    </a:cubicBezTo>
                    <a:cubicBezTo>
                      <a:pt x="215" y="22"/>
                      <a:pt x="215" y="22"/>
                      <a:pt x="215" y="22"/>
                    </a:cubicBezTo>
                    <a:cubicBezTo>
                      <a:pt x="215" y="23"/>
                      <a:pt x="215" y="23"/>
                      <a:pt x="215" y="23"/>
                    </a:cubicBezTo>
                    <a:cubicBezTo>
                      <a:pt x="215" y="23"/>
                      <a:pt x="215" y="23"/>
                      <a:pt x="215" y="23"/>
                    </a:cubicBezTo>
                    <a:cubicBezTo>
                      <a:pt x="215" y="22"/>
                      <a:pt x="215" y="22"/>
                      <a:pt x="215" y="22"/>
                    </a:cubicBezTo>
                    <a:cubicBezTo>
                      <a:pt x="215" y="23"/>
                      <a:pt x="215" y="23"/>
                      <a:pt x="215" y="23"/>
                    </a:cubicBezTo>
                    <a:cubicBezTo>
                      <a:pt x="215" y="23"/>
                      <a:pt x="215" y="23"/>
                      <a:pt x="216" y="24"/>
                    </a:cubicBezTo>
                    <a:cubicBezTo>
                      <a:pt x="219" y="25"/>
                      <a:pt x="225" y="28"/>
                      <a:pt x="232" y="31"/>
                    </a:cubicBezTo>
                    <a:cubicBezTo>
                      <a:pt x="244" y="37"/>
                      <a:pt x="258" y="44"/>
                      <a:pt x="270" y="49"/>
                    </a:cubicBezTo>
                    <a:cubicBezTo>
                      <a:pt x="276" y="52"/>
                      <a:pt x="281" y="55"/>
                      <a:pt x="285" y="57"/>
                    </a:cubicBezTo>
                    <a:cubicBezTo>
                      <a:pt x="287" y="57"/>
                      <a:pt x="289" y="58"/>
                      <a:pt x="290" y="59"/>
                    </a:cubicBezTo>
                    <a:cubicBezTo>
                      <a:pt x="291" y="59"/>
                      <a:pt x="292" y="59"/>
                      <a:pt x="292" y="59"/>
                    </a:cubicBezTo>
                    <a:cubicBezTo>
                      <a:pt x="293" y="60"/>
                      <a:pt x="293" y="60"/>
                      <a:pt x="294" y="60"/>
                    </a:cubicBezTo>
                    <a:cubicBezTo>
                      <a:pt x="295" y="60"/>
                      <a:pt x="295" y="60"/>
                      <a:pt x="296" y="59"/>
                    </a:cubicBezTo>
                    <a:cubicBezTo>
                      <a:pt x="296" y="59"/>
                      <a:pt x="297" y="59"/>
                      <a:pt x="298" y="58"/>
                    </a:cubicBezTo>
                    <a:cubicBezTo>
                      <a:pt x="298" y="57"/>
                      <a:pt x="299" y="56"/>
                      <a:pt x="299" y="56"/>
                    </a:cubicBezTo>
                    <a:cubicBezTo>
                      <a:pt x="299" y="55"/>
                      <a:pt x="298" y="54"/>
                      <a:pt x="298" y="54"/>
                    </a:cubicBezTo>
                    <a:cubicBezTo>
                      <a:pt x="298" y="53"/>
                      <a:pt x="298" y="53"/>
                      <a:pt x="298" y="53"/>
                    </a:cubicBezTo>
                    <a:cubicBezTo>
                      <a:pt x="297" y="52"/>
                      <a:pt x="297" y="52"/>
                      <a:pt x="297" y="52"/>
                    </a:cubicBezTo>
                    <a:cubicBezTo>
                      <a:pt x="297" y="52"/>
                      <a:pt x="296" y="52"/>
                      <a:pt x="296" y="51"/>
                    </a:cubicBezTo>
                    <a:cubicBezTo>
                      <a:pt x="293" y="50"/>
                      <a:pt x="288" y="47"/>
                      <a:pt x="282" y="43"/>
                    </a:cubicBezTo>
                    <a:cubicBezTo>
                      <a:pt x="273" y="37"/>
                      <a:pt x="261" y="30"/>
                      <a:pt x="252" y="24"/>
                    </a:cubicBezTo>
                    <a:cubicBezTo>
                      <a:pt x="247" y="21"/>
                      <a:pt x="243" y="19"/>
                      <a:pt x="240" y="17"/>
                    </a:cubicBezTo>
                    <a:cubicBezTo>
                      <a:pt x="238" y="16"/>
                      <a:pt x="237" y="15"/>
                      <a:pt x="236" y="15"/>
                    </a:cubicBezTo>
                    <a:cubicBezTo>
                      <a:pt x="236" y="14"/>
                      <a:pt x="236" y="14"/>
                      <a:pt x="235" y="14"/>
                    </a:cubicBezTo>
                    <a:cubicBezTo>
                      <a:pt x="235" y="14"/>
                      <a:pt x="235" y="14"/>
                      <a:pt x="235" y="14"/>
                    </a:cubicBezTo>
                    <a:cubicBezTo>
                      <a:pt x="234" y="16"/>
                      <a:pt x="234" y="16"/>
                      <a:pt x="234" y="16"/>
                    </a:cubicBezTo>
                    <a:cubicBezTo>
                      <a:pt x="236" y="14"/>
                      <a:pt x="236" y="14"/>
                      <a:pt x="236" y="14"/>
                    </a:cubicBezTo>
                    <a:cubicBezTo>
                      <a:pt x="235" y="14"/>
                      <a:pt x="235" y="14"/>
                      <a:pt x="235" y="14"/>
                    </a:cubicBezTo>
                    <a:cubicBezTo>
                      <a:pt x="234" y="16"/>
                      <a:pt x="234" y="16"/>
                      <a:pt x="234" y="16"/>
                    </a:cubicBezTo>
                    <a:cubicBezTo>
                      <a:pt x="236" y="14"/>
                      <a:pt x="236" y="14"/>
                      <a:pt x="236" y="14"/>
                    </a:cubicBezTo>
                    <a:cubicBezTo>
                      <a:pt x="233" y="17"/>
                      <a:pt x="233" y="17"/>
                      <a:pt x="233" y="17"/>
                    </a:cubicBezTo>
                    <a:cubicBezTo>
                      <a:pt x="236" y="15"/>
                      <a:pt x="236" y="15"/>
                      <a:pt x="236" y="15"/>
                    </a:cubicBezTo>
                    <a:cubicBezTo>
                      <a:pt x="236" y="14"/>
                      <a:pt x="236" y="14"/>
                      <a:pt x="236" y="14"/>
                    </a:cubicBezTo>
                    <a:cubicBezTo>
                      <a:pt x="233" y="17"/>
                      <a:pt x="233" y="17"/>
                      <a:pt x="233" y="17"/>
                    </a:cubicBezTo>
                    <a:cubicBezTo>
                      <a:pt x="236" y="15"/>
                      <a:pt x="236" y="15"/>
                      <a:pt x="236" y="15"/>
                    </a:cubicBezTo>
                    <a:cubicBezTo>
                      <a:pt x="233" y="17"/>
                      <a:pt x="233" y="17"/>
                      <a:pt x="233" y="17"/>
                    </a:cubicBezTo>
                    <a:cubicBezTo>
                      <a:pt x="236" y="15"/>
                      <a:pt x="236" y="15"/>
                      <a:pt x="236" y="15"/>
                    </a:cubicBezTo>
                    <a:cubicBezTo>
                      <a:pt x="236" y="15"/>
                      <a:pt x="236" y="15"/>
                      <a:pt x="236" y="15"/>
                    </a:cubicBezTo>
                    <a:cubicBezTo>
                      <a:pt x="233" y="17"/>
                      <a:pt x="233" y="17"/>
                      <a:pt x="233" y="17"/>
                    </a:cubicBezTo>
                    <a:cubicBezTo>
                      <a:pt x="236" y="15"/>
                      <a:pt x="236" y="15"/>
                      <a:pt x="236" y="15"/>
                    </a:cubicBezTo>
                    <a:cubicBezTo>
                      <a:pt x="233" y="17"/>
                      <a:pt x="233" y="17"/>
                      <a:pt x="233" y="17"/>
                    </a:cubicBezTo>
                    <a:cubicBezTo>
                      <a:pt x="237" y="17"/>
                      <a:pt x="237" y="17"/>
                      <a:pt x="237" y="17"/>
                    </a:cubicBezTo>
                    <a:cubicBezTo>
                      <a:pt x="237" y="16"/>
                      <a:pt x="237" y="16"/>
                      <a:pt x="236" y="15"/>
                    </a:cubicBezTo>
                    <a:cubicBezTo>
                      <a:pt x="233" y="17"/>
                      <a:pt x="233" y="17"/>
                      <a:pt x="233" y="17"/>
                    </a:cubicBezTo>
                    <a:cubicBezTo>
                      <a:pt x="237" y="17"/>
                      <a:pt x="237" y="17"/>
                      <a:pt x="237" y="17"/>
                    </a:cubicBezTo>
                    <a:cubicBezTo>
                      <a:pt x="233" y="17"/>
                      <a:pt x="233" y="17"/>
                      <a:pt x="233" y="17"/>
                    </a:cubicBezTo>
                    <a:cubicBezTo>
                      <a:pt x="237" y="18"/>
                      <a:pt x="237" y="18"/>
                      <a:pt x="237" y="18"/>
                    </a:cubicBezTo>
                    <a:cubicBezTo>
                      <a:pt x="237" y="18"/>
                      <a:pt x="237" y="17"/>
                      <a:pt x="237" y="17"/>
                    </a:cubicBezTo>
                    <a:cubicBezTo>
                      <a:pt x="233" y="17"/>
                      <a:pt x="233" y="17"/>
                      <a:pt x="233" y="17"/>
                    </a:cubicBezTo>
                    <a:cubicBezTo>
                      <a:pt x="237" y="18"/>
                      <a:pt x="237" y="18"/>
                      <a:pt x="237" y="18"/>
                    </a:cubicBezTo>
                    <a:cubicBezTo>
                      <a:pt x="233" y="17"/>
                      <a:pt x="233" y="17"/>
                      <a:pt x="233" y="17"/>
                    </a:cubicBezTo>
                    <a:cubicBezTo>
                      <a:pt x="235" y="20"/>
                      <a:pt x="235" y="20"/>
                      <a:pt x="235" y="20"/>
                    </a:cubicBezTo>
                    <a:cubicBezTo>
                      <a:pt x="236" y="19"/>
                      <a:pt x="236" y="19"/>
                      <a:pt x="237" y="18"/>
                    </a:cubicBezTo>
                    <a:cubicBezTo>
                      <a:pt x="233" y="17"/>
                      <a:pt x="233" y="17"/>
                      <a:pt x="233" y="17"/>
                    </a:cubicBezTo>
                    <a:cubicBezTo>
                      <a:pt x="235" y="20"/>
                      <a:pt x="235" y="20"/>
                      <a:pt x="235" y="20"/>
                    </a:cubicBezTo>
                    <a:cubicBezTo>
                      <a:pt x="235" y="20"/>
                      <a:pt x="236" y="20"/>
                      <a:pt x="236" y="19"/>
                    </a:cubicBezTo>
                    <a:cubicBezTo>
                      <a:pt x="233" y="17"/>
                      <a:pt x="233" y="17"/>
                      <a:pt x="233" y="17"/>
                    </a:cubicBezTo>
                    <a:cubicBezTo>
                      <a:pt x="235" y="20"/>
                      <a:pt x="235" y="20"/>
                      <a:pt x="235" y="20"/>
                    </a:cubicBezTo>
                    <a:cubicBezTo>
                      <a:pt x="235" y="20"/>
                      <a:pt x="236" y="20"/>
                      <a:pt x="236" y="19"/>
                    </a:cubicBezTo>
                    <a:cubicBezTo>
                      <a:pt x="233" y="17"/>
                      <a:pt x="233" y="17"/>
                      <a:pt x="233" y="17"/>
                    </a:cubicBezTo>
                    <a:cubicBezTo>
                      <a:pt x="235" y="20"/>
                      <a:pt x="235" y="20"/>
                      <a:pt x="235" y="20"/>
                    </a:cubicBezTo>
                    <a:cubicBezTo>
                      <a:pt x="233" y="17"/>
                      <a:pt x="233" y="17"/>
                      <a:pt x="233" y="17"/>
                    </a:cubicBezTo>
                    <a:cubicBezTo>
                      <a:pt x="234" y="21"/>
                      <a:pt x="234" y="21"/>
                      <a:pt x="234" y="21"/>
                    </a:cubicBezTo>
                    <a:cubicBezTo>
                      <a:pt x="234" y="21"/>
                      <a:pt x="234" y="21"/>
                      <a:pt x="235" y="20"/>
                    </a:cubicBezTo>
                    <a:cubicBezTo>
                      <a:pt x="233" y="17"/>
                      <a:pt x="233" y="17"/>
                      <a:pt x="233" y="17"/>
                    </a:cubicBezTo>
                    <a:cubicBezTo>
                      <a:pt x="234" y="21"/>
                      <a:pt x="234" y="21"/>
                      <a:pt x="234" y="21"/>
                    </a:cubicBezTo>
                    <a:cubicBezTo>
                      <a:pt x="233" y="18"/>
                      <a:pt x="233" y="18"/>
                      <a:pt x="233" y="18"/>
                    </a:cubicBezTo>
                    <a:cubicBezTo>
                      <a:pt x="233" y="21"/>
                      <a:pt x="233" y="21"/>
                      <a:pt x="233" y="21"/>
                    </a:cubicBezTo>
                    <a:cubicBezTo>
                      <a:pt x="234" y="21"/>
                      <a:pt x="234" y="21"/>
                      <a:pt x="234" y="21"/>
                    </a:cubicBezTo>
                    <a:cubicBezTo>
                      <a:pt x="233" y="18"/>
                      <a:pt x="233" y="18"/>
                      <a:pt x="233" y="18"/>
                    </a:cubicBezTo>
                    <a:cubicBezTo>
                      <a:pt x="233" y="21"/>
                      <a:pt x="233" y="21"/>
                      <a:pt x="233" y="21"/>
                    </a:cubicBezTo>
                    <a:cubicBezTo>
                      <a:pt x="233" y="19"/>
                      <a:pt x="233" y="19"/>
                      <a:pt x="233" y="19"/>
                    </a:cubicBezTo>
                    <a:cubicBezTo>
                      <a:pt x="233" y="21"/>
                      <a:pt x="233" y="21"/>
                      <a:pt x="233" y="21"/>
                    </a:cubicBezTo>
                    <a:cubicBezTo>
                      <a:pt x="233" y="21"/>
                      <a:pt x="233" y="21"/>
                      <a:pt x="233" y="21"/>
                    </a:cubicBezTo>
                    <a:cubicBezTo>
                      <a:pt x="233" y="19"/>
                      <a:pt x="233" y="19"/>
                      <a:pt x="233" y="19"/>
                    </a:cubicBezTo>
                    <a:cubicBezTo>
                      <a:pt x="233" y="21"/>
                      <a:pt x="233" y="21"/>
                      <a:pt x="233" y="21"/>
                    </a:cubicBezTo>
                    <a:cubicBezTo>
                      <a:pt x="233" y="21"/>
                      <a:pt x="233" y="21"/>
                      <a:pt x="233" y="21"/>
                    </a:cubicBezTo>
                    <a:cubicBezTo>
                      <a:pt x="233" y="21"/>
                      <a:pt x="235" y="21"/>
                      <a:pt x="237" y="22"/>
                    </a:cubicBezTo>
                    <a:cubicBezTo>
                      <a:pt x="244" y="25"/>
                      <a:pt x="258" y="31"/>
                      <a:pt x="270" y="36"/>
                    </a:cubicBezTo>
                    <a:cubicBezTo>
                      <a:pt x="276" y="38"/>
                      <a:pt x="282" y="40"/>
                      <a:pt x="286" y="42"/>
                    </a:cubicBezTo>
                    <a:cubicBezTo>
                      <a:pt x="290" y="44"/>
                      <a:pt x="292" y="45"/>
                      <a:pt x="292" y="45"/>
                    </a:cubicBezTo>
                    <a:cubicBezTo>
                      <a:pt x="294" y="46"/>
                      <a:pt x="297" y="45"/>
                      <a:pt x="298" y="43"/>
                    </a:cubicBezTo>
                    <a:cubicBezTo>
                      <a:pt x="299" y="41"/>
                      <a:pt x="298" y="39"/>
                      <a:pt x="296" y="38"/>
                    </a:cubicBezTo>
                    <a:cubicBezTo>
                      <a:pt x="252" y="11"/>
                      <a:pt x="252" y="11"/>
                      <a:pt x="252" y="11"/>
                    </a:cubicBezTo>
                    <a:cubicBezTo>
                      <a:pt x="250" y="14"/>
                      <a:pt x="250" y="14"/>
                      <a:pt x="250" y="14"/>
                    </a:cubicBezTo>
                    <a:cubicBezTo>
                      <a:pt x="254" y="16"/>
                      <a:pt x="254" y="16"/>
                      <a:pt x="254" y="16"/>
                    </a:cubicBezTo>
                    <a:cubicBezTo>
                      <a:pt x="250" y="14"/>
                      <a:pt x="250" y="14"/>
                      <a:pt x="250" y="14"/>
                    </a:cubicBezTo>
                    <a:cubicBezTo>
                      <a:pt x="252" y="18"/>
                      <a:pt x="252" y="18"/>
                      <a:pt x="252" y="18"/>
                    </a:cubicBezTo>
                    <a:cubicBezTo>
                      <a:pt x="252" y="17"/>
                      <a:pt x="253" y="17"/>
                      <a:pt x="254" y="16"/>
                    </a:cubicBezTo>
                    <a:cubicBezTo>
                      <a:pt x="250" y="14"/>
                      <a:pt x="250" y="14"/>
                      <a:pt x="250" y="14"/>
                    </a:cubicBezTo>
                    <a:cubicBezTo>
                      <a:pt x="252" y="18"/>
                      <a:pt x="252" y="18"/>
                      <a:pt x="252" y="18"/>
                    </a:cubicBezTo>
                    <a:cubicBezTo>
                      <a:pt x="250" y="14"/>
                      <a:pt x="250" y="14"/>
                      <a:pt x="250" y="14"/>
                    </a:cubicBezTo>
                    <a:cubicBezTo>
                      <a:pt x="251" y="18"/>
                      <a:pt x="251" y="18"/>
                      <a:pt x="251" y="18"/>
                    </a:cubicBezTo>
                    <a:cubicBezTo>
                      <a:pt x="251" y="18"/>
                      <a:pt x="251" y="18"/>
                      <a:pt x="252" y="18"/>
                    </a:cubicBezTo>
                    <a:cubicBezTo>
                      <a:pt x="250" y="14"/>
                      <a:pt x="250" y="14"/>
                      <a:pt x="250" y="14"/>
                    </a:cubicBezTo>
                    <a:cubicBezTo>
                      <a:pt x="251" y="18"/>
                      <a:pt x="251" y="18"/>
                      <a:pt x="251" y="18"/>
                    </a:cubicBezTo>
                    <a:cubicBezTo>
                      <a:pt x="250" y="14"/>
                      <a:pt x="250" y="14"/>
                      <a:pt x="250" y="14"/>
                    </a:cubicBezTo>
                    <a:cubicBezTo>
                      <a:pt x="250" y="18"/>
                      <a:pt x="250" y="18"/>
                      <a:pt x="250" y="18"/>
                    </a:cubicBezTo>
                    <a:cubicBezTo>
                      <a:pt x="251" y="18"/>
                      <a:pt x="251" y="18"/>
                      <a:pt x="251" y="18"/>
                    </a:cubicBezTo>
                    <a:cubicBezTo>
                      <a:pt x="250" y="14"/>
                      <a:pt x="250" y="14"/>
                      <a:pt x="250" y="14"/>
                    </a:cubicBezTo>
                    <a:cubicBezTo>
                      <a:pt x="250" y="18"/>
                      <a:pt x="250" y="18"/>
                      <a:pt x="250" y="18"/>
                    </a:cubicBezTo>
                    <a:cubicBezTo>
                      <a:pt x="250" y="15"/>
                      <a:pt x="250" y="15"/>
                      <a:pt x="250" y="15"/>
                    </a:cubicBezTo>
                    <a:cubicBezTo>
                      <a:pt x="250" y="18"/>
                      <a:pt x="250" y="18"/>
                      <a:pt x="250" y="18"/>
                    </a:cubicBezTo>
                    <a:cubicBezTo>
                      <a:pt x="250" y="18"/>
                      <a:pt x="250" y="18"/>
                      <a:pt x="250" y="18"/>
                    </a:cubicBezTo>
                    <a:cubicBezTo>
                      <a:pt x="250" y="15"/>
                      <a:pt x="250" y="15"/>
                      <a:pt x="250" y="15"/>
                    </a:cubicBezTo>
                    <a:cubicBezTo>
                      <a:pt x="250" y="18"/>
                      <a:pt x="250" y="18"/>
                      <a:pt x="250" y="18"/>
                    </a:cubicBezTo>
                    <a:cubicBezTo>
                      <a:pt x="250" y="18"/>
                      <a:pt x="250" y="18"/>
                      <a:pt x="250" y="18"/>
                    </a:cubicBezTo>
                    <a:cubicBezTo>
                      <a:pt x="250" y="18"/>
                      <a:pt x="251" y="18"/>
                      <a:pt x="253" y="19"/>
                    </a:cubicBezTo>
                    <a:cubicBezTo>
                      <a:pt x="258" y="20"/>
                      <a:pt x="269" y="22"/>
                      <a:pt x="279" y="25"/>
                    </a:cubicBezTo>
                    <a:cubicBezTo>
                      <a:pt x="288" y="27"/>
                      <a:pt x="296" y="29"/>
                      <a:pt x="296" y="29"/>
                    </a:cubicBezTo>
                    <a:cubicBezTo>
                      <a:pt x="298" y="30"/>
                      <a:pt x="300" y="29"/>
                      <a:pt x="301" y="27"/>
                    </a:cubicBezTo>
                    <a:cubicBezTo>
                      <a:pt x="302" y="25"/>
                      <a:pt x="301" y="23"/>
                      <a:pt x="299" y="22"/>
                    </a:cubicBezTo>
                    <a:cubicBezTo>
                      <a:pt x="299" y="22"/>
                      <a:pt x="297" y="21"/>
                      <a:pt x="295" y="19"/>
                    </a:cubicBezTo>
                    <a:cubicBezTo>
                      <a:pt x="290" y="16"/>
                      <a:pt x="283" y="12"/>
                      <a:pt x="278" y="9"/>
                    </a:cubicBezTo>
                    <a:cubicBezTo>
                      <a:pt x="275" y="7"/>
                      <a:pt x="273" y="6"/>
                      <a:pt x="271" y="4"/>
                    </a:cubicBezTo>
                    <a:cubicBezTo>
                      <a:pt x="270" y="4"/>
                      <a:pt x="269" y="3"/>
                      <a:pt x="269" y="3"/>
                    </a:cubicBezTo>
                    <a:cubicBezTo>
                      <a:pt x="269" y="3"/>
                      <a:pt x="269" y="3"/>
                      <a:pt x="269" y="3"/>
                    </a:cubicBezTo>
                    <a:cubicBezTo>
                      <a:pt x="269" y="3"/>
                      <a:pt x="269" y="3"/>
                      <a:pt x="269" y="3"/>
                    </a:cubicBezTo>
                    <a:cubicBezTo>
                      <a:pt x="267" y="4"/>
                      <a:pt x="267" y="4"/>
                      <a:pt x="267" y="4"/>
                    </a:cubicBezTo>
                    <a:cubicBezTo>
                      <a:pt x="269" y="3"/>
                      <a:pt x="269" y="3"/>
                      <a:pt x="269" y="3"/>
                    </a:cubicBezTo>
                    <a:cubicBezTo>
                      <a:pt x="269" y="3"/>
                      <a:pt x="269" y="3"/>
                      <a:pt x="269" y="3"/>
                    </a:cubicBezTo>
                    <a:cubicBezTo>
                      <a:pt x="267" y="4"/>
                      <a:pt x="267" y="4"/>
                      <a:pt x="267" y="4"/>
                    </a:cubicBezTo>
                    <a:cubicBezTo>
                      <a:pt x="269" y="3"/>
                      <a:pt x="269" y="3"/>
                      <a:pt x="269" y="3"/>
                    </a:cubicBezTo>
                    <a:cubicBezTo>
                      <a:pt x="266" y="5"/>
                      <a:pt x="266" y="5"/>
                      <a:pt x="266" y="5"/>
                    </a:cubicBezTo>
                    <a:cubicBezTo>
                      <a:pt x="269" y="4"/>
                      <a:pt x="269" y="4"/>
                      <a:pt x="269" y="4"/>
                    </a:cubicBezTo>
                    <a:cubicBezTo>
                      <a:pt x="269" y="3"/>
                      <a:pt x="269" y="3"/>
                      <a:pt x="269" y="3"/>
                    </a:cubicBezTo>
                    <a:cubicBezTo>
                      <a:pt x="266" y="5"/>
                      <a:pt x="266" y="5"/>
                      <a:pt x="266" y="5"/>
                    </a:cubicBezTo>
                    <a:cubicBezTo>
                      <a:pt x="269" y="4"/>
                      <a:pt x="269" y="4"/>
                      <a:pt x="269" y="4"/>
                    </a:cubicBezTo>
                    <a:cubicBezTo>
                      <a:pt x="266" y="6"/>
                      <a:pt x="266" y="6"/>
                      <a:pt x="266" y="6"/>
                    </a:cubicBezTo>
                    <a:cubicBezTo>
                      <a:pt x="270" y="6"/>
                      <a:pt x="270" y="6"/>
                      <a:pt x="270" y="6"/>
                    </a:cubicBezTo>
                    <a:cubicBezTo>
                      <a:pt x="270" y="4"/>
                      <a:pt x="269" y="4"/>
                      <a:pt x="269" y="4"/>
                    </a:cubicBezTo>
                    <a:cubicBezTo>
                      <a:pt x="266" y="6"/>
                      <a:pt x="266" y="6"/>
                      <a:pt x="266" y="6"/>
                    </a:cubicBezTo>
                    <a:cubicBezTo>
                      <a:pt x="270" y="6"/>
                      <a:pt x="270" y="6"/>
                      <a:pt x="270" y="6"/>
                    </a:cubicBezTo>
                    <a:cubicBezTo>
                      <a:pt x="266" y="6"/>
                      <a:pt x="266" y="6"/>
                      <a:pt x="266" y="6"/>
                    </a:cubicBezTo>
                    <a:cubicBezTo>
                      <a:pt x="269" y="8"/>
                      <a:pt x="269" y="8"/>
                      <a:pt x="269" y="8"/>
                    </a:cubicBezTo>
                    <a:cubicBezTo>
                      <a:pt x="270" y="7"/>
                      <a:pt x="270" y="6"/>
                      <a:pt x="270" y="6"/>
                    </a:cubicBezTo>
                    <a:cubicBezTo>
                      <a:pt x="266" y="6"/>
                      <a:pt x="266" y="6"/>
                      <a:pt x="266" y="6"/>
                    </a:cubicBezTo>
                    <a:cubicBezTo>
                      <a:pt x="269" y="8"/>
                      <a:pt x="269" y="8"/>
                      <a:pt x="269" y="8"/>
                    </a:cubicBezTo>
                    <a:cubicBezTo>
                      <a:pt x="269" y="8"/>
                      <a:pt x="269" y="8"/>
                      <a:pt x="269" y="8"/>
                    </a:cubicBezTo>
                    <a:cubicBezTo>
                      <a:pt x="266" y="6"/>
                      <a:pt x="266" y="6"/>
                      <a:pt x="266" y="6"/>
                    </a:cubicBezTo>
                    <a:cubicBezTo>
                      <a:pt x="267" y="9"/>
                      <a:pt x="267" y="9"/>
                      <a:pt x="267" y="9"/>
                    </a:cubicBezTo>
                    <a:cubicBezTo>
                      <a:pt x="268" y="9"/>
                      <a:pt x="268" y="9"/>
                      <a:pt x="269" y="8"/>
                    </a:cubicBezTo>
                    <a:cubicBezTo>
                      <a:pt x="266" y="6"/>
                      <a:pt x="266" y="6"/>
                      <a:pt x="266" y="6"/>
                    </a:cubicBezTo>
                    <a:cubicBezTo>
                      <a:pt x="267" y="9"/>
                      <a:pt x="267" y="9"/>
                      <a:pt x="267" y="9"/>
                    </a:cubicBezTo>
                    <a:cubicBezTo>
                      <a:pt x="266" y="6"/>
                      <a:pt x="266" y="6"/>
                      <a:pt x="266" y="6"/>
                    </a:cubicBezTo>
                    <a:cubicBezTo>
                      <a:pt x="266" y="10"/>
                      <a:pt x="266" y="10"/>
                      <a:pt x="266" y="10"/>
                    </a:cubicBezTo>
                    <a:cubicBezTo>
                      <a:pt x="267" y="9"/>
                      <a:pt x="267" y="9"/>
                      <a:pt x="267" y="9"/>
                    </a:cubicBezTo>
                    <a:cubicBezTo>
                      <a:pt x="266" y="6"/>
                      <a:pt x="266" y="6"/>
                      <a:pt x="266" y="6"/>
                    </a:cubicBezTo>
                    <a:cubicBezTo>
                      <a:pt x="266" y="10"/>
                      <a:pt x="266" y="10"/>
                      <a:pt x="266" y="10"/>
                    </a:cubicBezTo>
                    <a:cubicBezTo>
                      <a:pt x="266" y="8"/>
                      <a:pt x="266" y="8"/>
                      <a:pt x="266" y="8"/>
                    </a:cubicBezTo>
                    <a:cubicBezTo>
                      <a:pt x="266" y="10"/>
                      <a:pt x="266" y="10"/>
                      <a:pt x="266" y="10"/>
                    </a:cubicBezTo>
                    <a:cubicBezTo>
                      <a:pt x="266" y="10"/>
                      <a:pt x="266" y="10"/>
                      <a:pt x="266" y="10"/>
                    </a:cubicBezTo>
                    <a:cubicBezTo>
                      <a:pt x="266" y="8"/>
                      <a:pt x="266" y="8"/>
                      <a:pt x="266" y="8"/>
                    </a:cubicBezTo>
                    <a:cubicBezTo>
                      <a:pt x="266" y="10"/>
                      <a:pt x="266" y="10"/>
                      <a:pt x="266" y="10"/>
                    </a:cubicBezTo>
                    <a:cubicBezTo>
                      <a:pt x="266" y="10"/>
                      <a:pt x="267" y="10"/>
                      <a:pt x="268" y="10"/>
                    </a:cubicBezTo>
                    <a:cubicBezTo>
                      <a:pt x="271" y="10"/>
                      <a:pt x="277" y="11"/>
                      <a:pt x="282" y="12"/>
                    </a:cubicBezTo>
                    <a:cubicBezTo>
                      <a:pt x="287" y="13"/>
                      <a:pt x="292" y="14"/>
                      <a:pt x="292" y="14"/>
                    </a:cubicBezTo>
                    <a:cubicBezTo>
                      <a:pt x="293" y="14"/>
                      <a:pt x="295" y="13"/>
                      <a:pt x="296" y="11"/>
                    </a:cubicBezTo>
                    <a:cubicBezTo>
                      <a:pt x="297" y="9"/>
                      <a:pt x="296" y="7"/>
                      <a:pt x="294" y="6"/>
                    </a:cubicBezTo>
                    <a:cubicBezTo>
                      <a:pt x="286" y="1"/>
                      <a:pt x="286" y="1"/>
                      <a:pt x="286" y="1"/>
                    </a:cubicBezTo>
                    <a:cubicBezTo>
                      <a:pt x="284" y="0"/>
                      <a:pt x="281" y="0"/>
                      <a:pt x="280" y="2"/>
                    </a:cubicBezTo>
                    <a:cubicBezTo>
                      <a:pt x="279" y="4"/>
                      <a:pt x="279" y="6"/>
                      <a:pt x="281" y="8"/>
                    </a:cubicBezTo>
                    <a:cubicBezTo>
                      <a:pt x="290" y="13"/>
                      <a:pt x="290" y="13"/>
                      <a:pt x="290" y="13"/>
                    </a:cubicBezTo>
                    <a:cubicBezTo>
                      <a:pt x="292" y="10"/>
                      <a:pt x="292" y="10"/>
                      <a:pt x="292" y="10"/>
                    </a:cubicBezTo>
                    <a:cubicBezTo>
                      <a:pt x="293" y="6"/>
                      <a:pt x="293" y="6"/>
                      <a:pt x="293" y="6"/>
                    </a:cubicBezTo>
                    <a:cubicBezTo>
                      <a:pt x="293" y="6"/>
                      <a:pt x="287" y="5"/>
                      <a:pt x="281" y="4"/>
                    </a:cubicBezTo>
                    <a:cubicBezTo>
                      <a:pt x="278" y="3"/>
                      <a:pt x="275" y="3"/>
                      <a:pt x="272" y="2"/>
                    </a:cubicBezTo>
                    <a:cubicBezTo>
                      <a:pt x="271" y="2"/>
                      <a:pt x="270" y="2"/>
                      <a:pt x="269" y="2"/>
                    </a:cubicBezTo>
                    <a:cubicBezTo>
                      <a:pt x="268" y="2"/>
                      <a:pt x="267" y="2"/>
                      <a:pt x="266" y="2"/>
                    </a:cubicBezTo>
                    <a:cubicBezTo>
                      <a:pt x="266" y="2"/>
                      <a:pt x="266" y="2"/>
                      <a:pt x="265" y="2"/>
                    </a:cubicBezTo>
                    <a:cubicBezTo>
                      <a:pt x="265" y="2"/>
                      <a:pt x="265" y="2"/>
                      <a:pt x="264" y="2"/>
                    </a:cubicBezTo>
                    <a:cubicBezTo>
                      <a:pt x="264" y="2"/>
                      <a:pt x="263" y="2"/>
                      <a:pt x="262" y="3"/>
                    </a:cubicBezTo>
                    <a:cubicBezTo>
                      <a:pt x="266" y="6"/>
                      <a:pt x="266" y="6"/>
                      <a:pt x="266" y="6"/>
                    </a:cubicBezTo>
                    <a:cubicBezTo>
                      <a:pt x="263" y="3"/>
                      <a:pt x="263" y="3"/>
                      <a:pt x="263" y="3"/>
                    </a:cubicBezTo>
                    <a:cubicBezTo>
                      <a:pt x="262" y="4"/>
                      <a:pt x="262" y="5"/>
                      <a:pt x="262" y="6"/>
                    </a:cubicBezTo>
                    <a:cubicBezTo>
                      <a:pt x="262" y="7"/>
                      <a:pt x="262" y="8"/>
                      <a:pt x="262" y="8"/>
                    </a:cubicBezTo>
                    <a:cubicBezTo>
                      <a:pt x="263" y="8"/>
                      <a:pt x="263" y="9"/>
                      <a:pt x="263" y="9"/>
                    </a:cubicBezTo>
                    <a:cubicBezTo>
                      <a:pt x="264" y="9"/>
                      <a:pt x="264" y="9"/>
                      <a:pt x="264" y="10"/>
                    </a:cubicBezTo>
                    <a:cubicBezTo>
                      <a:pt x="266" y="11"/>
                      <a:pt x="269" y="12"/>
                      <a:pt x="272" y="14"/>
                    </a:cubicBezTo>
                    <a:cubicBezTo>
                      <a:pt x="281" y="20"/>
                      <a:pt x="295" y="29"/>
                      <a:pt x="295" y="29"/>
                    </a:cubicBezTo>
                    <a:cubicBezTo>
                      <a:pt x="297" y="25"/>
                      <a:pt x="297" y="25"/>
                      <a:pt x="297" y="25"/>
                    </a:cubicBezTo>
                    <a:cubicBezTo>
                      <a:pt x="298" y="21"/>
                      <a:pt x="298" y="21"/>
                      <a:pt x="298" y="21"/>
                    </a:cubicBezTo>
                    <a:cubicBezTo>
                      <a:pt x="298" y="21"/>
                      <a:pt x="287" y="19"/>
                      <a:pt x="275" y="16"/>
                    </a:cubicBezTo>
                    <a:cubicBezTo>
                      <a:pt x="270" y="14"/>
                      <a:pt x="264" y="13"/>
                      <a:pt x="259" y="12"/>
                    </a:cubicBezTo>
                    <a:cubicBezTo>
                      <a:pt x="257" y="11"/>
                      <a:pt x="255" y="11"/>
                      <a:pt x="254" y="11"/>
                    </a:cubicBezTo>
                    <a:cubicBezTo>
                      <a:pt x="253" y="10"/>
                      <a:pt x="252" y="10"/>
                      <a:pt x="252" y="10"/>
                    </a:cubicBezTo>
                    <a:cubicBezTo>
                      <a:pt x="251" y="10"/>
                      <a:pt x="251" y="10"/>
                      <a:pt x="251" y="10"/>
                    </a:cubicBezTo>
                    <a:cubicBezTo>
                      <a:pt x="251" y="10"/>
                      <a:pt x="251" y="10"/>
                      <a:pt x="250" y="10"/>
                    </a:cubicBezTo>
                    <a:cubicBezTo>
                      <a:pt x="250" y="10"/>
                      <a:pt x="250" y="10"/>
                      <a:pt x="249" y="10"/>
                    </a:cubicBezTo>
                    <a:cubicBezTo>
                      <a:pt x="249" y="10"/>
                      <a:pt x="249" y="10"/>
                      <a:pt x="248" y="10"/>
                    </a:cubicBezTo>
                    <a:cubicBezTo>
                      <a:pt x="248" y="11"/>
                      <a:pt x="247" y="11"/>
                      <a:pt x="247" y="12"/>
                    </a:cubicBezTo>
                    <a:cubicBezTo>
                      <a:pt x="246" y="14"/>
                      <a:pt x="246" y="16"/>
                      <a:pt x="248" y="17"/>
                    </a:cubicBezTo>
                    <a:cubicBezTo>
                      <a:pt x="292" y="45"/>
                      <a:pt x="292" y="45"/>
                      <a:pt x="292" y="45"/>
                    </a:cubicBezTo>
                    <a:cubicBezTo>
                      <a:pt x="294" y="41"/>
                      <a:pt x="294" y="41"/>
                      <a:pt x="294" y="41"/>
                    </a:cubicBezTo>
                    <a:cubicBezTo>
                      <a:pt x="296" y="38"/>
                      <a:pt x="296" y="38"/>
                      <a:pt x="296" y="38"/>
                    </a:cubicBezTo>
                    <a:cubicBezTo>
                      <a:pt x="296" y="38"/>
                      <a:pt x="281" y="32"/>
                      <a:pt x="267" y="25"/>
                    </a:cubicBezTo>
                    <a:cubicBezTo>
                      <a:pt x="259" y="22"/>
                      <a:pt x="252" y="19"/>
                      <a:pt x="246" y="17"/>
                    </a:cubicBezTo>
                    <a:cubicBezTo>
                      <a:pt x="243" y="16"/>
                      <a:pt x="240" y="15"/>
                      <a:pt x="238" y="14"/>
                    </a:cubicBezTo>
                    <a:cubicBezTo>
                      <a:pt x="237" y="14"/>
                      <a:pt x="236" y="13"/>
                      <a:pt x="236" y="13"/>
                    </a:cubicBezTo>
                    <a:cubicBezTo>
                      <a:pt x="235" y="13"/>
                      <a:pt x="235" y="13"/>
                      <a:pt x="234" y="13"/>
                    </a:cubicBezTo>
                    <a:cubicBezTo>
                      <a:pt x="234" y="13"/>
                      <a:pt x="234" y="13"/>
                      <a:pt x="233" y="13"/>
                    </a:cubicBezTo>
                    <a:cubicBezTo>
                      <a:pt x="233" y="13"/>
                      <a:pt x="232" y="13"/>
                      <a:pt x="232" y="13"/>
                    </a:cubicBezTo>
                    <a:cubicBezTo>
                      <a:pt x="231" y="13"/>
                      <a:pt x="231" y="13"/>
                      <a:pt x="231" y="14"/>
                    </a:cubicBezTo>
                    <a:cubicBezTo>
                      <a:pt x="230" y="14"/>
                      <a:pt x="230" y="14"/>
                      <a:pt x="229" y="15"/>
                    </a:cubicBezTo>
                    <a:cubicBezTo>
                      <a:pt x="233" y="17"/>
                      <a:pt x="233" y="17"/>
                      <a:pt x="233" y="17"/>
                    </a:cubicBezTo>
                    <a:cubicBezTo>
                      <a:pt x="231" y="14"/>
                      <a:pt x="231" y="14"/>
                      <a:pt x="231" y="14"/>
                    </a:cubicBezTo>
                    <a:cubicBezTo>
                      <a:pt x="229" y="14"/>
                      <a:pt x="229" y="15"/>
                      <a:pt x="229" y="16"/>
                    </a:cubicBezTo>
                    <a:cubicBezTo>
                      <a:pt x="229" y="16"/>
                      <a:pt x="229" y="17"/>
                      <a:pt x="229" y="17"/>
                    </a:cubicBezTo>
                    <a:cubicBezTo>
                      <a:pt x="229" y="18"/>
                      <a:pt x="229" y="18"/>
                      <a:pt x="229" y="19"/>
                    </a:cubicBezTo>
                    <a:cubicBezTo>
                      <a:pt x="229" y="19"/>
                      <a:pt x="230" y="19"/>
                      <a:pt x="230" y="20"/>
                    </a:cubicBezTo>
                    <a:cubicBezTo>
                      <a:pt x="230" y="20"/>
                      <a:pt x="230" y="20"/>
                      <a:pt x="230" y="20"/>
                    </a:cubicBezTo>
                    <a:cubicBezTo>
                      <a:pt x="231" y="21"/>
                      <a:pt x="231" y="21"/>
                      <a:pt x="232" y="21"/>
                    </a:cubicBezTo>
                    <a:cubicBezTo>
                      <a:pt x="234" y="23"/>
                      <a:pt x="239" y="26"/>
                      <a:pt x="245" y="30"/>
                    </a:cubicBezTo>
                    <a:cubicBezTo>
                      <a:pt x="254" y="35"/>
                      <a:pt x="266" y="43"/>
                      <a:pt x="276" y="48"/>
                    </a:cubicBezTo>
                    <a:cubicBezTo>
                      <a:pt x="281" y="51"/>
                      <a:pt x="285" y="54"/>
                      <a:pt x="288" y="56"/>
                    </a:cubicBezTo>
                    <a:cubicBezTo>
                      <a:pt x="289" y="57"/>
                      <a:pt x="290" y="57"/>
                      <a:pt x="291" y="58"/>
                    </a:cubicBezTo>
                    <a:cubicBezTo>
                      <a:pt x="292" y="58"/>
                      <a:pt x="292" y="58"/>
                      <a:pt x="292" y="59"/>
                    </a:cubicBezTo>
                    <a:cubicBezTo>
                      <a:pt x="292" y="59"/>
                      <a:pt x="292" y="59"/>
                      <a:pt x="292" y="59"/>
                    </a:cubicBezTo>
                    <a:cubicBezTo>
                      <a:pt x="293" y="57"/>
                      <a:pt x="293" y="57"/>
                      <a:pt x="293" y="57"/>
                    </a:cubicBezTo>
                    <a:cubicBezTo>
                      <a:pt x="292" y="58"/>
                      <a:pt x="292" y="58"/>
                      <a:pt x="292" y="58"/>
                    </a:cubicBezTo>
                    <a:cubicBezTo>
                      <a:pt x="292" y="59"/>
                      <a:pt x="292" y="59"/>
                      <a:pt x="292" y="59"/>
                    </a:cubicBezTo>
                    <a:cubicBezTo>
                      <a:pt x="293" y="57"/>
                      <a:pt x="293" y="57"/>
                      <a:pt x="293" y="57"/>
                    </a:cubicBezTo>
                    <a:cubicBezTo>
                      <a:pt x="292" y="58"/>
                      <a:pt x="292" y="58"/>
                      <a:pt x="292" y="58"/>
                    </a:cubicBezTo>
                    <a:cubicBezTo>
                      <a:pt x="294" y="56"/>
                      <a:pt x="294" y="56"/>
                      <a:pt x="294" y="56"/>
                    </a:cubicBezTo>
                    <a:cubicBezTo>
                      <a:pt x="291" y="58"/>
                      <a:pt x="291" y="58"/>
                      <a:pt x="291" y="58"/>
                    </a:cubicBezTo>
                    <a:cubicBezTo>
                      <a:pt x="292" y="58"/>
                      <a:pt x="292" y="58"/>
                      <a:pt x="292" y="58"/>
                    </a:cubicBezTo>
                    <a:cubicBezTo>
                      <a:pt x="294" y="56"/>
                      <a:pt x="294" y="56"/>
                      <a:pt x="294" y="56"/>
                    </a:cubicBezTo>
                    <a:cubicBezTo>
                      <a:pt x="291" y="58"/>
                      <a:pt x="291" y="58"/>
                      <a:pt x="291" y="58"/>
                    </a:cubicBezTo>
                    <a:cubicBezTo>
                      <a:pt x="295" y="56"/>
                      <a:pt x="295" y="56"/>
                      <a:pt x="295" y="56"/>
                    </a:cubicBezTo>
                    <a:cubicBezTo>
                      <a:pt x="291" y="57"/>
                      <a:pt x="291" y="57"/>
                      <a:pt x="291" y="57"/>
                    </a:cubicBezTo>
                    <a:cubicBezTo>
                      <a:pt x="291" y="58"/>
                      <a:pt x="291" y="58"/>
                      <a:pt x="291" y="58"/>
                    </a:cubicBezTo>
                    <a:cubicBezTo>
                      <a:pt x="295" y="56"/>
                      <a:pt x="295" y="56"/>
                      <a:pt x="295" y="56"/>
                    </a:cubicBezTo>
                    <a:cubicBezTo>
                      <a:pt x="291" y="57"/>
                      <a:pt x="291" y="57"/>
                      <a:pt x="291" y="57"/>
                    </a:cubicBezTo>
                    <a:cubicBezTo>
                      <a:pt x="295" y="56"/>
                      <a:pt x="295" y="56"/>
                      <a:pt x="295" y="56"/>
                    </a:cubicBezTo>
                    <a:cubicBezTo>
                      <a:pt x="291" y="56"/>
                      <a:pt x="291" y="56"/>
                      <a:pt x="291" y="56"/>
                    </a:cubicBezTo>
                    <a:cubicBezTo>
                      <a:pt x="291" y="57"/>
                      <a:pt x="291" y="57"/>
                      <a:pt x="291" y="57"/>
                    </a:cubicBezTo>
                    <a:cubicBezTo>
                      <a:pt x="295" y="56"/>
                      <a:pt x="295" y="56"/>
                      <a:pt x="295" y="56"/>
                    </a:cubicBezTo>
                    <a:cubicBezTo>
                      <a:pt x="291" y="56"/>
                      <a:pt x="291" y="56"/>
                      <a:pt x="291" y="56"/>
                    </a:cubicBezTo>
                    <a:cubicBezTo>
                      <a:pt x="295" y="56"/>
                      <a:pt x="295" y="56"/>
                      <a:pt x="295" y="56"/>
                    </a:cubicBezTo>
                    <a:cubicBezTo>
                      <a:pt x="291" y="53"/>
                      <a:pt x="291" y="53"/>
                      <a:pt x="291" y="53"/>
                    </a:cubicBezTo>
                    <a:cubicBezTo>
                      <a:pt x="295" y="56"/>
                      <a:pt x="295" y="56"/>
                      <a:pt x="295" y="56"/>
                    </a:cubicBezTo>
                    <a:cubicBezTo>
                      <a:pt x="293" y="52"/>
                      <a:pt x="293" y="52"/>
                      <a:pt x="293" y="52"/>
                    </a:cubicBezTo>
                    <a:cubicBezTo>
                      <a:pt x="293" y="52"/>
                      <a:pt x="292" y="52"/>
                      <a:pt x="291" y="53"/>
                    </a:cubicBezTo>
                    <a:cubicBezTo>
                      <a:pt x="295" y="56"/>
                      <a:pt x="295" y="56"/>
                      <a:pt x="295" y="56"/>
                    </a:cubicBezTo>
                    <a:cubicBezTo>
                      <a:pt x="293" y="52"/>
                      <a:pt x="293" y="52"/>
                      <a:pt x="293" y="52"/>
                    </a:cubicBezTo>
                    <a:cubicBezTo>
                      <a:pt x="294" y="55"/>
                      <a:pt x="294" y="55"/>
                      <a:pt x="294" y="55"/>
                    </a:cubicBezTo>
                    <a:cubicBezTo>
                      <a:pt x="294" y="52"/>
                      <a:pt x="294" y="52"/>
                      <a:pt x="294" y="52"/>
                    </a:cubicBezTo>
                    <a:cubicBezTo>
                      <a:pt x="294" y="52"/>
                      <a:pt x="294" y="52"/>
                      <a:pt x="293" y="52"/>
                    </a:cubicBezTo>
                    <a:cubicBezTo>
                      <a:pt x="294" y="55"/>
                      <a:pt x="294" y="55"/>
                      <a:pt x="294" y="55"/>
                    </a:cubicBezTo>
                    <a:cubicBezTo>
                      <a:pt x="294" y="52"/>
                      <a:pt x="294" y="52"/>
                      <a:pt x="294" y="52"/>
                    </a:cubicBezTo>
                    <a:cubicBezTo>
                      <a:pt x="294" y="54"/>
                      <a:pt x="294" y="54"/>
                      <a:pt x="294" y="54"/>
                    </a:cubicBezTo>
                    <a:cubicBezTo>
                      <a:pt x="295" y="52"/>
                      <a:pt x="295" y="52"/>
                      <a:pt x="295" y="52"/>
                    </a:cubicBezTo>
                    <a:cubicBezTo>
                      <a:pt x="294" y="52"/>
                      <a:pt x="294" y="52"/>
                      <a:pt x="294" y="52"/>
                    </a:cubicBezTo>
                    <a:cubicBezTo>
                      <a:pt x="294" y="54"/>
                      <a:pt x="294" y="54"/>
                      <a:pt x="294" y="54"/>
                    </a:cubicBezTo>
                    <a:cubicBezTo>
                      <a:pt x="295" y="52"/>
                      <a:pt x="295" y="52"/>
                      <a:pt x="295" y="52"/>
                    </a:cubicBezTo>
                    <a:cubicBezTo>
                      <a:pt x="295" y="52"/>
                      <a:pt x="295" y="52"/>
                      <a:pt x="295" y="52"/>
                    </a:cubicBezTo>
                    <a:cubicBezTo>
                      <a:pt x="295" y="52"/>
                      <a:pt x="295" y="52"/>
                      <a:pt x="295" y="52"/>
                    </a:cubicBezTo>
                    <a:cubicBezTo>
                      <a:pt x="295" y="52"/>
                      <a:pt x="295" y="52"/>
                      <a:pt x="295" y="52"/>
                    </a:cubicBezTo>
                    <a:cubicBezTo>
                      <a:pt x="295" y="52"/>
                      <a:pt x="295" y="52"/>
                      <a:pt x="295" y="52"/>
                    </a:cubicBezTo>
                    <a:cubicBezTo>
                      <a:pt x="295" y="52"/>
                      <a:pt x="295" y="52"/>
                      <a:pt x="295" y="52"/>
                    </a:cubicBezTo>
                    <a:cubicBezTo>
                      <a:pt x="295" y="52"/>
                      <a:pt x="294" y="52"/>
                      <a:pt x="293" y="51"/>
                    </a:cubicBezTo>
                    <a:cubicBezTo>
                      <a:pt x="290" y="50"/>
                      <a:pt x="284" y="47"/>
                      <a:pt x="276" y="44"/>
                    </a:cubicBezTo>
                    <a:cubicBezTo>
                      <a:pt x="265" y="38"/>
                      <a:pt x="251" y="31"/>
                      <a:pt x="239" y="26"/>
                    </a:cubicBezTo>
                    <a:cubicBezTo>
                      <a:pt x="233" y="23"/>
                      <a:pt x="228" y="20"/>
                      <a:pt x="224" y="19"/>
                    </a:cubicBezTo>
                    <a:cubicBezTo>
                      <a:pt x="222" y="18"/>
                      <a:pt x="220" y="17"/>
                      <a:pt x="219" y="16"/>
                    </a:cubicBezTo>
                    <a:cubicBezTo>
                      <a:pt x="219" y="16"/>
                      <a:pt x="218" y="16"/>
                      <a:pt x="218" y="16"/>
                    </a:cubicBezTo>
                    <a:cubicBezTo>
                      <a:pt x="217" y="16"/>
                      <a:pt x="217" y="16"/>
                      <a:pt x="217" y="16"/>
                    </a:cubicBezTo>
                    <a:cubicBezTo>
                      <a:pt x="217" y="15"/>
                      <a:pt x="216" y="15"/>
                      <a:pt x="216" y="15"/>
                    </a:cubicBezTo>
                    <a:cubicBezTo>
                      <a:pt x="215" y="15"/>
                      <a:pt x="215" y="15"/>
                      <a:pt x="214" y="16"/>
                    </a:cubicBezTo>
                    <a:cubicBezTo>
                      <a:pt x="214" y="16"/>
                      <a:pt x="213" y="16"/>
                      <a:pt x="212" y="17"/>
                    </a:cubicBezTo>
                    <a:cubicBezTo>
                      <a:pt x="212" y="18"/>
                      <a:pt x="211" y="19"/>
                      <a:pt x="211" y="19"/>
                    </a:cubicBezTo>
                    <a:cubicBezTo>
                      <a:pt x="212" y="20"/>
                      <a:pt x="212" y="21"/>
                      <a:pt x="212" y="21"/>
                    </a:cubicBezTo>
                    <a:cubicBezTo>
                      <a:pt x="212" y="22"/>
                      <a:pt x="213" y="22"/>
                      <a:pt x="213" y="22"/>
                    </a:cubicBezTo>
                    <a:cubicBezTo>
                      <a:pt x="213" y="23"/>
                      <a:pt x="213" y="23"/>
                      <a:pt x="213" y="23"/>
                    </a:cubicBezTo>
                    <a:cubicBezTo>
                      <a:pt x="214" y="23"/>
                      <a:pt x="214" y="23"/>
                      <a:pt x="215" y="24"/>
                    </a:cubicBezTo>
                    <a:cubicBezTo>
                      <a:pt x="218" y="26"/>
                      <a:pt x="224" y="30"/>
                      <a:pt x="232" y="34"/>
                    </a:cubicBezTo>
                    <a:cubicBezTo>
                      <a:pt x="243" y="41"/>
                      <a:pt x="258" y="50"/>
                      <a:pt x="270" y="57"/>
                    </a:cubicBezTo>
                    <a:cubicBezTo>
                      <a:pt x="276" y="61"/>
                      <a:pt x="281" y="64"/>
                      <a:pt x="285" y="67"/>
                    </a:cubicBezTo>
                    <a:cubicBezTo>
                      <a:pt x="287" y="68"/>
                      <a:pt x="288" y="69"/>
                      <a:pt x="289" y="70"/>
                    </a:cubicBezTo>
                    <a:cubicBezTo>
                      <a:pt x="290" y="70"/>
                      <a:pt x="290" y="70"/>
                      <a:pt x="290" y="70"/>
                    </a:cubicBezTo>
                    <a:cubicBezTo>
                      <a:pt x="290" y="70"/>
                      <a:pt x="290" y="70"/>
                      <a:pt x="290" y="70"/>
                    </a:cubicBezTo>
                    <a:cubicBezTo>
                      <a:pt x="291" y="69"/>
                      <a:pt x="291" y="69"/>
                      <a:pt x="291" y="69"/>
                    </a:cubicBezTo>
                    <a:cubicBezTo>
                      <a:pt x="290" y="70"/>
                      <a:pt x="290" y="70"/>
                      <a:pt x="290" y="70"/>
                    </a:cubicBezTo>
                    <a:cubicBezTo>
                      <a:pt x="290" y="70"/>
                      <a:pt x="290" y="70"/>
                      <a:pt x="290" y="70"/>
                    </a:cubicBezTo>
                    <a:cubicBezTo>
                      <a:pt x="291" y="69"/>
                      <a:pt x="291" y="69"/>
                      <a:pt x="291" y="69"/>
                    </a:cubicBezTo>
                    <a:cubicBezTo>
                      <a:pt x="290" y="70"/>
                      <a:pt x="290" y="70"/>
                      <a:pt x="290" y="70"/>
                    </a:cubicBezTo>
                    <a:cubicBezTo>
                      <a:pt x="293" y="68"/>
                      <a:pt x="293" y="68"/>
                      <a:pt x="293" y="68"/>
                    </a:cubicBezTo>
                    <a:cubicBezTo>
                      <a:pt x="290" y="70"/>
                      <a:pt x="290" y="70"/>
                      <a:pt x="290" y="70"/>
                    </a:cubicBezTo>
                    <a:cubicBezTo>
                      <a:pt x="290" y="70"/>
                      <a:pt x="290" y="70"/>
                      <a:pt x="290" y="70"/>
                    </a:cubicBezTo>
                    <a:cubicBezTo>
                      <a:pt x="293" y="68"/>
                      <a:pt x="293" y="68"/>
                      <a:pt x="293" y="68"/>
                    </a:cubicBezTo>
                    <a:cubicBezTo>
                      <a:pt x="290" y="70"/>
                      <a:pt x="290" y="70"/>
                      <a:pt x="290" y="70"/>
                    </a:cubicBezTo>
                    <a:cubicBezTo>
                      <a:pt x="293" y="68"/>
                      <a:pt x="293" y="68"/>
                      <a:pt x="293" y="68"/>
                    </a:cubicBezTo>
                    <a:cubicBezTo>
                      <a:pt x="289" y="68"/>
                      <a:pt x="289" y="68"/>
                      <a:pt x="289" y="68"/>
                    </a:cubicBezTo>
                    <a:cubicBezTo>
                      <a:pt x="289" y="69"/>
                      <a:pt x="290" y="69"/>
                      <a:pt x="290" y="70"/>
                    </a:cubicBezTo>
                    <a:cubicBezTo>
                      <a:pt x="293" y="68"/>
                      <a:pt x="293" y="68"/>
                      <a:pt x="293" y="68"/>
                    </a:cubicBezTo>
                    <a:cubicBezTo>
                      <a:pt x="289" y="68"/>
                      <a:pt x="289" y="68"/>
                      <a:pt x="289" y="68"/>
                    </a:cubicBezTo>
                    <a:cubicBezTo>
                      <a:pt x="293" y="68"/>
                      <a:pt x="293" y="68"/>
                      <a:pt x="293" y="68"/>
                    </a:cubicBezTo>
                    <a:cubicBezTo>
                      <a:pt x="290" y="66"/>
                      <a:pt x="290" y="66"/>
                      <a:pt x="290" y="66"/>
                    </a:cubicBezTo>
                    <a:cubicBezTo>
                      <a:pt x="289" y="67"/>
                      <a:pt x="289" y="67"/>
                      <a:pt x="289" y="68"/>
                    </a:cubicBezTo>
                    <a:cubicBezTo>
                      <a:pt x="293" y="68"/>
                      <a:pt x="293" y="68"/>
                      <a:pt x="293" y="68"/>
                    </a:cubicBezTo>
                    <a:cubicBezTo>
                      <a:pt x="290" y="66"/>
                      <a:pt x="290" y="66"/>
                      <a:pt x="290" y="66"/>
                    </a:cubicBezTo>
                    <a:cubicBezTo>
                      <a:pt x="293" y="68"/>
                      <a:pt x="293" y="68"/>
                      <a:pt x="293" y="68"/>
                    </a:cubicBezTo>
                    <a:cubicBezTo>
                      <a:pt x="290" y="66"/>
                      <a:pt x="290" y="66"/>
                      <a:pt x="290" y="66"/>
                    </a:cubicBezTo>
                    <a:cubicBezTo>
                      <a:pt x="293" y="68"/>
                      <a:pt x="293" y="68"/>
                      <a:pt x="293" y="68"/>
                    </a:cubicBezTo>
                    <a:cubicBezTo>
                      <a:pt x="292" y="64"/>
                      <a:pt x="292" y="64"/>
                      <a:pt x="292" y="64"/>
                    </a:cubicBezTo>
                    <a:cubicBezTo>
                      <a:pt x="292" y="64"/>
                      <a:pt x="291" y="65"/>
                      <a:pt x="290" y="66"/>
                    </a:cubicBezTo>
                    <a:cubicBezTo>
                      <a:pt x="293" y="68"/>
                      <a:pt x="293" y="68"/>
                      <a:pt x="293" y="68"/>
                    </a:cubicBezTo>
                    <a:cubicBezTo>
                      <a:pt x="292" y="64"/>
                      <a:pt x="292" y="64"/>
                      <a:pt x="292" y="64"/>
                    </a:cubicBezTo>
                    <a:cubicBezTo>
                      <a:pt x="293" y="67"/>
                      <a:pt x="293" y="67"/>
                      <a:pt x="293" y="67"/>
                    </a:cubicBezTo>
                    <a:cubicBezTo>
                      <a:pt x="293" y="64"/>
                      <a:pt x="293" y="64"/>
                      <a:pt x="293" y="64"/>
                    </a:cubicBezTo>
                    <a:cubicBezTo>
                      <a:pt x="293" y="64"/>
                      <a:pt x="292" y="64"/>
                      <a:pt x="292" y="64"/>
                    </a:cubicBezTo>
                    <a:cubicBezTo>
                      <a:pt x="293" y="67"/>
                      <a:pt x="293" y="67"/>
                      <a:pt x="293" y="67"/>
                    </a:cubicBezTo>
                    <a:cubicBezTo>
                      <a:pt x="293" y="64"/>
                      <a:pt x="293" y="64"/>
                      <a:pt x="293" y="64"/>
                    </a:cubicBezTo>
                    <a:cubicBezTo>
                      <a:pt x="293" y="65"/>
                      <a:pt x="293" y="65"/>
                      <a:pt x="293" y="65"/>
                    </a:cubicBezTo>
                    <a:cubicBezTo>
                      <a:pt x="293" y="64"/>
                      <a:pt x="293" y="64"/>
                      <a:pt x="293" y="64"/>
                    </a:cubicBezTo>
                    <a:cubicBezTo>
                      <a:pt x="293" y="64"/>
                      <a:pt x="293" y="64"/>
                      <a:pt x="293" y="64"/>
                    </a:cubicBezTo>
                    <a:cubicBezTo>
                      <a:pt x="293" y="65"/>
                      <a:pt x="293" y="65"/>
                      <a:pt x="293" y="65"/>
                    </a:cubicBezTo>
                    <a:cubicBezTo>
                      <a:pt x="293" y="64"/>
                      <a:pt x="293" y="64"/>
                      <a:pt x="293" y="64"/>
                    </a:cubicBezTo>
                    <a:cubicBezTo>
                      <a:pt x="293" y="64"/>
                      <a:pt x="292" y="64"/>
                      <a:pt x="291" y="64"/>
                    </a:cubicBezTo>
                    <a:cubicBezTo>
                      <a:pt x="288" y="62"/>
                      <a:pt x="280" y="59"/>
                      <a:pt x="271" y="55"/>
                    </a:cubicBezTo>
                    <a:cubicBezTo>
                      <a:pt x="258" y="50"/>
                      <a:pt x="241" y="42"/>
                      <a:pt x="227" y="36"/>
                    </a:cubicBezTo>
                    <a:cubicBezTo>
                      <a:pt x="221" y="33"/>
                      <a:pt x="214" y="30"/>
                      <a:pt x="210" y="28"/>
                    </a:cubicBezTo>
                    <a:cubicBezTo>
                      <a:pt x="208" y="27"/>
                      <a:pt x="206" y="26"/>
                      <a:pt x="204" y="26"/>
                    </a:cubicBezTo>
                    <a:cubicBezTo>
                      <a:pt x="203" y="26"/>
                      <a:pt x="203" y="25"/>
                      <a:pt x="202" y="25"/>
                    </a:cubicBezTo>
                    <a:cubicBezTo>
                      <a:pt x="201" y="25"/>
                      <a:pt x="201" y="25"/>
                      <a:pt x="201" y="25"/>
                    </a:cubicBezTo>
                    <a:cubicBezTo>
                      <a:pt x="201" y="25"/>
                      <a:pt x="201" y="25"/>
                      <a:pt x="200" y="25"/>
                    </a:cubicBezTo>
                    <a:cubicBezTo>
                      <a:pt x="200" y="25"/>
                      <a:pt x="199" y="25"/>
                      <a:pt x="199" y="25"/>
                    </a:cubicBezTo>
                    <a:cubicBezTo>
                      <a:pt x="199" y="25"/>
                      <a:pt x="198" y="25"/>
                      <a:pt x="198" y="25"/>
                    </a:cubicBezTo>
                    <a:cubicBezTo>
                      <a:pt x="197" y="26"/>
                      <a:pt x="197" y="26"/>
                      <a:pt x="197" y="27"/>
                    </a:cubicBezTo>
                    <a:cubicBezTo>
                      <a:pt x="195" y="29"/>
                      <a:pt x="196" y="31"/>
                      <a:pt x="198" y="32"/>
                    </a:cubicBezTo>
                    <a:cubicBezTo>
                      <a:pt x="271" y="78"/>
                      <a:pt x="271" y="78"/>
                      <a:pt x="271" y="78"/>
                    </a:cubicBezTo>
                    <a:cubicBezTo>
                      <a:pt x="273" y="74"/>
                      <a:pt x="273" y="74"/>
                      <a:pt x="273" y="74"/>
                    </a:cubicBezTo>
                    <a:cubicBezTo>
                      <a:pt x="270" y="72"/>
                      <a:pt x="270" y="72"/>
                      <a:pt x="270" y="72"/>
                    </a:cubicBezTo>
                    <a:cubicBezTo>
                      <a:pt x="273" y="74"/>
                      <a:pt x="273" y="74"/>
                      <a:pt x="273" y="74"/>
                    </a:cubicBezTo>
                    <a:cubicBezTo>
                      <a:pt x="271" y="71"/>
                      <a:pt x="271" y="71"/>
                      <a:pt x="271" y="71"/>
                    </a:cubicBezTo>
                    <a:cubicBezTo>
                      <a:pt x="270" y="71"/>
                      <a:pt x="270" y="72"/>
                      <a:pt x="270" y="72"/>
                    </a:cubicBezTo>
                    <a:cubicBezTo>
                      <a:pt x="273" y="74"/>
                      <a:pt x="273" y="74"/>
                      <a:pt x="273" y="74"/>
                    </a:cubicBezTo>
                    <a:cubicBezTo>
                      <a:pt x="271" y="71"/>
                      <a:pt x="271" y="71"/>
                      <a:pt x="271" y="71"/>
                    </a:cubicBezTo>
                    <a:cubicBezTo>
                      <a:pt x="273" y="74"/>
                      <a:pt x="273" y="74"/>
                      <a:pt x="273" y="74"/>
                    </a:cubicBezTo>
                    <a:cubicBezTo>
                      <a:pt x="272" y="70"/>
                      <a:pt x="272" y="70"/>
                      <a:pt x="272" y="70"/>
                    </a:cubicBezTo>
                    <a:cubicBezTo>
                      <a:pt x="272" y="70"/>
                      <a:pt x="271" y="71"/>
                      <a:pt x="271" y="71"/>
                    </a:cubicBezTo>
                    <a:cubicBezTo>
                      <a:pt x="273" y="74"/>
                      <a:pt x="273" y="74"/>
                      <a:pt x="273" y="74"/>
                    </a:cubicBezTo>
                    <a:cubicBezTo>
                      <a:pt x="272" y="70"/>
                      <a:pt x="272" y="70"/>
                      <a:pt x="272" y="70"/>
                    </a:cubicBezTo>
                    <a:cubicBezTo>
                      <a:pt x="273" y="74"/>
                      <a:pt x="273" y="74"/>
                      <a:pt x="273" y="74"/>
                    </a:cubicBezTo>
                    <a:cubicBezTo>
                      <a:pt x="273" y="70"/>
                      <a:pt x="273" y="70"/>
                      <a:pt x="273" y="70"/>
                    </a:cubicBezTo>
                    <a:cubicBezTo>
                      <a:pt x="272" y="70"/>
                      <a:pt x="272" y="70"/>
                      <a:pt x="272" y="70"/>
                    </a:cubicBezTo>
                    <a:cubicBezTo>
                      <a:pt x="273" y="74"/>
                      <a:pt x="273" y="74"/>
                      <a:pt x="273" y="74"/>
                    </a:cubicBezTo>
                    <a:cubicBezTo>
                      <a:pt x="273" y="70"/>
                      <a:pt x="273" y="70"/>
                      <a:pt x="273" y="70"/>
                    </a:cubicBezTo>
                    <a:cubicBezTo>
                      <a:pt x="273" y="72"/>
                      <a:pt x="273" y="72"/>
                      <a:pt x="273" y="72"/>
                    </a:cubicBezTo>
                    <a:cubicBezTo>
                      <a:pt x="273" y="70"/>
                      <a:pt x="273" y="70"/>
                      <a:pt x="273" y="70"/>
                    </a:cubicBezTo>
                    <a:cubicBezTo>
                      <a:pt x="273" y="70"/>
                      <a:pt x="273" y="70"/>
                      <a:pt x="273" y="70"/>
                    </a:cubicBezTo>
                    <a:cubicBezTo>
                      <a:pt x="273" y="72"/>
                      <a:pt x="273" y="72"/>
                      <a:pt x="273" y="72"/>
                    </a:cubicBezTo>
                    <a:cubicBezTo>
                      <a:pt x="273" y="70"/>
                      <a:pt x="273" y="70"/>
                      <a:pt x="273" y="70"/>
                    </a:cubicBezTo>
                    <a:cubicBezTo>
                      <a:pt x="273" y="70"/>
                      <a:pt x="272" y="70"/>
                      <a:pt x="271" y="70"/>
                    </a:cubicBezTo>
                    <a:cubicBezTo>
                      <a:pt x="268" y="69"/>
                      <a:pt x="260" y="66"/>
                      <a:pt x="251" y="62"/>
                    </a:cubicBezTo>
                    <a:cubicBezTo>
                      <a:pt x="238" y="56"/>
                      <a:pt x="220" y="48"/>
                      <a:pt x="207" y="42"/>
                    </a:cubicBezTo>
                    <a:cubicBezTo>
                      <a:pt x="200" y="39"/>
                      <a:pt x="194" y="36"/>
                      <a:pt x="189" y="34"/>
                    </a:cubicBezTo>
                    <a:cubicBezTo>
                      <a:pt x="185" y="32"/>
                      <a:pt x="183" y="31"/>
                      <a:pt x="183" y="31"/>
                    </a:cubicBezTo>
                    <a:cubicBezTo>
                      <a:pt x="181" y="30"/>
                      <a:pt x="178" y="31"/>
                      <a:pt x="177" y="32"/>
                    </a:cubicBezTo>
                    <a:cubicBezTo>
                      <a:pt x="176" y="34"/>
                      <a:pt x="177" y="37"/>
                      <a:pt x="179" y="38"/>
                    </a:cubicBezTo>
                    <a:cubicBezTo>
                      <a:pt x="179" y="38"/>
                      <a:pt x="183" y="40"/>
                      <a:pt x="190" y="45"/>
                    </a:cubicBezTo>
                    <a:cubicBezTo>
                      <a:pt x="201" y="51"/>
                      <a:pt x="216" y="60"/>
                      <a:pt x="229" y="68"/>
                    </a:cubicBezTo>
                    <a:cubicBezTo>
                      <a:pt x="235" y="72"/>
                      <a:pt x="241" y="76"/>
                      <a:pt x="245" y="78"/>
                    </a:cubicBezTo>
                    <a:cubicBezTo>
                      <a:pt x="247" y="80"/>
                      <a:pt x="249" y="81"/>
                      <a:pt x="250" y="82"/>
                    </a:cubicBezTo>
                    <a:cubicBezTo>
                      <a:pt x="251" y="82"/>
                      <a:pt x="251" y="82"/>
                      <a:pt x="251" y="82"/>
                    </a:cubicBezTo>
                    <a:cubicBezTo>
                      <a:pt x="251" y="83"/>
                      <a:pt x="251" y="83"/>
                      <a:pt x="251" y="83"/>
                    </a:cubicBezTo>
                    <a:cubicBezTo>
                      <a:pt x="253" y="81"/>
                      <a:pt x="253" y="81"/>
                      <a:pt x="253" y="81"/>
                    </a:cubicBezTo>
                    <a:cubicBezTo>
                      <a:pt x="251" y="82"/>
                      <a:pt x="251" y="82"/>
                      <a:pt x="251" y="82"/>
                    </a:cubicBezTo>
                    <a:cubicBezTo>
                      <a:pt x="251" y="83"/>
                      <a:pt x="251" y="83"/>
                      <a:pt x="251" y="83"/>
                    </a:cubicBezTo>
                    <a:cubicBezTo>
                      <a:pt x="253" y="81"/>
                      <a:pt x="253" y="81"/>
                      <a:pt x="253" y="81"/>
                    </a:cubicBezTo>
                    <a:cubicBezTo>
                      <a:pt x="251" y="82"/>
                      <a:pt x="251" y="82"/>
                      <a:pt x="251" y="82"/>
                    </a:cubicBezTo>
                    <a:cubicBezTo>
                      <a:pt x="254" y="80"/>
                      <a:pt x="254" y="80"/>
                      <a:pt x="254" y="80"/>
                    </a:cubicBezTo>
                    <a:cubicBezTo>
                      <a:pt x="250" y="80"/>
                      <a:pt x="250" y="80"/>
                      <a:pt x="250" y="80"/>
                    </a:cubicBezTo>
                    <a:cubicBezTo>
                      <a:pt x="250" y="82"/>
                      <a:pt x="251" y="82"/>
                      <a:pt x="251" y="82"/>
                    </a:cubicBezTo>
                    <a:cubicBezTo>
                      <a:pt x="254" y="80"/>
                      <a:pt x="254" y="80"/>
                      <a:pt x="254" y="80"/>
                    </a:cubicBezTo>
                    <a:cubicBezTo>
                      <a:pt x="250" y="80"/>
                      <a:pt x="250" y="80"/>
                      <a:pt x="250" y="80"/>
                    </a:cubicBezTo>
                    <a:cubicBezTo>
                      <a:pt x="254" y="80"/>
                      <a:pt x="254" y="80"/>
                      <a:pt x="254" y="80"/>
                    </a:cubicBezTo>
                    <a:cubicBezTo>
                      <a:pt x="251" y="78"/>
                      <a:pt x="251" y="78"/>
                      <a:pt x="251" y="78"/>
                    </a:cubicBezTo>
                    <a:cubicBezTo>
                      <a:pt x="250" y="79"/>
                      <a:pt x="250" y="80"/>
                      <a:pt x="250" y="80"/>
                    </a:cubicBezTo>
                    <a:cubicBezTo>
                      <a:pt x="254" y="80"/>
                      <a:pt x="254" y="80"/>
                      <a:pt x="254" y="80"/>
                    </a:cubicBezTo>
                    <a:cubicBezTo>
                      <a:pt x="251" y="78"/>
                      <a:pt x="251" y="78"/>
                      <a:pt x="251" y="78"/>
                    </a:cubicBezTo>
                    <a:cubicBezTo>
                      <a:pt x="254" y="80"/>
                      <a:pt x="254" y="80"/>
                      <a:pt x="254" y="80"/>
                    </a:cubicBezTo>
                    <a:cubicBezTo>
                      <a:pt x="251" y="78"/>
                      <a:pt x="251" y="78"/>
                      <a:pt x="251" y="78"/>
                    </a:cubicBezTo>
                    <a:cubicBezTo>
                      <a:pt x="254" y="80"/>
                      <a:pt x="254" y="80"/>
                      <a:pt x="254" y="80"/>
                    </a:cubicBezTo>
                    <a:cubicBezTo>
                      <a:pt x="253" y="76"/>
                      <a:pt x="253" y="76"/>
                      <a:pt x="253" y="76"/>
                    </a:cubicBezTo>
                    <a:cubicBezTo>
                      <a:pt x="252" y="77"/>
                      <a:pt x="252" y="77"/>
                      <a:pt x="251" y="78"/>
                    </a:cubicBezTo>
                    <a:cubicBezTo>
                      <a:pt x="254" y="80"/>
                      <a:pt x="254" y="80"/>
                      <a:pt x="254" y="80"/>
                    </a:cubicBezTo>
                    <a:cubicBezTo>
                      <a:pt x="253" y="76"/>
                      <a:pt x="253" y="76"/>
                      <a:pt x="253" y="76"/>
                    </a:cubicBezTo>
                    <a:cubicBezTo>
                      <a:pt x="254" y="80"/>
                      <a:pt x="254" y="80"/>
                      <a:pt x="254" y="80"/>
                    </a:cubicBezTo>
                    <a:cubicBezTo>
                      <a:pt x="254" y="76"/>
                      <a:pt x="254" y="76"/>
                      <a:pt x="254" y="76"/>
                    </a:cubicBezTo>
                    <a:cubicBezTo>
                      <a:pt x="254" y="76"/>
                      <a:pt x="253" y="76"/>
                      <a:pt x="253" y="76"/>
                    </a:cubicBezTo>
                    <a:cubicBezTo>
                      <a:pt x="254" y="80"/>
                      <a:pt x="254" y="80"/>
                      <a:pt x="254" y="80"/>
                    </a:cubicBezTo>
                    <a:cubicBezTo>
                      <a:pt x="254" y="76"/>
                      <a:pt x="254" y="76"/>
                      <a:pt x="254" y="76"/>
                    </a:cubicBezTo>
                    <a:cubicBezTo>
                      <a:pt x="254" y="78"/>
                      <a:pt x="254" y="78"/>
                      <a:pt x="254" y="78"/>
                    </a:cubicBezTo>
                    <a:cubicBezTo>
                      <a:pt x="254" y="76"/>
                      <a:pt x="254" y="76"/>
                      <a:pt x="254" y="76"/>
                    </a:cubicBezTo>
                    <a:cubicBezTo>
                      <a:pt x="254" y="76"/>
                      <a:pt x="254" y="76"/>
                      <a:pt x="254" y="76"/>
                    </a:cubicBezTo>
                    <a:cubicBezTo>
                      <a:pt x="254" y="78"/>
                      <a:pt x="254" y="78"/>
                      <a:pt x="254" y="78"/>
                    </a:cubicBezTo>
                    <a:cubicBezTo>
                      <a:pt x="254" y="76"/>
                      <a:pt x="254" y="76"/>
                      <a:pt x="254" y="76"/>
                    </a:cubicBezTo>
                    <a:cubicBezTo>
                      <a:pt x="254" y="76"/>
                      <a:pt x="254" y="76"/>
                      <a:pt x="254" y="76"/>
                    </a:cubicBezTo>
                    <a:cubicBezTo>
                      <a:pt x="253" y="76"/>
                      <a:pt x="251" y="75"/>
                      <a:pt x="248" y="74"/>
                    </a:cubicBezTo>
                    <a:cubicBezTo>
                      <a:pt x="238" y="70"/>
                      <a:pt x="217" y="60"/>
                      <a:pt x="200" y="51"/>
                    </a:cubicBezTo>
                    <a:cubicBezTo>
                      <a:pt x="191" y="47"/>
                      <a:pt x="183" y="43"/>
                      <a:pt x="177" y="40"/>
                    </a:cubicBezTo>
                    <a:cubicBezTo>
                      <a:pt x="171" y="37"/>
                      <a:pt x="168" y="35"/>
                      <a:pt x="168" y="35"/>
                    </a:cubicBezTo>
                    <a:cubicBezTo>
                      <a:pt x="166" y="34"/>
                      <a:pt x="164" y="35"/>
                      <a:pt x="163" y="36"/>
                    </a:cubicBezTo>
                    <a:cubicBezTo>
                      <a:pt x="162" y="37"/>
                      <a:pt x="162" y="38"/>
                      <a:pt x="162" y="39"/>
                    </a:cubicBezTo>
                    <a:cubicBezTo>
                      <a:pt x="162" y="40"/>
                      <a:pt x="162" y="40"/>
                      <a:pt x="162" y="41"/>
                    </a:cubicBezTo>
                    <a:cubicBezTo>
                      <a:pt x="163" y="41"/>
                      <a:pt x="163" y="42"/>
                      <a:pt x="163" y="42"/>
                    </a:cubicBezTo>
                    <a:cubicBezTo>
                      <a:pt x="164" y="43"/>
                      <a:pt x="164" y="43"/>
                      <a:pt x="164" y="43"/>
                    </a:cubicBezTo>
                    <a:cubicBezTo>
                      <a:pt x="165" y="43"/>
                      <a:pt x="167" y="45"/>
                      <a:pt x="169" y="46"/>
                    </a:cubicBezTo>
                    <a:cubicBezTo>
                      <a:pt x="185" y="57"/>
                      <a:pt x="232" y="85"/>
                      <a:pt x="232" y="85"/>
                    </a:cubicBezTo>
                    <a:cubicBezTo>
                      <a:pt x="234" y="82"/>
                      <a:pt x="234" y="82"/>
                      <a:pt x="234" y="82"/>
                    </a:cubicBezTo>
                    <a:cubicBezTo>
                      <a:pt x="231" y="80"/>
                      <a:pt x="231" y="80"/>
                      <a:pt x="231" y="80"/>
                    </a:cubicBezTo>
                    <a:cubicBezTo>
                      <a:pt x="234" y="82"/>
                      <a:pt x="234" y="82"/>
                      <a:pt x="234" y="82"/>
                    </a:cubicBezTo>
                    <a:cubicBezTo>
                      <a:pt x="232" y="78"/>
                      <a:pt x="232" y="78"/>
                      <a:pt x="232" y="78"/>
                    </a:cubicBezTo>
                    <a:cubicBezTo>
                      <a:pt x="232" y="79"/>
                      <a:pt x="231" y="79"/>
                      <a:pt x="231" y="80"/>
                    </a:cubicBezTo>
                    <a:cubicBezTo>
                      <a:pt x="234" y="82"/>
                      <a:pt x="234" y="82"/>
                      <a:pt x="234" y="82"/>
                    </a:cubicBezTo>
                    <a:cubicBezTo>
                      <a:pt x="232" y="78"/>
                      <a:pt x="232" y="78"/>
                      <a:pt x="232" y="78"/>
                    </a:cubicBezTo>
                    <a:cubicBezTo>
                      <a:pt x="234" y="81"/>
                      <a:pt x="234" y="81"/>
                      <a:pt x="234" y="81"/>
                    </a:cubicBezTo>
                    <a:cubicBezTo>
                      <a:pt x="233" y="78"/>
                      <a:pt x="233" y="78"/>
                      <a:pt x="233" y="78"/>
                    </a:cubicBezTo>
                    <a:cubicBezTo>
                      <a:pt x="233" y="78"/>
                      <a:pt x="233" y="78"/>
                      <a:pt x="232" y="78"/>
                    </a:cubicBezTo>
                    <a:cubicBezTo>
                      <a:pt x="234" y="81"/>
                      <a:pt x="234" y="81"/>
                      <a:pt x="234" y="81"/>
                    </a:cubicBezTo>
                    <a:cubicBezTo>
                      <a:pt x="233" y="78"/>
                      <a:pt x="233" y="78"/>
                      <a:pt x="233" y="78"/>
                    </a:cubicBezTo>
                    <a:cubicBezTo>
                      <a:pt x="234" y="81"/>
                      <a:pt x="234" y="81"/>
                      <a:pt x="234" y="81"/>
                    </a:cubicBezTo>
                    <a:cubicBezTo>
                      <a:pt x="234" y="78"/>
                      <a:pt x="234" y="78"/>
                      <a:pt x="234" y="78"/>
                    </a:cubicBezTo>
                    <a:cubicBezTo>
                      <a:pt x="233" y="78"/>
                      <a:pt x="233" y="78"/>
                      <a:pt x="233" y="78"/>
                    </a:cubicBezTo>
                    <a:cubicBezTo>
                      <a:pt x="234" y="81"/>
                      <a:pt x="234" y="81"/>
                      <a:pt x="234" y="81"/>
                    </a:cubicBezTo>
                    <a:cubicBezTo>
                      <a:pt x="234" y="78"/>
                      <a:pt x="234" y="78"/>
                      <a:pt x="234" y="78"/>
                    </a:cubicBezTo>
                    <a:cubicBezTo>
                      <a:pt x="234" y="79"/>
                      <a:pt x="234" y="79"/>
                      <a:pt x="234" y="79"/>
                    </a:cubicBezTo>
                    <a:cubicBezTo>
                      <a:pt x="234" y="78"/>
                      <a:pt x="234" y="78"/>
                      <a:pt x="234" y="78"/>
                    </a:cubicBezTo>
                    <a:cubicBezTo>
                      <a:pt x="234" y="78"/>
                      <a:pt x="234" y="78"/>
                      <a:pt x="234" y="78"/>
                    </a:cubicBezTo>
                    <a:cubicBezTo>
                      <a:pt x="234" y="79"/>
                      <a:pt x="234" y="79"/>
                      <a:pt x="234" y="79"/>
                    </a:cubicBezTo>
                    <a:cubicBezTo>
                      <a:pt x="234" y="78"/>
                      <a:pt x="234" y="78"/>
                      <a:pt x="234" y="78"/>
                    </a:cubicBezTo>
                    <a:cubicBezTo>
                      <a:pt x="234" y="78"/>
                      <a:pt x="233" y="78"/>
                      <a:pt x="232" y="77"/>
                    </a:cubicBezTo>
                    <a:cubicBezTo>
                      <a:pt x="228" y="76"/>
                      <a:pt x="221" y="73"/>
                      <a:pt x="212" y="70"/>
                    </a:cubicBezTo>
                    <a:cubicBezTo>
                      <a:pt x="199" y="64"/>
                      <a:pt x="183" y="56"/>
                      <a:pt x="170" y="50"/>
                    </a:cubicBezTo>
                    <a:cubicBezTo>
                      <a:pt x="163" y="47"/>
                      <a:pt x="157" y="45"/>
                      <a:pt x="153" y="43"/>
                    </a:cubicBezTo>
                    <a:cubicBezTo>
                      <a:pt x="151" y="42"/>
                      <a:pt x="150" y="41"/>
                      <a:pt x="149" y="41"/>
                    </a:cubicBezTo>
                    <a:cubicBezTo>
                      <a:pt x="148" y="40"/>
                      <a:pt x="148" y="40"/>
                      <a:pt x="147" y="40"/>
                    </a:cubicBezTo>
                    <a:cubicBezTo>
                      <a:pt x="147" y="40"/>
                      <a:pt x="147" y="40"/>
                      <a:pt x="147" y="40"/>
                    </a:cubicBezTo>
                    <a:cubicBezTo>
                      <a:pt x="147" y="40"/>
                      <a:pt x="147" y="40"/>
                      <a:pt x="147" y="40"/>
                    </a:cubicBezTo>
                    <a:cubicBezTo>
                      <a:pt x="147" y="40"/>
                      <a:pt x="147" y="40"/>
                      <a:pt x="147" y="40"/>
                    </a:cubicBezTo>
                    <a:cubicBezTo>
                      <a:pt x="147" y="40"/>
                      <a:pt x="147" y="40"/>
                      <a:pt x="147" y="40"/>
                    </a:cubicBezTo>
                    <a:cubicBezTo>
                      <a:pt x="146" y="40"/>
                      <a:pt x="146" y="40"/>
                      <a:pt x="146" y="40"/>
                    </a:cubicBezTo>
                    <a:cubicBezTo>
                      <a:pt x="146" y="40"/>
                      <a:pt x="146" y="40"/>
                      <a:pt x="146" y="40"/>
                    </a:cubicBezTo>
                    <a:cubicBezTo>
                      <a:pt x="146" y="39"/>
                      <a:pt x="146" y="39"/>
                      <a:pt x="145" y="39"/>
                    </a:cubicBezTo>
                    <a:cubicBezTo>
                      <a:pt x="144" y="39"/>
                      <a:pt x="142" y="40"/>
                      <a:pt x="142" y="41"/>
                    </a:cubicBezTo>
                    <a:cubicBezTo>
                      <a:pt x="141" y="42"/>
                      <a:pt x="141" y="43"/>
                      <a:pt x="141" y="43"/>
                    </a:cubicBezTo>
                    <a:cubicBezTo>
                      <a:pt x="141" y="44"/>
                      <a:pt x="141" y="45"/>
                      <a:pt x="142" y="45"/>
                    </a:cubicBezTo>
                    <a:cubicBezTo>
                      <a:pt x="142" y="46"/>
                      <a:pt x="142" y="47"/>
                      <a:pt x="143" y="47"/>
                    </a:cubicBezTo>
                    <a:cubicBezTo>
                      <a:pt x="143" y="48"/>
                      <a:pt x="144" y="48"/>
                      <a:pt x="145" y="49"/>
                    </a:cubicBezTo>
                    <a:cubicBezTo>
                      <a:pt x="148" y="51"/>
                      <a:pt x="154" y="55"/>
                      <a:pt x="161" y="59"/>
                    </a:cubicBezTo>
                    <a:cubicBezTo>
                      <a:pt x="172" y="65"/>
                      <a:pt x="185" y="73"/>
                      <a:pt x="195" y="79"/>
                    </a:cubicBezTo>
                    <a:cubicBezTo>
                      <a:pt x="201" y="82"/>
                      <a:pt x="205" y="85"/>
                      <a:pt x="208" y="87"/>
                    </a:cubicBezTo>
                    <a:cubicBezTo>
                      <a:pt x="210" y="88"/>
                      <a:pt x="211" y="89"/>
                      <a:pt x="212" y="89"/>
                    </a:cubicBezTo>
                    <a:cubicBezTo>
                      <a:pt x="212" y="90"/>
                      <a:pt x="213" y="90"/>
                      <a:pt x="213" y="90"/>
                    </a:cubicBezTo>
                    <a:cubicBezTo>
                      <a:pt x="214" y="89"/>
                      <a:pt x="214" y="89"/>
                      <a:pt x="214" y="89"/>
                    </a:cubicBezTo>
                    <a:cubicBezTo>
                      <a:pt x="213" y="90"/>
                      <a:pt x="213" y="90"/>
                      <a:pt x="213" y="90"/>
                    </a:cubicBezTo>
                    <a:cubicBezTo>
                      <a:pt x="213" y="90"/>
                      <a:pt x="213" y="90"/>
                      <a:pt x="213" y="90"/>
                    </a:cubicBezTo>
                    <a:cubicBezTo>
                      <a:pt x="214" y="89"/>
                      <a:pt x="214" y="89"/>
                      <a:pt x="214" y="89"/>
                    </a:cubicBezTo>
                    <a:cubicBezTo>
                      <a:pt x="213" y="90"/>
                      <a:pt x="213" y="90"/>
                      <a:pt x="213" y="90"/>
                    </a:cubicBezTo>
                    <a:cubicBezTo>
                      <a:pt x="215" y="88"/>
                      <a:pt x="215" y="88"/>
                      <a:pt x="215" y="88"/>
                    </a:cubicBezTo>
                    <a:cubicBezTo>
                      <a:pt x="212" y="88"/>
                      <a:pt x="212" y="88"/>
                      <a:pt x="212" y="88"/>
                    </a:cubicBezTo>
                    <a:cubicBezTo>
                      <a:pt x="212" y="89"/>
                      <a:pt x="212" y="89"/>
                      <a:pt x="213" y="90"/>
                    </a:cubicBezTo>
                    <a:cubicBezTo>
                      <a:pt x="215" y="88"/>
                      <a:pt x="215" y="88"/>
                      <a:pt x="215" y="88"/>
                    </a:cubicBezTo>
                    <a:cubicBezTo>
                      <a:pt x="212" y="88"/>
                      <a:pt x="212" y="88"/>
                      <a:pt x="212" y="88"/>
                    </a:cubicBezTo>
                    <a:cubicBezTo>
                      <a:pt x="216" y="88"/>
                      <a:pt x="216" y="88"/>
                      <a:pt x="216" y="88"/>
                    </a:cubicBezTo>
                    <a:cubicBezTo>
                      <a:pt x="212" y="86"/>
                      <a:pt x="212" y="86"/>
                      <a:pt x="212" y="86"/>
                    </a:cubicBezTo>
                    <a:cubicBezTo>
                      <a:pt x="212" y="86"/>
                      <a:pt x="212" y="87"/>
                      <a:pt x="212" y="88"/>
                    </a:cubicBezTo>
                    <a:cubicBezTo>
                      <a:pt x="216" y="88"/>
                      <a:pt x="216" y="88"/>
                      <a:pt x="216" y="88"/>
                    </a:cubicBezTo>
                    <a:cubicBezTo>
                      <a:pt x="212" y="86"/>
                      <a:pt x="212" y="86"/>
                      <a:pt x="212" y="86"/>
                    </a:cubicBezTo>
                    <a:cubicBezTo>
                      <a:pt x="216" y="88"/>
                      <a:pt x="216" y="88"/>
                      <a:pt x="216" y="88"/>
                    </a:cubicBezTo>
                    <a:cubicBezTo>
                      <a:pt x="217" y="84"/>
                      <a:pt x="217" y="84"/>
                      <a:pt x="217" y="84"/>
                    </a:cubicBezTo>
                    <a:cubicBezTo>
                      <a:pt x="126" y="46"/>
                      <a:pt x="126" y="46"/>
                      <a:pt x="126" y="46"/>
                    </a:cubicBezTo>
                    <a:cubicBezTo>
                      <a:pt x="124" y="45"/>
                      <a:pt x="122" y="46"/>
                      <a:pt x="121" y="48"/>
                    </a:cubicBezTo>
                    <a:cubicBezTo>
                      <a:pt x="120" y="50"/>
                      <a:pt x="121" y="52"/>
                      <a:pt x="122" y="53"/>
                    </a:cubicBezTo>
                    <a:cubicBezTo>
                      <a:pt x="196" y="99"/>
                      <a:pt x="196" y="99"/>
                      <a:pt x="196" y="99"/>
                    </a:cubicBezTo>
                    <a:cubicBezTo>
                      <a:pt x="198" y="95"/>
                      <a:pt x="198" y="95"/>
                      <a:pt x="198" y="95"/>
                    </a:cubicBezTo>
                    <a:cubicBezTo>
                      <a:pt x="200" y="92"/>
                      <a:pt x="200" y="92"/>
                      <a:pt x="200" y="92"/>
                    </a:cubicBezTo>
                    <a:cubicBezTo>
                      <a:pt x="200" y="92"/>
                      <a:pt x="179" y="81"/>
                      <a:pt x="157" y="71"/>
                    </a:cubicBezTo>
                    <a:cubicBezTo>
                      <a:pt x="146" y="65"/>
                      <a:pt x="135" y="60"/>
                      <a:pt x="127" y="56"/>
                    </a:cubicBezTo>
                    <a:cubicBezTo>
                      <a:pt x="123" y="54"/>
                      <a:pt x="119" y="52"/>
                      <a:pt x="116" y="51"/>
                    </a:cubicBezTo>
                    <a:cubicBezTo>
                      <a:pt x="115" y="50"/>
                      <a:pt x="114" y="50"/>
                      <a:pt x="113" y="50"/>
                    </a:cubicBezTo>
                    <a:cubicBezTo>
                      <a:pt x="113" y="49"/>
                      <a:pt x="112" y="49"/>
                      <a:pt x="112" y="49"/>
                    </a:cubicBezTo>
                    <a:cubicBezTo>
                      <a:pt x="111" y="49"/>
                      <a:pt x="111" y="49"/>
                      <a:pt x="111" y="49"/>
                    </a:cubicBezTo>
                    <a:cubicBezTo>
                      <a:pt x="111" y="49"/>
                      <a:pt x="111" y="49"/>
                      <a:pt x="110" y="49"/>
                    </a:cubicBezTo>
                    <a:cubicBezTo>
                      <a:pt x="110" y="49"/>
                      <a:pt x="110" y="49"/>
                      <a:pt x="109" y="49"/>
                    </a:cubicBezTo>
                    <a:cubicBezTo>
                      <a:pt x="108" y="49"/>
                      <a:pt x="107" y="50"/>
                      <a:pt x="107" y="51"/>
                    </a:cubicBezTo>
                    <a:cubicBezTo>
                      <a:pt x="106" y="53"/>
                      <a:pt x="106" y="55"/>
                      <a:pt x="108" y="56"/>
                    </a:cubicBezTo>
                    <a:cubicBezTo>
                      <a:pt x="182" y="103"/>
                      <a:pt x="182" y="103"/>
                      <a:pt x="182" y="103"/>
                    </a:cubicBezTo>
                    <a:cubicBezTo>
                      <a:pt x="184" y="99"/>
                      <a:pt x="184" y="99"/>
                      <a:pt x="184" y="99"/>
                    </a:cubicBezTo>
                    <a:cubicBezTo>
                      <a:pt x="181" y="97"/>
                      <a:pt x="181" y="97"/>
                      <a:pt x="181" y="97"/>
                    </a:cubicBezTo>
                    <a:cubicBezTo>
                      <a:pt x="184" y="99"/>
                      <a:pt x="184" y="99"/>
                      <a:pt x="184" y="99"/>
                    </a:cubicBezTo>
                    <a:cubicBezTo>
                      <a:pt x="183" y="95"/>
                      <a:pt x="183" y="95"/>
                      <a:pt x="183" y="95"/>
                    </a:cubicBezTo>
                    <a:cubicBezTo>
                      <a:pt x="183" y="96"/>
                      <a:pt x="182" y="96"/>
                      <a:pt x="181" y="97"/>
                    </a:cubicBezTo>
                    <a:cubicBezTo>
                      <a:pt x="184" y="99"/>
                      <a:pt x="184" y="99"/>
                      <a:pt x="184" y="99"/>
                    </a:cubicBezTo>
                    <a:cubicBezTo>
                      <a:pt x="183" y="95"/>
                      <a:pt x="183" y="95"/>
                      <a:pt x="183" y="95"/>
                    </a:cubicBezTo>
                    <a:cubicBezTo>
                      <a:pt x="184" y="99"/>
                      <a:pt x="184" y="99"/>
                      <a:pt x="184" y="99"/>
                    </a:cubicBezTo>
                    <a:cubicBezTo>
                      <a:pt x="184" y="95"/>
                      <a:pt x="184" y="95"/>
                      <a:pt x="184" y="95"/>
                    </a:cubicBezTo>
                    <a:cubicBezTo>
                      <a:pt x="184" y="95"/>
                      <a:pt x="184" y="95"/>
                      <a:pt x="183" y="95"/>
                    </a:cubicBezTo>
                    <a:cubicBezTo>
                      <a:pt x="184" y="99"/>
                      <a:pt x="184" y="99"/>
                      <a:pt x="184" y="99"/>
                    </a:cubicBezTo>
                    <a:cubicBezTo>
                      <a:pt x="184" y="95"/>
                      <a:pt x="184" y="95"/>
                      <a:pt x="184" y="95"/>
                    </a:cubicBezTo>
                    <a:cubicBezTo>
                      <a:pt x="184" y="98"/>
                      <a:pt x="184" y="98"/>
                      <a:pt x="184" y="98"/>
                    </a:cubicBezTo>
                    <a:cubicBezTo>
                      <a:pt x="185" y="95"/>
                      <a:pt x="185" y="95"/>
                      <a:pt x="185" y="95"/>
                    </a:cubicBezTo>
                    <a:cubicBezTo>
                      <a:pt x="185" y="95"/>
                      <a:pt x="185" y="95"/>
                      <a:pt x="184" y="95"/>
                    </a:cubicBezTo>
                    <a:cubicBezTo>
                      <a:pt x="184" y="98"/>
                      <a:pt x="184" y="98"/>
                      <a:pt x="184" y="98"/>
                    </a:cubicBezTo>
                    <a:cubicBezTo>
                      <a:pt x="185" y="95"/>
                      <a:pt x="185" y="95"/>
                      <a:pt x="185" y="95"/>
                    </a:cubicBezTo>
                    <a:cubicBezTo>
                      <a:pt x="185" y="96"/>
                      <a:pt x="185" y="96"/>
                      <a:pt x="185" y="96"/>
                    </a:cubicBezTo>
                    <a:cubicBezTo>
                      <a:pt x="185" y="95"/>
                      <a:pt x="185" y="95"/>
                      <a:pt x="185" y="95"/>
                    </a:cubicBezTo>
                    <a:cubicBezTo>
                      <a:pt x="185" y="95"/>
                      <a:pt x="185" y="95"/>
                      <a:pt x="185" y="95"/>
                    </a:cubicBezTo>
                    <a:cubicBezTo>
                      <a:pt x="185" y="96"/>
                      <a:pt x="185" y="96"/>
                      <a:pt x="185" y="96"/>
                    </a:cubicBezTo>
                    <a:cubicBezTo>
                      <a:pt x="185" y="95"/>
                      <a:pt x="185" y="95"/>
                      <a:pt x="185" y="95"/>
                    </a:cubicBezTo>
                    <a:cubicBezTo>
                      <a:pt x="185" y="95"/>
                      <a:pt x="184" y="95"/>
                      <a:pt x="183" y="95"/>
                    </a:cubicBezTo>
                    <a:cubicBezTo>
                      <a:pt x="179" y="93"/>
                      <a:pt x="171" y="89"/>
                      <a:pt x="161" y="84"/>
                    </a:cubicBezTo>
                    <a:cubicBezTo>
                      <a:pt x="146" y="77"/>
                      <a:pt x="126" y="68"/>
                      <a:pt x="111" y="60"/>
                    </a:cubicBezTo>
                    <a:cubicBezTo>
                      <a:pt x="103" y="56"/>
                      <a:pt x="96" y="53"/>
                      <a:pt x="91" y="51"/>
                    </a:cubicBezTo>
                    <a:cubicBezTo>
                      <a:pt x="87" y="48"/>
                      <a:pt x="84" y="47"/>
                      <a:pt x="84" y="47"/>
                    </a:cubicBezTo>
                    <a:cubicBezTo>
                      <a:pt x="82" y="46"/>
                      <a:pt x="80" y="46"/>
                      <a:pt x="79" y="48"/>
                    </a:cubicBezTo>
                    <a:cubicBezTo>
                      <a:pt x="78" y="49"/>
                      <a:pt x="78" y="50"/>
                      <a:pt x="78" y="50"/>
                    </a:cubicBezTo>
                    <a:cubicBezTo>
                      <a:pt x="78" y="51"/>
                      <a:pt x="78" y="52"/>
                      <a:pt x="78" y="52"/>
                    </a:cubicBezTo>
                    <a:cubicBezTo>
                      <a:pt x="79" y="53"/>
                      <a:pt x="79" y="53"/>
                      <a:pt x="79" y="53"/>
                    </a:cubicBezTo>
                    <a:cubicBezTo>
                      <a:pt x="80" y="54"/>
                      <a:pt x="80" y="54"/>
                      <a:pt x="80" y="54"/>
                    </a:cubicBezTo>
                    <a:cubicBezTo>
                      <a:pt x="82" y="55"/>
                      <a:pt x="84" y="57"/>
                      <a:pt x="87" y="59"/>
                    </a:cubicBezTo>
                    <a:cubicBezTo>
                      <a:pt x="108" y="72"/>
                      <a:pt x="169" y="109"/>
                      <a:pt x="169" y="109"/>
                    </a:cubicBezTo>
                    <a:cubicBezTo>
                      <a:pt x="171" y="106"/>
                      <a:pt x="171" y="106"/>
                      <a:pt x="171" y="106"/>
                    </a:cubicBezTo>
                    <a:cubicBezTo>
                      <a:pt x="168" y="104"/>
                      <a:pt x="168" y="104"/>
                      <a:pt x="168" y="104"/>
                    </a:cubicBezTo>
                    <a:cubicBezTo>
                      <a:pt x="171" y="106"/>
                      <a:pt x="171" y="106"/>
                      <a:pt x="171" y="106"/>
                    </a:cubicBezTo>
                    <a:cubicBezTo>
                      <a:pt x="170" y="102"/>
                      <a:pt x="170" y="102"/>
                      <a:pt x="170" y="102"/>
                    </a:cubicBezTo>
                    <a:cubicBezTo>
                      <a:pt x="169" y="102"/>
                      <a:pt x="168" y="103"/>
                      <a:pt x="168" y="104"/>
                    </a:cubicBezTo>
                    <a:cubicBezTo>
                      <a:pt x="171" y="106"/>
                      <a:pt x="171" y="106"/>
                      <a:pt x="171" y="106"/>
                    </a:cubicBezTo>
                    <a:cubicBezTo>
                      <a:pt x="170" y="102"/>
                      <a:pt x="170" y="102"/>
                      <a:pt x="170" y="102"/>
                    </a:cubicBezTo>
                    <a:cubicBezTo>
                      <a:pt x="171" y="106"/>
                      <a:pt x="171" y="106"/>
                      <a:pt x="171" y="106"/>
                    </a:cubicBezTo>
                    <a:cubicBezTo>
                      <a:pt x="171" y="102"/>
                      <a:pt x="171" y="102"/>
                      <a:pt x="171" y="102"/>
                    </a:cubicBezTo>
                    <a:cubicBezTo>
                      <a:pt x="171" y="102"/>
                      <a:pt x="170" y="102"/>
                      <a:pt x="170" y="102"/>
                    </a:cubicBezTo>
                    <a:cubicBezTo>
                      <a:pt x="171" y="106"/>
                      <a:pt x="171" y="106"/>
                      <a:pt x="171" y="106"/>
                    </a:cubicBezTo>
                    <a:cubicBezTo>
                      <a:pt x="171" y="102"/>
                      <a:pt x="171" y="102"/>
                      <a:pt x="171" y="102"/>
                    </a:cubicBezTo>
                    <a:cubicBezTo>
                      <a:pt x="171" y="105"/>
                      <a:pt x="171" y="105"/>
                      <a:pt x="171" y="105"/>
                    </a:cubicBezTo>
                    <a:cubicBezTo>
                      <a:pt x="171" y="102"/>
                      <a:pt x="171" y="102"/>
                      <a:pt x="171" y="102"/>
                    </a:cubicBezTo>
                    <a:cubicBezTo>
                      <a:pt x="171" y="102"/>
                      <a:pt x="171" y="102"/>
                      <a:pt x="171" y="102"/>
                    </a:cubicBezTo>
                    <a:cubicBezTo>
                      <a:pt x="171" y="105"/>
                      <a:pt x="171" y="105"/>
                      <a:pt x="171" y="105"/>
                    </a:cubicBezTo>
                    <a:cubicBezTo>
                      <a:pt x="171" y="102"/>
                      <a:pt x="171" y="102"/>
                      <a:pt x="171" y="102"/>
                    </a:cubicBezTo>
                    <a:cubicBezTo>
                      <a:pt x="171" y="102"/>
                      <a:pt x="171" y="102"/>
                      <a:pt x="171" y="102"/>
                    </a:cubicBezTo>
                    <a:cubicBezTo>
                      <a:pt x="171" y="102"/>
                      <a:pt x="171" y="102"/>
                      <a:pt x="171" y="102"/>
                    </a:cubicBezTo>
                    <a:cubicBezTo>
                      <a:pt x="171" y="102"/>
                      <a:pt x="171" y="102"/>
                      <a:pt x="171" y="102"/>
                    </a:cubicBezTo>
                    <a:cubicBezTo>
                      <a:pt x="171" y="102"/>
                      <a:pt x="171" y="102"/>
                      <a:pt x="171" y="102"/>
                    </a:cubicBezTo>
                    <a:cubicBezTo>
                      <a:pt x="171" y="102"/>
                      <a:pt x="171" y="102"/>
                      <a:pt x="171" y="102"/>
                    </a:cubicBezTo>
                    <a:cubicBezTo>
                      <a:pt x="171" y="102"/>
                      <a:pt x="171" y="102"/>
                      <a:pt x="170" y="101"/>
                    </a:cubicBezTo>
                    <a:cubicBezTo>
                      <a:pt x="166" y="100"/>
                      <a:pt x="158" y="96"/>
                      <a:pt x="149" y="92"/>
                    </a:cubicBezTo>
                    <a:cubicBezTo>
                      <a:pt x="134" y="85"/>
                      <a:pt x="117" y="76"/>
                      <a:pt x="102" y="69"/>
                    </a:cubicBezTo>
                    <a:cubicBezTo>
                      <a:pt x="95" y="65"/>
                      <a:pt x="89" y="62"/>
                      <a:pt x="85" y="60"/>
                    </a:cubicBezTo>
                    <a:cubicBezTo>
                      <a:pt x="80" y="58"/>
                      <a:pt x="77" y="56"/>
                      <a:pt x="77" y="56"/>
                    </a:cubicBezTo>
                    <a:cubicBezTo>
                      <a:pt x="75" y="56"/>
                      <a:pt x="73" y="56"/>
                      <a:pt x="72" y="58"/>
                    </a:cubicBezTo>
                    <a:cubicBezTo>
                      <a:pt x="71" y="60"/>
                      <a:pt x="72" y="62"/>
                      <a:pt x="74" y="63"/>
                    </a:cubicBezTo>
                    <a:cubicBezTo>
                      <a:pt x="74" y="63"/>
                      <a:pt x="78" y="67"/>
                      <a:pt x="86" y="71"/>
                    </a:cubicBezTo>
                    <a:cubicBezTo>
                      <a:pt x="97" y="78"/>
                      <a:pt x="114" y="88"/>
                      <a:pt x="128" y="97"/>
                    </a:cubicBezTo>
                    <a:cubicBezTo>
                      <a:pt x="135" y="101"/>
                      <a:pt x="141" y="105"/>
                      <a:pt x="146" y="108"/>
                    </a:cubicBezTo>
                    <a:cubicBezTo>
                      <a:pt x="148" y="110"/>
                      <a:pt x="150" y="111"/>
                      <a:pt x="151" y="112"/>
                    </a:cubicBezTo>
                    <a:cubicBezTo>
                      <a:pt x="152" y="112"/>
                      <a:pt x="152" y="112"/>
                      <a:pt x="152" y="113"/>
                    </a:cubicBezTo>
                    <a:cubicBezTo>
                      <a:pt x="153" y="113"/>
                      <a:pt x="153" y="113"/>
                      <a:pt x="153" y="113"/>
                    </a:cubicBezTo>
                    <a:cubicBezTo>
                      <a:pt x="153" y="113"/>
                      <a:pt x="153" y="113"/>
                      <a:pt x="153" y="113"/>
                    </a:cubicBezTo>
                    <a:cubicBezTo>
                      <a:pt x="154" y="111"/>
                      <a:pt x="154" y="111"/>
                      <a:pt x="154" y="111"/>
                    </a:cubicBezTo>
                    <a:cubicBezTo>
                      <a:pt x="152" y="112"/>
                      <a:pt x="152" y="112"/>
                      <a:pt x="152" y="112"/>
                    </a:cubicBezTo>
                    <a:cubicBezTo>
                      <a:pt x="153" y="113"/>
                      <a:pt x="153" y="113"/>
                      <a:pt x="153" y="113"/>
                    </a:cubicBezTo>
                    <a:cubicBezTo>
                      <a:pt x="154" y="111"/>
                      <a:pt x="154" y="111"/>
                      <a:pt x="154" y="111"/>
                    </a:cubicBezTo>
                    <a:cubicBezTo>
                      <a:pt x="152" y="112"/>
                      <a:pt x="152" y="112"/>
                      <a:pt x="152" y="112"/>
                    </a:cubicBezTo>
                    <a:cubicBezTo>
                      <a:pt x="155" y="110"/>
                      <a:pt x="155" y="110"/>
                      <a:pt x="155" y="110"/>
                    </a:cubicBezTo>
                    <a:cubicBezTo>
                      <a:pt x="152" y="112"/>
                      <a:pt x="152" y="112"/>
                      <a:pt x="152" y="112"/>
                    </a:cubicBezTo>
                    <a:cubicBezTo>
                      <a:pt x="152" y="112"/>
                      <a:pt x="152" y="112"/>
                      <a:pt x="152" y="112"/>
                    </a:cubicBezTo>
                    <a:cubicBezTo>
                      <a:pt x="155" y="110"/>
                      <a:pt x="155" y="110"/>
                      <a:pt x="155" y="110"/>
                    </a:cubicBezTo>
                    <a:cubicBezTo>
                      <a:pt x="152" y="112"/>
                      <a:pt x="152" y="112"/>
                      <a:pt x="152" y="112"/>
                    </a:cubicBezTo>
                    <a:cubicBezTo>
                      <a:pt x="155" y="110"/>
                      <a:pt x="155" y="110"/>
                      <a:pt x="155" y="110"/>
                    </a:cubicBezTo>
                    <a:cubicBezTo>
                      <a:pt x="151" y="110"/>
                      <a:pt x="151" y="110"/>
                      <a:pt x="151" y="110"/>
                    </a:cubicBezTo>
                    <a:cubicBezTo>
                      <a:pt x="151" y="111"/>
                      <a:pt x="152" y="112"/>
                      <a:pt x="152" y="112"/>
                    </a:cubicBezTo>
                    <a:cubicBezTo>
                      <a:pt x="155" y="110"/>
                      <a:pt x="155" y="110"/>
                      <a:pt x="155" y="110"/>
                    </a:cubicBezTo>
                    <a:cubicBezTo>
                      <a:pt x="151" y="110"/>
                      <a:pt x="151" y="110"/>
                      <a:pt x="151" y="110"/>
                    </a:cubicBezTo>
                    <a:cubicBezTo>
                      <a:pt x="155" y="110"/>
                      <a:pt x="155" y="110"/>
                      <a:pt x="155" y="110"/>
                    </a:cubicBezTo>
                    <a:cubicBezTo>
                      <a:pt x="152" y="108"/>
                      <a:pt x="152" y="108"/>
                      <a:pt x="152" y="108"/>
                    </a:cubicBezTo>
                    <a:cubicBezTo>
                      <a:pt x="151" y="109"/>
                      <a:pt x="151" y="109"/>
                      <a:pt x="151" y="110"/>
                    </a:cubicBezTo>
                    <a:cubicBezTo>
                      <a:pt x="155" y="110"/>
                      <a:pt x="155" y="110"/>
                      <a:pt x="155" y="110"/>
                    </a:cubicBezTo>
                    <a:cubicBezTo>
                      <a:pt x="152" y="108"/>
                      <a:pt x="152" y="108"/>
                      <a:pt x="152" y="108"/>
                    </a:cubicBezTo>
                    <a:cubicBezTo>
                      <a:pt x="155" y="110"/>
                      <a:pt x="155" y="110"/>
                      <a:pt x="155" y="110"/>
                    </a:cubicBezTo>
                    <a:cubicBezTo>
                      <a:pt x="157" y="106"/>
                      <a:pt x="157" y="106"/>
                      <a:pt x="157" y="106"/>
                    </a:cubicBezTo>
                    <a:cubicBezTo>
                      <a:pt x="61" y="65"/>
                      <a:pt x="61" y="65"/>
                      <a:pt x="61" y="65"/>
                    </a:cubicBezTo>
                    <a:cubicBezTo>
                      <a:pt x="59" y="64"/>
                      <a:pt x="57" y="65"/>
                      <a:pt x="56" y="66"/>
                    </a:cubicBezTo>
                    <a:cubicBezTo>
                      <a:pt x="55" y="68"/>
                      <a:pt x="56" y="71"/>
                      <a:pt x="57" y="72"/>
                    </a:cubicBezTo>
                    <a:cubicBezTo>
                      <a:pt x="57" y="72"/>
                      <a:pt x="62" y="75"/>
                      <a:pt x="69" y="79"/>
                    </a:cubicBezTo>
                    <a:cubicBezTo>
                      <a:pt x="80" y="86"/>
                      <a:pt x="97" y="96"/>
                      <a:pt x="110" y="104"/>
                    </a:cubicBezTo>
                    <a:cubicBezTo>
                      <a:pt x="117" y="108"/>
                      <a:pt x="123" y="112"/>
                      <a:pt x="127" y="115"/>
                    </a:cubicBezTo>
                    <a:cubicBezTo>
                      <a:pt x="130" y="116"/>
                      <a:pt x="131" y="117"/>
                      <a:pt x="132" y="118"/>
                    </a:cubicBezTo>
                    <a:cubicBezTo>
                      <a:pt x="133" y="119"/>
                      <a:pt x="133"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6" y="117"/>
                      <a:pt x="136" y="117"/>
                      <a:pt x="136" y="117"/>
                    </a:cubicBezTo>
                    <a:cubicBezTo>
                      <a:pt x="133" y="119"/>
                      <a:pt x="133" y="119"/>
                      <a:pt x="133" y="119"/>
                    </a:cubicBezTo>
                    <a:cubicBezTo>
                      <a:pt x="134" y="119"/>
                      <a:pt x="134" y="119"/>
                      <a:pt x="134" y="119"/>
                    </a:cubicBezTo>
                    <a:cubicBezTo>
                      <a:pt x="136" y="117"/>
                      <a:pt x="136" y="117"/>
                      <a:pt x="136" y="117"/>
                    </a:cubicBezTo>
                    <a:cubicBezTo>
                      <a:pt x="133" y="119"/>
                      <a:pt x="133" y="119"/>
                      <a:pt x="133" y="119"/>
                    </a:cubicBezTo>
                    <a:cubicBezTo>
                      <a:pt x="136" y="117"/>
                      <a:pt x="136" y="117"/>
                      <a:pt x="136" y="117"/>
                    </a:cubicBezTo>
                    <a:cubicBezTo>
                      <a:pt x="133" y="118"/>
                      <a:pt x="133" y="118"/>
                      <a:pt x="133" y="118"/>
                    </a:cubicBezTo>
                    <a:cubicBezTo>
                      <a:pt x="133" y="119"/>
                      <a:pt x="133" y="119"/>
                      <a:pt x="133" y="119"/>
                    </a:cubicBezTo>
                    <a:cubicBezTo>
                      <a:pt x="136" y="117"/>
                      <a:pt x="136" y="117"/>
                      <a:pt x="136" y="117"/>
                    </a:cubicBezTo>
                    <a:cubicBezTo>
                      <a:pt x="133" y="118"/>
                      <a:pt x="133" y="118"/>
                      <a:pt x="133" y="118"/>
                    </a:cubicBezTo>
                    <a:cubicBezTo>
                      <a:pt x="137" y="116"/>
                      <a:pt x="137" y="116"/>
                      <a:pt x="137" y="116"/>
                    </a:cubicBezTo>
                    <a:cubicBezTo>
                      <a:pt x="133" y="116"/>
                      <a:pt x="133" y="116"/>
                      <a:pt x="133" y="116"/>
                    </a:cubicBezTo>
                    <a:cubicBezTo>
                      <a:pt x="133" y="117"/>
                      <a:pt x="133" y="118"/>
                      <a:pt x="133" y="118"/>
                    </a:cubicBezTo>
                    <a:cubicBezTo>
                      <a:pt x="137" y="116"/>
                      <a:pt x="137" y="116"/>
                      <a:pt x="137" y="116"/>
                    </a:cubicBezTo>
                    <a:cubicBezTo>
                      <a:pt x="133" y="116"/>
                      <a:pt x="133" y="116"/>
                      <a:pt x="133" y="116"/>
                    </a:cubicBezTo>
                    <a:cubicBezTo>
                      <a:pt x="137" y="116"/>
                      <a:pt x="137" y="116"/>
                      <a:pt x="137" y="116"/>
                    </a:cubicBezTo>
                    <a:cubicBezTo>
                      <a:pt x="133" y="114"/>
                      <a:pt x="133" y="114"/>
                      <a:pt x="133" y="114"/>
                    </a:cubicBezTo>
                    <a:cubicBezTo>
                      <a:pt x="133" y="115"/>
                      <a:pt x="133" y="116"/>
                      <a:pt x="133" y="116"/>
                    </a:cubicBezTo>
                    <a:cubicBezTo>
                      <a:pt x="137" y="116"/>
                      <a:pt x="137" y="116"/>
                      <a:pt x="137" y="116"/>
                    </a:cubicBezTo>
                    <a:cubicBezTo>
                      <a:pt x="133" y="114"/>
                      <a:pt x="133" y="114"/>
                      <a:pt x="133" y="114"/>
                    </a:cubicBezTo>
                    <a:cubicBezTo>
                      <a:pt x="137" y="116"/>
                      <a:pt x="137" y="116"/>
                      <a:pt x="137" y="116"/>
                    </a:cubicBezTo>
                    <a:cubicBezTo>
                      <a:pt x="133" y="114"/>
                      <a:pt x="133" y="114"/>
                      <a:pt x="133" y="114"/>
                    </a:cubicBezTo>
                    <a:cubicBezTo>
                      <a:pt x="137" y="116"/>
                      <a:pt x="137" y="116"/>
                      <a:pt x="137" y="116"/>
                    </a:cubicBezTo>
                    <a:cubicBezTo>
                      <a:pt x="135" y="113"/>
                      <a:pt x="135" y="113"/>
                      <a:pt x="135" y="113"/>
                    </a:cubicBezTo>
                    <a:cubicBezTo>
                      <a:pt x="135" y="113"/>
                      <a:pt x="134" y="113"/>
                      <a:pt x="133" y="114"/>
                    </a:cubicBezTo>
                    <a:cubicBezTo>
                      <a:pt x="137" y="116"/>
                      <a:pt x="137" y="116"/>
                      <a:pt x="137" y="116"/>
                    </a:cubicBezTo>
                    <a:cubicBezTo>
                      <a:pt x="135" y="113"/>
                      <a:pt x="135" y="113"/>
                      <a:pt x="135" y="113"/>
                    </a:cubicBezTo>
                    <a:cubicBezTo>
                      <a:pt x="137" y="116"/>
                      <a:pt x="137" y="116"/>
                      <a:pt x="137" y="116"/>
                    </a:cubicBezTo>
                    <a:cubicBezTo>
                      <a:pt x="137" y="112"/>
                      <a:pt x="137" y="112"/>
                      <a:pt x="137" y="112"/>
                    </a:cubicBezTo>
                    <a:cubicBezTo>
                      <a:pt x="136" y="112"/>
                      <a:pt x="136" y="112"/>
                      <a:pt x="135" y="113"/>
                    </a:cubicBezTo>
                    <a:cubicBezTo>
                      <a:pt x="137" y="116"/>
                      <a:pt x="137" y="116"/>
                      <a:pt x="137" y="116"/>
                    </a:cubicBezTo>
                    <a:cubicBezTo>
                      <a:pt x="137" y="112"/>
                      <a:pt x="137" y="112"/>
                      <a:pt x="137" y="112"/>
                    </a:cubicBezTo>
                    <a:cubicBezTo>
                      <a:pt x="137" y="116"/>
                      <a:pt x="137" y="116"/>
                      <a:pt x="137" y="116"/>
                    </a:cubicBezTo>
                    <a:cubicBezTo>
                      <a:pt x="137" y="113"/>
                      <a:pt x="137" y="113"/>
                      <a:pt x="137" y="113"/>
                    </a:cubicBezTo>
                    <a:cubicBezTo>
                      <a:pt x="137" y="113"/>
                      <a:pt x="137" y="112"/>
                      <a:pt x="137" y="112"/>
                    </a:cubicBezTo>
                    <a:cubicBezTo>
                      <a:pt x="137" y="116"/>
                      <a:pt x="137" y="116"/>
                      <a:pt x="137" y="116"/>
                    </a:cubicBezTo>
                    <a:cubicBezTo>
                      <a:pt x="137" y="113"/>
                      <a:pt x="137" y="113"/>
                      <a:pt x="137" y="113"/>
                    </a:cubicBezTo>
                    <a:cubicBezTo>
                      <a:pt x="137" y="113"/>
                      <a:pt x="137" y="113"/>
                      <a:pt x="137" y="113"/>
                    </a:cubicBezTo>
                    <a:cubicBezTo>
                      <a:pt x="137" y="113"/>
                      <a:pt x="137" y="113"/>
                      <a:pt x="137" y="113"/>
                    </a:cubicBezTo>
                    <a:cubicBezTo>
                      <a:pt x="137" y="113"/>
                      <a:pt x="137" y="113"/>
                      <a:pt x="137" y="113"/>
                    </a:cubicBezTo>
                    <a:cubicBezTo>
                      <a:pt x="137" y="113"/>
                      <a:pt x="137" y="113"/>
                      <a:pt x="137" y="113"/>
                    </a:cubicBezTo>
                    <a:cubicBezTo>
                      <a:pt x="137" y="113"/>
                      <a:pt x="137" y="113"/>
                      <a:pt x="137" y="113"/>
                    </a:cubicBezTo>
                    <a:cubicBezTo>
                      <a:pt x="137" y="113"/>
                      <a:pt x="136" y="112"/>
                      <a:pt x="136" y="112"/>
                    </a:cubicBezTo>
                    <a:cubicBezTo>
                      <a:pt x="132" y="110"/>
                      <a:pt x="125" y="107"/>
                      <a:pt x="117" y="103"/>
                    </a:cubicBezTo>
                    <a:cubicBezTo>
                      <a:pt x="104" y="97"/>
                      <a:pt x="88" y="89"/>
                      <a:pt x="75" y="83"/>
                    </a:cubicBezTo>
                    <a:cubicBezTo>
                      <a:pt x="69" y="80"/>
                      <a:pt x="63" y="77"/>
                      <a:pt x="59" y="75"/>
                    </a:cubicBezTo>
                    <a:cubicBezTo>
                      <a:pt x="57" y="74"/>
                      <a:pt x="56" y="73"/>
                      <a:pt x="55" y="73"/>
                    </a:cubicBezTo>
                    <a:cubicBezTo>
                      <a:pt x="54" y="73"/>
                      <a:pt x="54" y="72"/>
                      <a:pt x="53" y="72"/>
                    </a:cubicBezTo>
                    <a:cubicBezTo>
                      <a:pt x="53" y="72"/>
                      <a:pt x="53" y="72"/>
                      <a:pt x="53" y="72"/>
                    </a:cubicBezTo>
                    <a:cubicBezTo>
                      <a:pt x="53" y="72"/>
                      <a:pt x="53" y="72"/>
                      <a:pt x="53" y="72"/>
                    </a:cubicBezTo>
                    <a:cubicBezTo>
                      <a:pt x="52" y="72"/>
                      <a:pt x="52" y="72"/>
                      <a:pt x="52" y="72"/>
                    </a:cubicBezTo>
                    <a:cubicBezTo>
                      <a:pt x="52" y="72"/>
                      <a:pt x="52" y="72"/>
                      <a:pt x="52" y="72"/>
                    </a:cubicBezTo>
                    <a:cubicBezTo>
                      <a:pt x="52" y="72"/>
                      <a:pt x="52" y="72"/>
                      <a:pt x="51" y="72"/>
                    </a:cubicBezTo>
                    <a:cubicBezTo>
                      <a:pt x="50" y="72"/>
                      <a:pt x="48" y="72"/>
                      <a:pt x="47" y="74"/>
                    </a:cubicBezTo>
                    <a:cubicBezTo>
                      <a:pt x="51" y="76"/>
                      <a:pt x="51" y="76"/>
                      <a:pt x="51" y="76"/>
                    </a:cubicBezTo>
                    <a:cubicBezTo>
                      <a:pt x="48" y="73"/>
                      <a:pt x="48" y="73"/>
                      <a:pt x="48" y="73"/>
                    </a:cubicBezTo>
                    <a:cubicBezTo>
                      <a:pt x="47" y="74"/>
                      <a:pt x="47" y="75"/>
                      <a:pt x="47" y="76"/>
                    </a:cubicBezTo>
                    <a:cubicBezTo>
                      <a:pt x="47" y="77"/>
                      <a:pt x="48" y="78"/>
                      <a:pt x="48" y="78"/>
                    </a:cubicBezTo>
                    <a:cubicBezTo>
                      <a:pt x="48" y="79"/>
                      <a:pt x="49" y="79"/>
                      <a:pt x="49" y="79"/>
                    </a:cubicBezTo>
                    <a:cubicBezTo>
                      <a:pt x="49" y="80"/>
                      <a:pt x="50" y="80"/>
                      <a:pt x="51" y="81"/>
                    </a:cubicBezTo>
                    <a:cubicBezTo>
                      <a:pt x="54" y="83"/>
                      <a:pt x="60" y="87"/>
                      <a:pt x="67" y="91"/>
                    </a:cubicBezTo>
                    <a:cubicBezTo>
                      <a:pt x="77" y="97"/>
                      <a:pt x="90" y="105"/>
                      <a:pt x="101" y="111"/>
                    </a:cubicBezTo>
                    <a:cubicBezTo>
                      <a:pt x="106" y="115"/>
                      <a:pt x="111" y="117"/>
                      <a:pt x="114" y="119"/>
                    </a:cubicBezTo>
                    <a:cubicBezTo>
                      <a:pt x="115" y="120"/>
                      <a:pt x="117" y="121"/>
                      <a:pt x="118" y="122"/>
                    </a:cubicBezTo>
                    <a:cubicBezTo>
                      <a:pt x="118" y="122"/>
                      <a:pt x="118" y="122"/>
                      <a:pt x="118" y="122"/>
                    </a:cubicBezTo>
                    <a:cubicBezTo>
                      <a:pt x="118" y="122"/>
                      <a:pt x="118" y="122"/>
                      <a:pt x="118" y="122"/>
                    </a:cubicBezTo>
                    <a:cubicBezTo>
                      <a:pt x="120" y="120"/>
                      <a:pt x="120" y="120"/>
                      <a:pt x="120" y="120"/>
                    </a:cubicBezTo>
                    <a:cubicBezTo>
                      <a:pt x="118" y="122"/>
                      <a:pt x="118" y="122"/>
                      <a:pt x="118" y="122"/>
                    </a:cubicBezTo>
                    <a:cubicBezTo>
                      <a:pt x="118" y="122"/>
                      <a:pt x="118" y="122"/>
                      <a:pt x="118" y="122"/>
                    </a:cubicBezTo>
                    <a:cubicBezTo>
                      <a:pt x="120" y="120"/>
                      <a:pt x="120" y="120"/>
                      <a:pt x="120" y="120"/>
                    </a:cubicBezTo>
                    <a:cubicBezTo>
                      <a:pt x="118" y="122"/>
                      <a:pt x="118" y="122"/>
                      <a:pt x="118" y="122"/>
                    </a:cubicBezTo>
                    <a:cubicBezTo>
                      <a:pt x="121" y="120"/>
                      <a:pt x="121" y="120"/>
                      <a:pt x="121" y="120"/>
                    </a:cubicBezTo>
                    <a:cubicBezTo>
                      <a:pt x="118" y="122"/>
                      <a:pt x="118" y="122"/>
                      <a:pt x="118" y="122"/>
                    </a:cubicBezTo>
                    <a:cubicBezTo>
                      <a:pt x="118" y="122"/>
                      <a:pt x="118" y="122"/>
                      <a:pt x="118" y="122"/>
                    </a:cubicBezTo>
                    <a:cubicBezTo>
                      <a:pt x="121" y="120"/>
                      <a:pt x="121" y="120"/>
                      <a:pt x="121" y="120"/>
                    </a:cubicBezTo>
                    <a:cubicBezTo>
                      <a:pt x="118" y="122"/>
                      <a:pt x="118" y="122"/>
                      <a:pt x="118" y="122"/>
                    </a:cubicBezTo>
                    <a:cubicBezTo>
                      <a:pt x="121" y="119"/>
                      <a:pt x="121" y="119"/>
                      <a:pt x="121" y="119"/>
                    </a:cubicBezTo>
                    <a:cubicBezTo>
                      <a:pt x="117" y="119"/>
                      <a:pt x="117" y="119"/>
                      <a:pt x="117" y="119"/>
                    </a:cubicBezTo>
                    <a:cubicBezTo>
                      <a:pt x="117" y="121"/>
                      <a:pt x="118" y="121"/>
                      <a:pt x="118" y="122"/>
                    </a:cubicBezTo>
                    <a:cubicBezTo>
                      <a:pt x="121" y="119"/>
                      <a:pt x="121" y="119"/>
                      <a:pt x="121" y="119"/>
                    </a:cubicBezTo>
                    <a:cubicBezTo>
                      <a:pt x="117" y="119"/>
                      <a:pt x="117" y="119"/>
                      <a:pt x="117" y="119"/>
                    </a:cubicBezTo>
                    <a:cubicBezTo>
                      <a:pt x="121" y="119"/>
                      <a:pt x="121" y="119"/>
                      <a:pt x="121" y="119"/>
                    </a:cubicBezTo>
                    <a:cubicBezTo>
                      <a:pt x="118" y="117"/>
                      <a:pt x="118" y="117"/>
                      <a:pt x="118" y="117"/>
                    </a:cubicBezTo>
                    <a:cubicBezTo>
                      <a:pt x="117" y="118"/>
                      <a:pt x="117" y="119"/>
                      <a:pt x="117" y="119"/>
                    </a:cubicBezTo>
                    <a:cubicBezTo>
                      <a:pt x="121" y="119"/>
                      <a:pt x="121" y="119"/>
                      <a:pt x="121" y="119"/>
                    </a:cubicBezTo>
                    <a:cubicBezTo>
                      <a:pt x="118" y="117"/>
                      <a:pt x="118" y="117"/>
                      <a:pt x="118" y="117"/>
                    </a:cubicBezTo>
                    <a:cubicBezTo>
                      <a:pt x="121" y="119"/>
                      <a:pt x="121" y="119"/>
                      <a:pt x="121" y="119"/>
                    </a:cubicBezTo>
                    <a:cubicBezTo>
                      <a:pt x="123" y="116"/>
                      <a:pt x="123" y="116"/>
                      <a:pt x="123" y="116"/>
                    </a:cubicBezTo>
                    <a:cubicBezTo>
                      <a:pt x="47" y="87"/>
                      <a:pt x="47" y="87"/>
                      <a:pt x="47" y="87"/>
                    </a:cubicBezTo>
                    <a:cubicBezTo>
                      <a:pt x="45" y="86"/>
                      <a:pt x="43" y="87"/>
                      <a:pt x="42" y="88"/>
                    </a:cubicBezTo>
                    <a:cubicBezTo>
                      <a:pt x="42" y="89"/>
                      <a:pt x="42" y="90"/>
                      <a:pt x="42" y="90"/>
                    </a:cubicBezTo>
                    <a:cubicBezTo>
                      <a:pt x="42" y="91"/>
                      <a:pt x="42" y="92"/>
                      <a:pt x="42" y="92"/>
                    </a:cubicBezTo>
                    <a:cubicBezTo>
                      <a:pt x="43" y="93"/>
                      <a:pt x="43" y="93"/>
                      <a:pt x="43" y="94"/>
                    </a:cubicBezTo>
                    <a:cubicBezTo>
                      <a:pt x="44" y="94"/>
                      <a:pt x="44" y="95"/>
                      <a:pt x="45" y="95"/>
                    </a:cubicBezTo>
                    <a:cubicBezTo>
                      <a:pt x="48" y="97"/>
                      <a:pt x="53" y="101"/>
                      <a:pt x="59" y="104"/>
                    </a:cubicBezTo>
                    <a:cubicBezTo>
                      <a:pt x="76" y="115"/>
                      <a:pt x="103" y="131"/>
                      <a:pt x="103" y="131"/>
                    </a:cubicBezTo>
                    <a:cubicBezTo>
                      <a:pt x="105" y="127"/>
                      <a:pt x="105" y="127"/>
                      <a:pt x="105" y="127"/>
                    </a:cubicBezTo>
                    <a:cubicBezTo>
                      <a:pt x="106" y="123"/>
                      <a:pt x="106" y="123"/>
                      <a:pt x="106" y="123"/>
                    </a:cubicBezTo>
                    <a:cubicBezTo>
                      <a:pt x="106" y="123"/>
                      <a:pt x="88" y="116"/>
                      <a:pt x="70" y="109"/>
                    </a:cubicBezTo>
                    <a:cubicBezTo>
                      <a:pt x="60" y="105"/>
                      <a:pt x="51" y="101"/>
                      <a:pt x="44" y="98"/>
                    </a:cubicBezTo>
                    <a:cubicBezTo>
                      <a:pt x="40" y="97"/>
                      <a:pt x="37" y="96"/>
                      <a:pt x="34" y="95"/>
                    </a:cubicBezTo>
                    <a:cubicBezTo>
                      <a:pt x="33" y="94"/>
                      <a:pt x="32" y="94"/>
                      <a:pt x="31" y="94"/>
                    </a:cubicBezTo>
                    <a:cubicBezTo>
                      <a:pt x="31" y="94"/>
                      <a:pt x="31" y="94"/>
                      <a:pt x="30" y="94"/>
                    </a:cubicBezTo>
                    <a:cubicBezTo>
                      <a:pt x="30" y="94"/>
                      <a:pt x="29" y="93"/>
                      <a:pt x="29" y="93"/>
                    </a:cubicBezTo>
                    <a:cubicBezTo>
                      <a:pt x="28" y="93"/>
                      <a:pt x="28" y="93"/>
                      <a:pt x="28" y="94"/>
                    </a:cubicBezTo>
                    <a:cubicBezTo>
                      <a:pt x="27" y="94"/>
                      <a:pt x="27" y="94"/>
                      <a:pt x="26" y="94"/>
                    </a:cubicBezTo>
                    <a:cubicBezTo>
                      <a:pt x="26" y="94"/>
                      <a:pt x="26" y="95"/>
                      <a:pt x="25" y="95"/>
                    </a:cubicBezTo>
                    <a:cubicBezTo>
                      <a:pt x="24" y="97"/>
                      <a:pt x="25" y="100"/>
                      <a:pt x="26" y="101"/>
                    </a:cubicBezTo>
                    <a:cubicBezTo>
                      <a:pt x="86" y="138"/>
                      <a:pt x="86" y="138"/>
                      <a:pt x="86" y="138"/>
                    </a:cubicBezTo>
                    <a:cubicBezTo>
                      <a:pt x="88" y="134"/>
                      <a:pt x="88" y="134"/>
                      <a:pt x="88" y="134"/>
                    </a:cubicBezTo>
                    <a:cubicBezTo>
                      <a:pt x="85" y="132"/>
                      <a:pt x="85" y="132"/>
                      <a:pt x="85" y="132"/>
                    </a:cubicBezTo>
                    <a:cubicBezTo>
                      <a:pt x="88" y="134"/>
                      <a:pt x="88" y="134"/>
                      <a:pt x="88" y="134"/>
                    </a:cubicBezTo>
                    <a:cubicBezTo>
                      <a:pt x="87" y="131"/>
                      <a:pt x="87" y="131"/>
                      <a:pt x="87" y="131"/>
                    </a:cubicBezTo>
                    <a:cubicBezTo>
                      <a:pt x="86" y="131"/>
                      <a:pt x="86" y="131"/>
                      <a:pt x="85" y="132"/>
                    </a:cubicBezTo>
                    <a:cubicBezTo>
                      <a:pt x="88" y="134"/>
                      <a:pt x="88" y="134"/>
                      <a:pt x="88" y="134"/>
                    </a:cubicBezTo>
                    <a:cubicBezTo>
                      <a:pt x="87" y="131"/>
                      <a:pt x="87" y="131"/>
                      <a:pt x="87" y="131"/>
                    </a:cubicBezTo>
                    <a:cubicBezTo>
                      <a:pt x="88" y="134"/>
                      <a:pt x="88" y="134"/>
                      <a:pt x="88" y="134"/>
                    </a:cubicBezTo>
                    <a:cubicBezTo>
                      <a:pt x="88" y="130"/>
                      <a:pt x="88" y="130"/>
                      <a:pt x="88" y="130"/>
                    </a:cubicBezTo>
                    <a:cubicBezTo>
                      <a:pt x="88" y="130"/>
                      <a:pt x="87" y="130"/>
                      <a:pt x="87" y="131"/>
                    </a:cubicBezTo>
                    <a:cubicBezTo>
                      <a:pt x="88" y="134"/>
                      <a:pt x="88" y="134"/>
                      <a:pt x="88" y="134"/>
                    </a:cubicBezTo>
                    <a:cubicBezTo>
                      <a:pt x="88" y="130"/>
                      <a:pt x="88" y="130"/>
                      <a:pt x="88" y="130"/>
                    </a:cubicBezTo>
                    <a:cubicBezTo>
                      <a:pt x="88" y="134"/>
                      <a:pt x="88" y="134"/>
                      <a:pt x="88" y="134"/>
                    </a:cubicBezTo>
                    <a:cubicBezTo>
                      <a:pt x="88" y="130"/>
                      <a:pt x="88" y="130"/>
                      <a:pt x="88" y="130"/>
                    </a:cubicBezTo>
                    <a:cubicBezTo>
                      <a:pt x="88" y="130"/>
                      <a:pt x="88" y="130"/>
                      <a:pt x="88" y="130"/>
                    </a:cubicBezTo>
                    <a:cubicBezTo>
                      <a:pt x="88" y="134"/>
                      <a:pt x="88" y="134"/>
                      <a:pt x="88" y="134"/>
                    </a:cubicBezTo>
                    <a:cubicBezTo>
                      <a:pt x="88" y="130"/>
                      <a:pt x="88" y="130"/>
                      <a:pt x="88" y="130"/>
                    </a:cubicBezTo>
                    <a:cubicBezTo>
                      <a:pt x="88" y="133"/>
                      <a:pt x="88" y="133"/>
                      <a:pt x="88" y="133"/>
                    </a:cubicBezTo>
                    <a:cubicBezTo>
                      <a:pt x="89" y="131"/>
                      <a:pt x="89" y="131"/>
                      <a:pt x="89" y="131"/>
                    </a:cubicBezTo>
                    <a:cubicBezTo>
                      <a:pt x="88" y="130"/>
                      <a:pt x="88" y="130"/>
                      <a:pt x="88" y="130"/>
                    </a:cubicBezTo>
                    <a:cubicBezTo>
                      <a:pt x="88" y="133"/>
                      <a:pt x="88" y="133"/>
                      <a:pt x="88" y="133"/>
                    </a:cubicBezTo>
                    <a:cubicBezTo>
                      <a:pt x="89" y="131"/>
                      <a:pt x="89" y="131"/>
                      <a:pt x="89" y="131"/>
                    </a:cubicBezTo>
                    <a:cubicBezTo>
                      <a:pt x="89" y="131"/>
                      <a:pt x="88" y="130"/>
                      <a:pt x="87" y="130"/>
                    </a:cubicBezTo>
                    <a:cubicBezTo>
                      <a:pt x="82" y="128"/>
                      <a:pt x="66" y="122"/>
                      <a:pt x="51" y="117"/>
                    </a:cubicBezTo>
                    <a:cubicBezTo>
                      <a:pt x="43" y="114"/>
                      <a:pt x="35" y="111"/>
                      <a:pt x="30" y="109"/>
                    </a:cubicBezTo>
                    <a:cubicBezTo>
                      <a:pt x="27" y="108"/>
                      <a:pt x="24" y="108"/>
                      <a:pt x="22" y="107"/>
                    </a:cubicBezTo>
                    <a:cubicBezTo>
                      <a:pt x="22" y="107"/>
                      <a:pt x="21" y="106"/>
                      <a:pt x="20" y="106"/>
                    </a:cubicBezTo>
                    <a:cubicBezTo>
                      <a:pt x="19" y="106"/>
                      <a:pt x="19" y="106"/>
                      <a:pt x="19" y="106"/>
                    </a:cubicBezTo>
                    <a:cubicBezTo>
                      <a:pt x="19" y="106"/>
                      <a:pt x="18" y="106"/>
                      <a:pt x="18" y="106"/>
                    </a:cubicBezTo>
                    <a:cubicBezTo>
                      <a:pt x="18" y="106"/>
                      <a:pt x="17" y="106"/>
                      <a:pt x="17" y="106"/>
                    </a:cubicBezTo>
                    <a:cubicBezTo>
                      <a:pt x="16" y="106"/>
                      <a:pt x="16" y="106"/>
                      <a:pt x="16" y="106"/>
                    </a:cubicBezTo>
                    <a:cubicBezTo>
                      <a:pt x="15" y="107"/>
                      <a:pt x="15" y="107"/>
                      <a:pt x="14" y="108"/>
                    </a:cubicBezTo>
                    <a:cubicBezTo>
                      <a:pt x="14" y="109"/>
                      <a:pt x="14" y="110"/>
                      <a:pt x="14" y="111"/>
                    </a:cubicBezTo>
                    <a:cubicBezTo>
                      <a:pt x="14" y="112"/>
                      <a:pt x="15" y="113"/>
                      <a:pt x="16" y="113"/>
                    </a:cubicBezTo>
                    <a:cubicBezTo>
                      <a:pt x="16" y="113"/>
                      <a:pt x="20" y="116"/>
                      <a:pt x="28" y="120"/>
                    </a:cubicBezTo>
                    <a:cubicBezTo>
                      <a:pt x="38" y="127"/>
                      <a:pt x="54" y="136"/>
                      <a:pt x="67" y="144"/>
                    </a:cubicBezTo>
                    <a:cubicBezTo>
                      <a:pt x="74" y="148"/>
                      <a:pt x="80" y="152"/>
                      <a:pt x="84" y="155"/>
                    </a:cubicBezTo>
                    <a:cubicBezTo>
                      <a:pt x="86" y="156"/>
                      <a:pt x="88" y="157"/>
                      <a:pt x="89" y="158"/>
                    </a:cubicBezTo>
                    <a:cubicBezTo>
                      <a:pt x="90" y="159"/>
                      <a:pt x="90" y="159"/>
                      <a:pt x="90" y="159"/>
                    </a:cubicBezTo>
                    <a:cubicBezTo>
                      <a:pt x="90" y="159"/>
                      <a:pt x="90" y="159"/>
                      <a:pt x="90" y="159"/>
                    </a:cubicBezTo>
                    <a:cubicBezTo>
                      <a:pt x="90" y="159"/>
                      <a:pt x="90" y="159"/>
                      <a:pt x="90" y="159"/>
                    </a:cubicBezTo>
                    <a:cubicBezTo>
                      <a:pt x="90" y="159"/>
                      <a:pt x="90" y="159"/>
                      <a:pt x="90" y="159"/>
                    </a:cubicBezTo>
                    <a:cubicBezTo>
                      <a:pt x="90" y="159"/>
                      <a:pt x="90" y="159"/>
                      <a:pt x="90" y="159"/>
                    </a:cubicBezTo>
                    <a:cubicBezTo>
                      <a:pt x="90" y="159"/>
                      <a:pt x="90" y="159"/>
                      <a:pt x="90" y="159"/>
                    </a:cubicBezTo>
                    <a:cubicBezTo>
                      <a:pt x="90" y="159"/>
                      <a:pt x="90" y="159"/>
                      <a:pt x="90" y="159"/>
                    </a:cubicBezTo>
                    <a:cubicBezTo>
                      <a:pt x="92" y="158"/>
                      <a:pt x="92" y="158"/>
                      <a:pt x="92" y="158"/>
                    </a:cubicBezTo>
                    <a:cubicBezTo>
                      <a:pt x="90" y="159"/>
                      <a:pt x="90" y="159"/>
                      <a:pt x="90" y="159"/>
                    </a:cubicBezTo>
                    <a:cubicBezTo>
                      <a:pt x="90" y="159"/>
                      <a:pt x="90" y="159"/>
                      <a:pt x="90" y="159"/>
                    </a:cubicBezTo>
                    <a:cubicBezTo>
                      <a:pt x="92" y="158"/>
                      <a:pt x="92" y="158"/>
                      <a:pt x="92" y="158"/>
                    </a:cubicBezTo>
                    <a:cubicBezTo>
                      <a:pt x="90" y="159"/>
                      <a:pt x="90" y="159"/>
                      <a:pt x="90" y="159"/>
                    </a:cubicBezTo>
                    <a:cubicBezTo>
                      <a:pt x="93" y="157"/>
                      <a:pt x="93" y="157"/>
                      <a:pt x="93" y="157"/>
                    </a:cubicBezTo>
                    <a:cubicBezTo>
                      <a:pt x="89" y="157"/>
                      <a:pt x="89" y="157"/>
                      <a:pt x="89" y="157"/>
                    </a:cubicBezTo>
                    <a:cubicBezTo>
                      <a:pt x="89" y="158"/>
                      <a:pt x="90" y="158"/>
                      <a:pt x="90" y="159"/>
                    </a:cubicBezTo>
                    <a:cubicBezTo>
                      <a:pt x="93" y="157"/>
                      <a:pt x="93" y="157"/>
                      <a:pt x="93" y="157"/>
                    </a:cubicBezTo>
                    <a:cubicBezTo>
                      <a:pt x="89" y="157"/>
                      <a:pt x="89" y="157"/>
                      <a:pt x="89" y="157"/>
                    </a:cubicBezTo>
                    <a:cubicBezTo>
                      <a:pt x="93" y="157"/>
                      <a:pt x="93" y="157"/>
                      <a:pt x="93" y="157"/>
                    </a:cubicBezTo>
                    <a:cubicBezTo>
                      <a:pt x="90" y="155"/>
                      <a:pt x="90" y="155"/>
                      <a:pt x="90" y="155"/>
                    </a:cubicBezTo>
                    <a:cubicBezTo>
                      <a:pt x="89" y="156"/>
                      <a:pt x="89" y="156"/>
                      <a:pt x="89" y="157"/>
                    </a:cubicBezTo>
                    <a:cubicBezTo>
                      <a:pt x="93" y="157"/>
                      <a:pt x="93" y="157"/>
                      <a:pt x="93" y="157"/>
                    </a:cubicBezTo>
                    <a:cubicBezTo>
                      <a:pt x="90" y="155"/>
                      <a:pt x="90" y="155"/>
                      <a:pt x="90" y="155"/>
                    </a:cubicBezTo>
                    <a:cubicBezTo>
                      <a:pt x="93" y="157"/>
                      <a:pt x="93" y="157"/>
                      <a:pt x="93" y="157"/>
                    </a:cubicBezTo>
                    <a:cubicBezTo>
                      <a:pt x="90" y="155"/>
                      <a:pt x="90" y="155"/>
                      <a:pt x="90" y="155"/>
                    </a:cubicBezTo>
                    <a:cubicBezTo>
                      <a:pt x="93" y="157"/>
                      <a:pt x="93" y="157"/>
                      <a:pt x="93" y="157"/>
                    </a:cubicBezTo>
                    <a:cubicBezTo>
                      <a:pt x="92" y="153"/>
                      <a:pt x="92" y="153"/>
                      <a:pt x="92" y="153"/>
                    </a:cubicBezTo>
                    <a:cubicBezTo>
                      <a:pt x="92" y="153"/>
                      <a:pt x="91" y="154"/>
                      <a:pt x="90" y="155"/>
                    </a:cubicBezTo>
                    <a:cubicBezTo>
                      <a:pt x="93" y="157"/>
                      <a:pt x="93" y="157"/>
                      <a:pt x="93" y="157"/>
                    </a:cubicBezTo>
                    <a:cubicBezTo>
                      <a:pt x="92" y="153"/>
                      <a:pt x="92" y="153"/>
                      <a:pt x="92" y="153"/>
                    </a:cubicBezTo>
                    <a:cubicBezTo>
                      <a:pt x="93" y="157"/>
                      <a:pt x="93" y="157"/>
                      <a:pt x="93" y="157"/>
                    </a:cubicBezTo>
                    <a:cubicBezTo>
                      <a:pt x="93" y="153"/>
                      <a:pt x="93" y="153"/>
                      <a:pt x="93" y="153"/>
                    </a:cubicBezTo>
                    <a:cubicBezTo>
                      <a:pt x="93" y="153"/>
                      <a:pt x="93" y="153"/>
                      <a:pt x="92" y="153"/>
                    </a:cubicBezTo>
                    <a:cubicBezTo>
                      <a:pt x="93" y="157"/>
                      <a:pt x="93" y="157"/>
                      <a:pt x="93" y="157"/>
                    </a:cubicBezTo>
                    <a:cubicBezTo>
                      <a:pt x="93" y="153"/>
                      <a:pt x="93" y="153"/>
                      <a:pt x="93" y="153"/>
                    </a:cubicBezTo>
                    <a:cubicBezTo>
                      <a:pt x="93" y="156"/>
                      <a:pt x="93" y="156"/>
                      <a:pt x="93" y="156"/>
                    </a:cubicBezTo>
                    <a:cubicBezTo>
                      <a:pt x="94" y="153"/>
                      <a:pt x="94" y="153"/>
                      <a:pt x="94" y="153"/>
                    </a:cubicBezTo>
                    <a:cubicBezTo>
                      <a:pt x="94" y="153"/>
                      <a:pt x="94" y="153"/>
                      <a:pt x="93" y="153"/>
                    </a:cubicBezTo>
                    <a:cubicBezTo>
                      <a:pt x="93" y="156"/>
                      <a:pt x="93" y="156"/>
                      <a:pt x="93" y="156"/>
                    </a:cubicBezTo>
                    <a:cubicBezTo>
                      <a:pt x="94" y="153"/>
                      <a:pt x="94" y="153"/>
                      <a:pt x="94" y="153"/>
                    </a:cubicBezTo>
                    <a:cubicBezTo>
                      <a:pt x="94" y="154"/>
                      <a:pt x="94" y="154"/>
                      <a:pt x="94" y="154"/>
                    </a:cubicBezTo>
                    <a:cubicBezTo>
                      <a:pt x="94" y="153"/>
                      <a:pt x="94" y="153"/>
                      <a:pt x="94" y="153"/>
                    </a:cubicBezTo>
                    <a:cubicBezTo>
                      <a:pt x="94" y="153"/>
                      <a:pt x="94" y="153"/>
                      <a:pt x="94" y="153"/>
                    </a:cubicBezTo>
                    <a:cubicBezTo>
                      <a:pt x="94" y="154"/>
                      <a:pt x="94" y="154"/>
                      <a:pt x="94" y="154"/>
                    </a:cubicBezTo>
                    <a:cubicBezTo>
                      <a:pt x="94" y="153"/>
                      <a:pt x="94" y="153"/>
                      <a:pt x="94" y="153"/>
                    </a:cubicBezTo>
                    <a:cubicBezTo>
                      <a:pt x="94" y="153"/>
                      <a:pt x="93" y="153"/>
                      <a:pt x="92" y="153"/>
                    </a:cubicBezTo>
                    <a:cubicBezTo>
                      <a:pt x="89" y="151"/>
                      <a:pt x="82" y="149"/>
                      <a:pt x="74" y="145"/>
                    </a:cubicBezTo>
                    <a:cubicBezTo>
                      <a:pt x="62" y="140"/>
                      <a:pt x="46" y="133"/>
                      <a:pt x="33" y="128"/>
                    </a:cubicBezTo>
                    <a:cubicBezTo>
                      <a:pt x="27" y="125"/>
                      <a:pt x="21" y="123"/>
                      <a:pt x="16" y="121"/>
                    </a:cubicBezTo>
                    <a:cubicBezTo>
                      <a:pt x="13" y="120"/>
                      <a:pt x="11" y="119"/>
                      <a:pt x="10" y="119"/>
                    </a:cubicBezTo>
                    <a:cubicBezTo>
                      <a:pt x="9" y="119"/>
                      <a:pt x="8" y="118"/>
                      <a:pt x="8" y="118"/>
                    </a:cubicBezTo>
                    <a:cubicBezTo>
                      <a:pt x="7" y="118"/>
                      <a:pt x="6" y="118"/>
                      <a:pt x="5" y="118"/>
                    </a:cubicBezTo>
                    <a:cubicBezTo>
                      <a:pt x="5" y="118"/>
                      <a:pt x="5" y="118"/>
                      <a:pt x="4" y="118"/>
                    </a:cubicBezTo>
                    <a:cubicBezTo>
                      <a:pt x="4" y="118"/>
                      <a:pt x="3" y="118"/>
                      <a:pt x="3" y="119"/>
                    </a:cubicBezTo>
                    <a:cubicBezTo>
                      <a:pt x="2" y="119"/>
                      <a:pt x="2" y="119"/>
                      <a:pt x="1" y="120"/>
                    </a:cubicBezTo>
                    <a:cubicBezTo>
                      <a:pt x="0" y="122"/>
                      <a:pt x="1" y="124"/>
                      <a:pt x="3" y="125"/>
                    </a:cubicBezTo>
                    <a:cubicBezTo>
                      <a:pt x="15" y="133"/>
                      <a:pt x="15" y="133"/>
                      <a:pt x="15" y="133"/>
                    </a:cubicBezTo>
                    <a:cubicBezTo>
                      <a:pt x="17" y="134"/>
                      <a:pt x="20" y="134"/>
                      <a:pt x="21" y="132"/>
                    </a:cubicBezTo>
                    <a:cubicBezTo>
                      <a:pt x="22" y="130"/>
                      <a:pt x="21" y="128"/>
                      <a:pt x="20" y="12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197">
                <a:extLst>
                  <a:ext uri="{FF2B5EF4-FFF2-40B4-BE49-F238E27FC236}">
                    <a16:creationId xmlns:a16="http://schemas.microsoft.com/office/drawing/2014/main" id="{341AF3DF-1D45-472E-8176-855F66431B54}"/>
                  </a:ext>
                </a:extLst>
              </p:cNvPr>
              <p:cNvSpPr/>
              <p:nvPr/>
            </p:nvSpPr>
            <p:spPr bwMode="auto">
              <a:xfrm>
                <a:off x="4043230" y="195654"/>
                <a:ext cx="188329" cy="188329"/>
              </a:xfrm>
              <a:custGeom>
                <a:avLst/>
                <a:gdLst>
                  <a:gd name="T0" fmla="*/ 45 w 86"/>
                  <a:gd name="T1" fmla="*/ 85 h 86"/>
                  <a:gd name="T2" fmla="*/ 48 w 86"/>
                  <a:gd name="T3" fmla="*/ 71 h 86"/>
                  <a:gd name="T4" fmla="*/ 3 w 86"/>
                  <a:gd name="T5" fmla="*/ 32 h 86"/>
                  <a:gd name="T6" fmla="*/ 3 w 86"/>
                  <a:gd name="T7" fmla="*/ 34 h 86"/>
                  <a:gd name="T8" fmla="*/ 69 w 86"/>
                  <a:gd name="T9" fmla="*/ 73 h 86"/>
                  <a:gd name="T10" fmla="*/ 5 w 86"/>
                  <a:gd name="T11" fmla="*/ 28 h 86"/>
                  <a:gd name="T12" fmla="*/ 4 w 86"/>
                  <a:gd name="T13" fmla="*/ 30 h 86"/>
                  <a:gd name="T14" fmla="*/ 4 w 86"/>
                  <a:gd name="T15" fmla="*/ 31 h 86"/>
                  <a:gd name="T16" fmla="*/ 76 w 86"/>
                  <a:gd name="T17" fmla="*/ 69 h 86"/>
                  <a:gd name="T18" fmla="*/ 8 w 86"/>
                  <a:gd name="T19" fmla="*/ 23 h 86"/>
                  <a:gd name="T20" fmla="*/ 7 w 86"/>
                  <a:gd name="T21" fmla="*/ 24 h 86"/>
                  <a:gd name="T22" fmla="*/ 79 w 86"/>
                  <a:gd name="T23" fmla="*/ 65 h 86"/>
                  <a:gd name="T24" fmla="*/ 35 w 86"/>
                  <a:gd name="T25" fmla="*/ 29 h 86"/>
                  <a:gd name="T26" fmla="*/ 13 w 86"/>
                  <a:gd name="T27" fmla="*/ 16 h 86"/>
                  <a:gd name="T28" fmla="*/ 12 w 86"/>
                  <a:gd name="T29" fmla="*/ 17 h 86"/>
                  <a:gd name="T30" fmla="*/ 52 w 86"/>
                  <a:gd name="T31" fmla="*/ 38 h 86"/>
                  <a:gd name="T32" fmla="*/ 85 w 86"/>
                  <a:gd name="T33" fmla="*/ 52 h 86"/>
                  <a:gd name="T34" fmla="*/ 18 w 86"/>
                  <a:gd name="T35" fmla="*/ 11 h 86"/>
                  <a:gd name="T36" fmla="*/ 82 w 86"/>
                  <a:gd name="T37" fmla="*/ 48 h 86"/>
                  <a:gd name="T38" fmla="*/ 28 w 86"/>
                  <a:gd name="T39" fmla="*/ 6 h 86"/>
                  <a:gd name="T40" fmla="*/ 28 w 86"/>
                  <a:gd name="T41" fmla="*/ 7 h 86"/>
                  <a:gd name="T42" fmla="*/ 85 w 86"/>
                  <a:gd name="T43" fmla="*/ 33 h 86"/>
                  <a:gd name="T44" fmla="*/ 35 w 86"/>
                  <a:gd name="T45" fmla="*/ 3 h 86"/>
                  <a:gd name="T46" fmla="*/ 81 w 86"/>
                  <a:gd name="T47" fmla="*/ 24 h 86"/>
                  <a:gd name="T48" fmla="*/ 42 w 86"/>
                  <a:gd name="T49" fmla="*/ 3 h 86"/>
                  <a:gd name="T50" fmla="*/ 42 w 86"/>
                  <a:gd name="T51" fmla="*/ 3 h 86"/>
                  <a:gd name="T52" fmla="*/ 75 w 86"/>
                  <a:gd name="T53" fmla="*/ 15 h 86"/>
                  <a:gd name="T54" fmla="*/ 53 w 86"/>
                  <a:gd name="T55" fmla="*/ 3 h 86"/>
                  <a:gd name="T56" fmla="*/ 54 w 86"/>
                  <a:gd name="T57" fmla="*/ 4 h 86"/>
                  <a:gd name="T58" fmla="*/ 73 w 86"/>
                  <a:gd name="T59" fmla="*/ 17 h 86"/>
                  <a:gd name="T60" fmla="*/ 74 w 86"/>
                  <a:gd name="T61" fmla="*/ 16 h 86"/>
                  <a:gd name="T62" fmla="*/ 74 w 86"/>
                  <a:gd name="T63" fmla="*/ 15 h 86"/>
                  <a:gd name="T64" fmla="*/ 72 w 86"/>
                  <a:gd name="T65" fmla="*/ 14 h 86"/>
                  <a:gd name="T66" fmla="*/ 35 w 86"/>
                  <a:gd name="T67" fmla="*/ 2 h 86"/>
                  <a:gd name="T68" fmla="*/ 32 w 86"/>
                  <a:gd name="T69" fmla="*/ 6 h 86"/>
                  <a:gd name="T70" fmla="*/ 83 w 86"/>
                  <a:gd name="T71" fmla="*/ 48 h 86"/>
                  <a:gd name="T72" fmla="*/ 84 w 86"/>
                  <a:gd name="T73" fmla="*/ 46 h 86"/>
                  <a:gd name="T74" fmla="*/ 17 w 86"/>
                  <a:gd name="T75" fmla="*/ 10 h 86"/>
                  <a:gd name="T76" fmla="*/ 84 w 86"/>
                  <a:gd name="T77" fmla="*/ 54 h 86"/>
                  <a:gd name="T78" fmla="*/ 83 w 86"/>
                  <a:gd name="T79" fmla="*/ 53 h 86"/>
                  <a:gd name="T80" fmla="*/ 84 w 86"/>
                  <a:gd name="T81" fmla="*/ 53 h 86"/>
                  <a:gd name="T82" fmla="*/ 12 w 86"/>
                  <a:gd name="T83" fmla="*/ 14 h 86"/>
                  <a:gd name="T84" fmla="*/ 83 w 86"/>
                  <a:gd name="T85" fmla="*/ 58 h 86"/>
                  <a:gd name="T86" fmla="*/ 79 w 86"/>
                  <a:gd name="T87" fmla="*/ 63 h 86"/>
                  <a:gd name="T88" fmla="*/ 79 w 86"/>
                  <a:gd name="T89" fmla="*/ 62 h 86"/>
                  <a:gd name="T90" fmla="*/ 72 w 86"/>
                  <a:gd name="T91" fmla="*/ 67 h 86"/>
                  <a:gd name="T92" fmla="*/ 75 w 86"/>
                  <a:gd name="T93" fmla="*/ 68 h 86"/>
                  <a:gd name="T94" fmla="*/ 76 w 86"/>
                  <a:gd name="T95" fmla="*/ 66 h 86"/>
                  <a:gd name="T96" fmla="*/ 73 w 86"/>
                  <a:gd name="T97" fmla="*/ 64 h 86"/>
                  <a:gd name="T98" fmla="*/ 14 w 86"/>
                  <a:gd name="T99" fmla="*/ 37 h 86"/>
                  <a:gd name="T100" fmla="*/ 72 w 86"/>
                  <a:gd name="T101" fmla="*/ 72 h 86"/>
                  <a:gd name="T102" fmla="*/ 72 w 86"/>
                  <a:gd name="T103" fmla="*/ 71 h 86"/>
                  <a:gd name="T104" fmla="*/ 3 w 86"/>
                  <a:gd name="T105" fmla="*/ 32 h 86"/>
                  <a:gd name="T106" fmla="*/ 69 w 86"/>
                  <a:gd name="T107" fmla="*/ 75 h 86"/>
                  <a:gd name="T108" fmla="*/ 70 w 86"/>
                  <a:gd name="T109" fmla="*/ 74 h 86"/>
                  <a:gd name="T110" fmla="*/ 2 w 86"/>
                  <a:gd name="T111" fmla="*/ 52 h 86"/>
                  <a:gd name="T112" fmla="*/ 44 w 86"/>
                  <a:gd name="T113" fmla="*/ 84 h 86"/>
                  <a:gd name="T114" fmla="*/ 44 w 86"/>
                  <a:gd name="T115"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86">
                    <a:moveTo>
                      <a:pt x="29" y="80"/>
                    </a:moveTo>
                    <a:cubicBezTo>
                      <a:pt x="16" y="72"/>
                      <a:pt x="16" y="72"/>
                      <a:pt x="16" y="72"/>
                    </a:cubicBezTo>
                    <a:cubicBezTo>
                      <a:pt x="16" y="73"/>
                      <a:pt x="16" y="73"/>
                      <a:pt x="16" y="73"/>
                    </a:cubicBezTo>
                    <a:cubicBezTo>
                      <a:pt x="15" y="75"/>
                      <a:pt x="15" y="75"/>
                      <a:pt x="15" y="75"/>
                    </a:cubicBezTo>
                    <a:cubicBezTo>
                      <a:pt x="15" y="75"/>
                      <a:pt x="21" y="77"/>
                      <a:pt x="28" y="80"/>
                    </a:cubicBezTo>
                    <a:cubicBezTo>
                      <a:pt x="32" y="81"/>
                      <a:pt x="35" y="83"/>
                      <a:pt x="38" y="84"/>
                    </a:cubicBezTo>
                    <a:cubicBezTo>
                      <a:pt x="39" y="84"/>
                      <a:pt x="40" y="85"/>
                      <a:pt x="41" y="85"/>
                    </a:cubicBezTo>
                    <a:cubicBezTo>
                      <a:pt x="42" y="85"/>
                      <a:pt x="42" y="85"/>
                      <a:pt x="43" y="86"/>
                    </a:cubicBezTo>
                    <a:cubicBezTo>
                      <a:pt x="43" y="86"/>
                      <a:pt x="43" y="86"/>
                      <a:pt x="44" y="86"/>
                    </a:cubicBezTo>
                    <a:cubicBezTo>
                      <a:pt x="44" y="86"/>
                      <a:pt x="44" y="86"/>
                      <a:pt x="44" y="86"/>
                    </a:cubicBezTo>
                    <a:cubicBezTo>
                      <a:pt x="44" y="86"/>
                      <a:pt x="45" y="85"/>
                      <a:pt x="45" y="85"/>
                    </a:cubicBezTo>
                    <a:cubicBezTo>
                      <a:pt x="45" y="85"/>
                      <a:pt x="45" y="84"/>
                      <a:pt x="45" y="84"/>
                    </a:cubicBezTo>
                    <a:cubicBezTo>
                      <a:pt x="45" y="83"/>
                      <a:pt x="45" y="83"/>
                      <a:pt x="45" y="83"/>
                    </a:cubicBezTo>
                    <a:cubicBezTo>
                      <a:pt x="28" y="73"/>
                      <a:pt x="28" y="73"/>
                      <a:pt x="28" y="73"/>
                    </a:cubicBezTo>
                    <a:cubicBezTo>
                      <a:pt x="53" y="84"/>
                      <a:pt x="53" y="84"/>
                      <a:pt x="53" y="84"/>
                    </a:cubicBezTo>
                    <a:cubicBezTo>
                      <a:pt x="54" y="85"/>
                      <a:pt x="55" y="84"/>
                      <a:pt x="55" y="84"/>
                    </a:cubicBezTo>
                    <a:cubicBezTo>
                      <a:pt x="56" y="83"/>
                      <a:pt x="56" y="82"/>
                      <a:pt x="55" y="82"/>
                    </a:cubicBezTo>
                    <a:cubicBezTo>
                      <a:pt x="34" y="69"/>
                      <a:pt x="34" y="69"/>
                      <a:pt x="34" y="69"/>
                    </a:cubicBezTo>
                    <a:cubicBezTo>
                      <a:pt x="60" y="82"/>
                      <a:pt x="60" y="82"/>
                      <a:pt x="60" y="82"/>
                    </a:cubicBezTo>
                    <a:cubicBezTo>
                      <a:pt x="60" y="82"/>
                      <a:pt x="61" y="82"/>
                      <a:pt x="62" y="81"/>
                    </a:cubicBezTo>
                    <a:cubicBezTo>
                      <a:pt x="62" y="81"/>
                      <a:pt x="62" y="80"/>
                      <a:pt x="61" y="79"/>
                    </a:cubicBezTo>
                    <a:cubicBezTo>
                      <a:pt x="48" y="71"/>
                      <a:pt x="48" y="71"/>
                      <a:pt x="48" y="71"/>
                    </a:cubicBezTo>
                    <a:cubicBezTo>
                      <a:pt x="64" y="80"/>
                      <a:pt x="64" y="80"/>
                      <a:pt x="64" y="80"/>
                    </a:cubicBezTo>
                    <a:cubicBezTo>
                      <a:pt x="65" y="81"/>
                      <a:pt x="66" y="80"/>
                      <a:pt x="66" y="80"/>
                    </a:cubicBezTo>
                    <a:cubicBezTo>
                      <a:pt x="67" y="79"/>
                      <a:pt x="67" y="78"/>
                      <a:pt x="66" y="78"/>
                    </a:cubicBezTo>
                    <a:cubicBezTo>
                      <a:pt x="40" y="62"/>
                      <a:pt x="40" y="62"/>
                      <a:pt x="40" y="62"/>
                    </a:cubicBezTo>
                    <a:cubicBezTo>
                      <a:pt x="68" y="77"/>
                      <a:pt x="68" y="77"/>
                      <a:pt x="68" y="77"/>
                    </a:cubicBezTo>
                    <a:cubicBezTo>
                      <a:pt x="69" y="77"/>
                      <a:pt x="70" y="77"/>
                      <a:pt x="70" y="76"/>
                    </a:cubicBezTo>
                    <a:cubicBezTo>
                      <a:pt x="71" y="75"/>
                      <a:pt x="71" y="75"/>
                      <a:pt x="71" y="75"/>
                    </a:cubicBezTo>
                    <a:cubicBezTo>
                      <a:pt x="71" y="74"/>
                      <a:pt x="70" y="74"/>
                      <a:pt x="70" y="74"/>
                    </a:cubicBezTo>
                    <a:cubicBezTo>
                      <a:pt x="70" y="73"/>
                      <a:pt x="69" y="73"/>
                      <a:pt x="68" y="72"/>
                    </a:cubicBezTo>
                    <a:cubicBezTo>
                      <a:pt x="66" y="70"/>
                      <a:pt x="60" y="67"/>
                      <a:pt x="54" y="63"/>
                    </a:cubicBezTo>
                    <a:cubicBezTo>
                      <a:pt x="34" y="50"/>
                      <a:pt x="3" y="32"/>
                      <a:pt x="3" y="32"/>
                    </a:cubicBezTo>
                    <a:cubicBezTo>
                      <a:pt x="3" y="34"/>
                      <a:pt x="3" y="34"/>
                      <a:pt x="3" y="34"/>
                    </a:cubicBezTo>
                    <a:cubicBezTo>
                      <a:pt x="4" y="35"/>
                      <a:pt x="4" y="35"/>
                      <a:pt x="4" y="35"/>
                    </a:cubicBezTo>
                    <a:cubicBezTo>
                      <a:pt x="3" y="34"/>
                      <a:pt x="3" y="34"/>
                      <a:pt x="3" y="34"/>
                    </a:cubicBezTo>
                    <a:cubicBezTo>
                      <a:pt x="3" y="35"/>
                      <a:pt x="3" y="35"/>
                      <a:pt x="3" y="35"/>
                    </a:cubicBezTo>
                    <a:cubicBezTo>
                      <a:pt x="4" y="35"/>
                      <a:pt x="4" y="35"/>
                      <a:pt x="4" y="35"/>
                    </a:cubicBezTo>
                    <a:cubicBezTo>
                      <a:pt x="3" y="34"/>
                      <a:pt x="3" y="34"/>
                      <a:pt x="3" y="34"/>
                    </a:cubicBezTo>
                    <a:cubicBezTo>
                      <a:pt x="3" y="35"/>
                      <a:pt x="3" y="35"/>
                      <a:pt x="3" y="35"/>
                    </a:cubicBezTo>
                    <a:cubicBezTo>
                      <a:pt x="3" y="34"/>
                      <a:pt x="3" y="34"/>
                      <a:pt x="3" y="34"/>
                    </a:cubicBezTo>
                    <a:cubicBezTo>
                      <a:pt x="3" y="35"/>
                      <a:pt x="3" y="35"/>
                      <a:pt x="3" y="35"/>
                    </a:cubicBezTo>
                    <a:cubicBezTo>
                      <a:pt x="3" y="35"/>
                      <a:pt x="3" y="35"/>
                      <a:pt x="3" y="35"/>
                    </a:cubicBezTo>
                    <a:cubicBezTo>
                      <a:pt x="3" y="34"/>
                      <a:pt x="3" y="34"/>
                      <a:pt x="3" y="34"/>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4" y="36"/>
                    </a:cubicBezTo>
                    <a:cubicBezTo>
                      <a:pt x="6" y="37"/>
                      <a:pt x="12" y="40"/>
                      <a:pt x="19" y="43"/>
                    </a:cubicBezTo>
                    <a:cubicBezTo>
                      <a:pt x="29" y="49"/>
                      <a:pt x="42" y="57"/>
                      <a:pt x="52" y="63"/>
                    </a:cubicBezTo>
                    <a:cubicBezTo>
                      <a:pt x="57" y="66"/>
                      <a:pt x="62" y="68"/>
                      <a:pt x="65" y="70"/>
                    </a:cubicBezTo>
                    <a:cubicBezTo>
                      <a:pt x="67" y="71"/>
                      <a:pt x="68" y="72"/>
                      <a:pt x="69" y="73"/>
                    </a:cubicBezTo>
                    <a:cubicBezTo>
                      <a:pt x="70" y="73"/>
                      <a:pt x="70" y="73"/>
                      <a:pt x="71" y="73"/>
                    </a:cubicBezTo>
                    <a:cubicBezTo>
                      <a:pt x="71" y="73"/>
                      <a:pt x="71" y="73"/>
                      <a:pt x="71" y="73"/>
                    </a:cubicBezTo>
                    <a:cubicBezTo>
                      <a:pt x="71" y="74"/>
                      <a:pt x="71" y="74"/>
                      <a:pt x="71" y="74"/>
                    </a:cubicBezTo>
                    <a:cubicBezTo>
                      <a:pt x="72" y="74"/>
                      <a:pt x="72" y="74"/>
                      <a:pt x="72" y="74"/>
                    </a:cubicBezTo>
                    <a:cubicBezTo>
                      <a:pt x="72" y="74"/>
                      <a:pt x="72" y="74"/>
                      <a:pt x="73" y="73"/>
                    </a:cubicBezTo>
                    <a:cubicBezTo>
                      <a:pt x="73" y="73"/>
                      <a:pt x="73" y="73"/>
                      <a:pt x="73" y="73"/>
                    </a:cubicBezTo>
                    <a:cubicBezTo>
                      <a:pt x="73" y="72"/>
                      <a:pt x="73" y="72"/>
                      <a:pt x="73" y="72"/>
                    </a:cubicBezTo>
                    <a:cubicBezTo>
                      <a:pt x="73" y="71"/>
                      <a:pt x="73" y="71"/>
                      <a:pt x="73" y="71"/>
                    </a:cubicBezTo>
                    <a:cubicBezTo>
                      <a:pt x="72" y="70"/>
                      <a:pt x="72" y="70"/>
                      <a:pt x="71" y="69"/>
                    </a:cubicBezTo>
                    <a:cubicBezTo>
                      <a:pt x="68" y="67"/>
                      <a:pt x="63" y="64"/>
                      <a:pt x="56" y="59"/>
                    </a:cubicBezTo>
                    <a:cubicBezTo>
                      <a:pt x="36" y="47"/>
                      <a:pt x="5" y="28"/>
                      <a:pt x="5" y="28"/>
                    </a:cubicBezTo>
                    <a:cubicBezTo>
                      <a:pt x="4" y="30"/>
                      <a:pt x="4" y="30"/>
                      <a:pt x="4" y="30"/>
                    </a:cubicBezTo>
                    <a:cubicBezTo>
                      <a:pt x="5" y="30"/>
                      <a:pt x="5" y="30"/>
                      <a:pt x="5" y="30"/>
                    </a:cubicBezTo>
                    <a:cubicBezTo>
                      <a:pt x="4" y="30"/>
                      <a:pt x="4" y="30"/>
                      <a:pt x="4" y="30"/>
                    </a:cubicBezTo>
                    <a:cubicBezTo>
                      <a:pt x="4" y="31"/>
                      <a:pt x="4" y="31"/>
                      <a:pt x="4" y="31"/>
                    </a:cubicBezTo>
                    <a:cubicBezTo>
                      <a:pt x="5" y="30"/>
                      <a:pt x="5" y="30"/>
                      <a:pt x="5" y="30"/>
                    </a:cubicBezTo>
                    <a:cubicBezTo>
                      <a:pt x="4" y="30"/>
                      <a:pt x="4" y="30"/>
                      <a:pt x="4" y="30"/>
                    </a:cubicBezTo>
                    <a:cubicBezTo>
                      <a:pt x="4" y="31"/>
                      <a:pt x="4" y="31"/>
                      <a:pt x="4" y="31"/>
                    </a:cubicBezTo>
                    <a:cubicBezTo>
                      <a:pt x="4" y="30"/>
                      <a:pt x="4" y="30"/>
                      <a:pt x="4" y="30"/>
                    </a:cubicBezTo>
                    <a:cubicBezTo>
                      <a:pt x="4" y="31"/>
                      <a:pt x="4" y="31"/>
                      <a:pt x="4" y="31"/>
                    </a:cubicBezTo>
                    <a:cubicBezTo>
                      <a:pt x="4" y="31"/>
                      <a:pt x="4" y="31"/>
                      <a:pt x="4" y="31"/>
                    </a:cubicBezTo>
                    <a:cubicBezTo>
                      <a:pt x="4" y="30"/>
                      <a:pt x="4" y="30"/>
                      <a:pt x="4" y="30"/>
                    </a:cubicBezTo>
                    <a:cubicBezTo>
                      <a:pt x="4" y="31"/>
                      <a:pt x="4" y="31"/>
                      <a:pt x="4" y="31"/>
                    </a:cubicBezTo>
                    <a:cubicBezTo>
                      <a:pt x="4" y="30"/>
                      <a:pt x="4" y="30"/>
                      <a:pt x="4" y="30"/>
                    </a:cubicBezTo>
                    <a:cubicBezTo>
                      <a:pt x="4" y="31"/>
                      <a:pt x="4" y="31"/>
                      <a:pt x="4" y="31"/>
                    </a:cubicBezTo>
                    <a:cubicBezTo>
                      <a:pt x="4" y="31"/>
                      <a:pt x="4" y="31"/>
                      <a:pt x="4" y="31"/>
                    </a:cubicBezTo>
                    <a:cubicBezTo>
                      <a:pt x="4" y="30"/>
                      <a:pt x="4" y="30"/>
                      <a:pt x="4" y="30"/>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5" y="31"/>
                      <a:pt x="5" y="32"/>
                    </a:cubicBezTo>
                    <a:cubicBezTo>
                      <a:pt x="11" y="34"/>
                      <a:pt x="28" y="43"/>
                      <a:pt x="44" y="52"/>
                    </a:cubicBezTo>
                    <a:cubicBezTo>
                      <a:pt x="52" y="56"/>
                      <a:pt x="60" y="60"/>
                      <a:pt x="66" y="63"/>
                    </a:cubicBezTo>
                    <a:cubicBezTo>
                      <a:pt x="68" y="65"/>
                      <a:pt x="71" y="66"/>
                      <a:pt x="72" y="67"/>
                    </a:cubicBezTo>
                    <a:cubicBezTo>
                      <a:pt x="73" y="68"/>
                      <a:pt x="74" y="68"/>
                      <a:pt x="74" y="68"/>
                    </a:cubicBezTo>
                    <a:cubicBezTo>
                      <a:pt x="75" y="68"/>
                      <a:pt x="75" y="68"/>
                      <a:pt x="75" y="68"/>
                    </a:cubicBezTo>
                    <a:cubicBezTo>
                      <a:pt x="75" y="68"/>
                      <a:pt x="75" y="68"/>
                      <a:pt x="75" y="68"/>
                    </a:cubicBezTo>
                    <a:cubicBezTo>
                      <a:pt x="75" y="69"/>
                      <a:pt x="75" y="69"/>
                      <a:pt x="75" y="69"/>
                    </a:cubicBezTo>
                    <a:cubicBezTo>
                      <a:pt x="75" y="69"/>
                      <a:pt x="75" y="69"/>
                      <a:pt x="75" y="69"/>
                    </a:cubicBezTo>
                    <a:cubicBezTo>
                      <a:pt x="75" y="69"/>
                      <a:pt x="75" y="69"/>
                      <a:pt x="75" y="69"/>
                    </a:cubicBezTo>
                    <a:cubicBezTo>
                      <a:pt x="75" y="69"/>
                      <a:pt x="75" y="69"/>
                      <a:pt x="76" y="69"/>
                    </a:cubicBezTo>
                    <a:cubicBezTo>
                      <a:pt x="76" y="69"/>
                      <a:pt x="77" y="68"/>
                      <a:pt x="77" y="68"/>
                    </a:cubicBezTo>
                    <a:cubicBezTo>
                      <a:pt x="77" y="68"/>
                      <a:pt x="77" y="67"/>
                      <a:pt x="77" y="66"/>
                    </a:cubicBezTo>
                    <a:cubicBezTo>
                      <a:pt x="77" y="66"/>
                      <a:pt x="77" y="66"/>
                      <a:pt x="77" y="66"/>
                    </a:cubicBezTo>
                    <a:cubicBezTo>
                      <a:pt x="76" y="66"/>
                      <a:pt x="76" y="66"/>
                      <a:pt x="76" y="66"/>
                    </a:cubicBezTo>
                    <a:cubicBezTo>
                      <a:pt x="76" y="66"/>
                      <a:pt x="76" y="66"/>
                      <a:pt x="76" y="65"/>
                    </a:cubicBezTo>
                    <a:cubicBezTo>
                      <a:pt x="71" y="63"/>
                      <a:pt x="55" y="52"/>
                      <a:pt x="39" y="43"/>
                    </a:cubicBezTo>
                    <a:cubicBezTo>
                      <a:pt x="31" y="38"/>
                      <a:pt x="23" y="33"/>
                      <a:pt x="17" y="29"/>
                    </a:cubicBezTo>
                    <a:cubicBezTo>
                      <a:pt x="14" y="27"/>
                      <a:pt x="12" y="26"/>
                      <a:pt x="10" y="25"/>
                    </a:cubicBezTo>
                    <a:cubicBezTo>
                      <a:pt x="10" y="24"/>
                      <a:pt x="9" y="24"/>
                      <a:pt x="9" y="24"/>
                    </a:cubicBezTo>
                    <a:cubicBezTo>
                      <a:pt x="8" y="23"/>
                      <a:pt x="8" y="23"/>
                      <a:pt x="8" y="23"/>
                    </a:cubicBezTo>
                    <a:cubicBezTo>
                      <a:pt x="8" y="23"/>
                      <a:pt x="8" y="23"/>
                      <a:pt x="8" y="23"/>
                    </a:cubicBezTo>
                    <a:cubicBezTo>
                      <a:pt x="8" y="24"/>
                      <a:pt x="8" y="24"/>
                      <a:pt x="8" y="24"/>
                    </a:cubicBezTo>
                    <a:cubicBezTo>
                      <a:pt x="8" y="23"/>
                      <a:pt x="8" y="23"/>
                      <a:pt x="8" y="23"/>
                    </a:cubicBezTo>
                    <a:cubicBezTo>
                      <a:pt x="8" y="23"/>
                      <a:pt x="8" y="23"/>
                      <a:pt x="8" y="23"/>
                    </a:cubicBezTo>
                    <a:cubicBezTo>
                      <a:pt x="8" y="24"/>
                      <a:pt x="8" y="24"/>
                      <a:pt x="8" y="24"/>
                    </a:cubicBezTo>
                    <a:cubicBezTo>
                      <a:pt x="8" y="23"/>
                      <a:pt x="8" y="23"/>
                      <a:pt x="8" y="23"/>
                    </a:cubicBezTo>
                    <a:cubicBezTo>
                      <a:pt x="7" y="24"/>
                      <a:pt x="7" y="24"/>
                      <a:pt x="7" y="24"/>
                    </a:cubicBezTo>
                    <a:cubicBezTo>
                      <a:pt x="8" y="24"/>
                      <a:pt x="8" y="24"/>
                      <a:pt x="8" y="24"/>
                    </a:cubicBezTo>
                    <a:cubicBezTo>
                      <a:pt x="8" y="23"/>
                      <a:pt x="8" y="23"/>
                      <a:pt x="8" y="23"/>
                    </a:cubicBezTo>
                    <a:cubicBezTo>
                      <a:pt x="7" y="24"/>
                      <a:pt x="7" y="24"/>
                      <a:pt x="7" y="24"/>
                    </a:cubicBezTo>
                    <a:cubicBezTo>
                      <a:pt x="8" y="24"/>
                      <a:pt x="8" y="24"/>
                      <a:pt x="8" y="24"/>
                    </a:cubicBezTo>
                    <a:cubicBezTo>
                      <a:pt x="7" y="24"/>
                      <a:pt x="7" y="24"/>
                      <a:pt x="7" y="24"/>
                    </a:cubicBezTo>
                    <a:cubicBezTo>
                      <a:pt x="9" y="24"/>
                      <a:pt x="9" y="24"/>
                      <a:pt x="9" y="24"/>
                    </a:cubicBezTo>
                    <a:cubicBezTo>
                      <a:pt x="8" y="24"/>
                      <a:pt x="8" y="24"/>
                      <a:pt x="8" y="24"/>
                    </a:cubicBezTo>
                    <a:cubicBezTo>
                      <a:pt x="7" y="24"/>
                      <a:pt x="7" y="24"/>
                      <a:pt x="7" y="24"/>
                    </a:cubicBezTo>
                    <a:cubicBezTo>
                      <a:pt x="9" y="24"/>
                      <a:pt x="9" y="24"/>
                      <a:pt x="9" y="24"/>
                    </a:cubicBezTo>
                    <a:cubicBezTo>
                      <a:pt x="7" y="24"/>
                      <a:pt x="7" y="24"/>
                      <a:pt x="7" y="24"/>
                    </a:cubicBezTo>
                    <a:cubicBezTo>
                      <a:pt x="6" y="26"/>
                      <a:pt x="6" y="26"/>
                      <a:pt x="6" y="26"/>
                    </a:cubicBezTo>
                    <a:cubicBezTo>
                      <a:pt x="6" y="26"/>
                      <a:pt x="24" y="36"/>
                      <a:pt x="41" y="45"/>
                    </a:cubicBezTo>
                    <a:cubicBezTo>
                      <a:pt x="50" y="50"/>
                      <a:pt x="59" y="55"/>
                      <a:pt x="66" y="59"/>
                    </a:cubicBezTo>
                    <a:cubicBezTo>
                      <a:pt x="70" y="61"/>
                      <a:pt x="73" y="62"/>
                      <a:pt x="75" y="64"/>
                    </a:cubicBezTo>
                    <a:cubicBezTo>
                      <a:pt x="76" y="64"/>
                      <a:pt x="77" y="65"/>
                      <a:pt x="78" y="65"/>
                    </a:cubicBezTo>
                    <a:cubicBezTo>
                      <a:pt x="78" y="65"/>
                      <a:pt x="79" y="65"/>
                      <a:pt x="79" y="65"/>
                    </a:cubicBezTo>
                    <a:cubicBezTo>
                      <a:pt x="79" y="65"/>
                      <a:pt x="79" y="65"/>
                      <a:pt x="80" y="65"/>
                    </a:cubicBezTo>
                    <a:cubicBezTo>
                      <a:pt x="80" y="65"/>
                      <a:pt x="80" y="65"/>
                      <a:pt x="80" y="65"/>
                    </a:cubicBezTo>
                    <a:cubicBezTo>
                      <a:pt x="81" y="65"/>
                      <a:pt x="81" y="65"/>
                      <a:pt x="81" y="65"/>
                    </a:cubicBezTo>
                    <a:cubicBezTo>
                      <a:pt x="81" y="64"/>
                      <a:pt x="81" y="64"/>
                      <a:pt x="81" y="64"/>
                    </a:cubicBezTo>
                    <a:cubicBezTo>
                      <a:pt x="81" y="63"/>
                      <a:pt x="81" y="63"/>
                      <a:pt x="81" y="63"/>
                    </a:cubicBezTo>
                    <a:cubicBezTo>
                      <a:pt x="49" y="43"/>
                      <a:pt x="49" y="43"/>
                      <a:pt x="49" y="43"/>
                    </a:cubicBezTo>
                    <a:cubicBezTo>
                      <a:pt x="82" y="61"/>
                      <a:pt x="82" y="61"/>
                      <a:pt x="82" y="61"/>
                    </a:cubicBezTo>
                    <a:cubicBezTo>
                      <a:pt x="82" y="61"/>
                      <a:pt x="83" y="61"/>
                      <a:pt x="84" y="60"/>
                    </a:cubicBezTo>
                    <a:cubicBezTo>
                      <a:pt x="84" y="59"/>
                      <a:pt x="84" y="58"/>
                      <a:pt x="83" y="58"/>
                    </a:cubicBezTo>
                    <a:cubicBezTo>
                      <a:pt x="83" y="58"/>
                      <a:pt x="79" y="55"/>
                      <a:pt x="72" y="52"/>
                    </a:cubicBezTo>
                    <a:cubicBezTo>
                      <a:pt x="62" y="46"/>
                      <a:pt x="47" y="37"/>
                      <a:pt x="35" y="29"/>
                    </a:cubicBezTo>
                    <a:cubicBezTo>
                      <a:pt x="29" y="25"/>
                      <a:pt x="23" y="22"/>
                      <a:pt x="19" y="19"/>
                    </a:cubicBezTo>
                    <a:cubicBezTo>
                      <a:pt x="17" y="18"/>
                      <a:pt x="16" y="17"/>
                      <a:pt x="14" y="16"/>
                    </a:cubicBezTo>
                    <a:cubicBezTo>
                      <a:pt x="14" y="15"/>
                      <a:pt x="14" y="15"/>
                      <a:pt x="13" y="15"/>
                    </a:cubicBezTo>
                    <a:cubicBezTo>
                      <a:pt x="13" y="15"/>
                      <a:pt x="13" y="15"/>
                      <a:pt x="13" y="15"/>
                    </a:cubicBezTo>
                    <a:cubicBezTo>
                      <a:pt x="12" y="15"/>
                      <a:pt x="12" y="15"/>
                      <a:pt x="12" y="15"/>
                    </a:cubicBezTo>
                    <a:cubicBezTo>
                      <a:pt x="13" y="15"/>
                      <a:pt x="13" y="15"/>
                      <a:pt x="13" y="15"/>
                    </a:cubicBezTo>
                    <a:cubicBezTo>
                      <a:pt x="13" y="15"/>
                      <a:pt x="13" y="15"/>
                      <a:pt x="13" y="15"/>
                    </a:cubicBezTo>
                    <a:cubicBezTo>
                      <a:pt x="12" y="15"/>
                      <a:pt x="12" y="15"/>
                      <a:pt x="12" y="15"/>
                    </a:cubicBezTo>
                    <a:cubicBezTo>
                      <a:pt x="13" y="15"/>
                      <a:pt x="13" y="15"/>
                      <a:pt x="13" y="15"/>
                    </a:cubicBezTo>
                    <a:cubicBezTo>
                      <a:pt x="12" y="15"/>
                      <a:pt x="12" y="15"/>
                      <a:pt x="12" y="15"/>
                    </a:cubicBezTo>
                    <a:cubicBezTo>
                      <a:pt x="13" y="16"/>
                      <a:pt x="13" y="16"/>
                      <a:pt x="13" y="16"/>
                    </a:cubicBezTo>
                    <a:cubicBezTo>
                      <a:pt x="13" y="15"/>
                      <a:pt x="13" y="15"/>
                      <a:pt x="13" y="15"/>
                    </a:cubicBezTo>
                    <a:cubicBezTo>
                      <a:pt x="12" y="15"/>
                      <a:pt x="12" y="15"/>
                      <a:pt x="12" y="15"/>
                    </a:cubicBezTo>
                    <a:cubicBezTo>
                      <a:pt x="13" y="16"/>
                      <a:pt x="13" y="16"/>
                      <a:pt x="13" y="16"/>
                    </a:cubicBezTo>
                    <a:cubicBezTo>
                      <a:pt x="13" y="16"/>
                      <a:pt x="13" y="16"/>
                      <a:pt x="13" y="16"/>
                    </a:cubicBezTo>
                    <a:cubicBezTo>
                      <a:pt x="12" y="15"/>
                      <a:pt x="12" y="15"/>
                      <a:pt x="12" y="15"/>
                    </a:cubicBezTo>
                    <a:cubicBezTo>
                      <a:pt x="12" y="17"/>
                      <a:pt x="12" y="17"/>
                      <a:pt x="12" y="17"/>
                    </a:cubicBezTo>
                    <a:cubicBezTo>
                      <a:pt x="13" y="16"/>
                      <a:pt x="13" y="16"/>
                      <a:pt x="13" y="16"/>
                    </a:cubicBezTo>
                    <a:cubicBezTo>
                      <a:pt x="12" y="15"/>
                      <a:pt x="12" y="15"/>
                      <a:pt x="12" y="15"/>
                    </a:cubicBezTo>
                    <a:cubicBezTo>
                      <a:pt x="12" y="17"/>
                      <a:pt x="12" y="17"/>
                      <a:pt x="12" y="17"/>
                    </a:cubicBezTo>
                    <a:cubicBezTo>
                      <a:pt x="12" y="15"/>
                      <a:pt x="12" y="15"/>
                      <a:pt x="12" y="15"/>
                    </a:cubicBezTo>
                    <a:cubicBezTo>
                      <a:pt x="12" y="17"/>
                      <a:pt x="12" y="17"/>
                      <a:pt x="12" y="17"/>
                    </a:cubicBezTo>
                    <a:cubicBezTo>
                      <a:pt x="12" y="17"/>
                      <a:pt x="12" y="17"/>
                      <a:pt x="12" y="17"/>
                    </a:cubicBezTo>
                    <a:cubicBezTo>
                      <a:pt x="12" y="15"/>
                      <a:pt x="12" y="15"/>
                      <a:pt x="12" y="15"/>
                    </a:cubicBezTo>
                    <a:cubicBezTo>
                      <a:pt x="12" y="17"/>
                      <a:pt x="12" y="17"/>
                      <a:pt x="12" y="17"/>
                    </a:cubicBezTo>
                    <a:cubicBezTo>
                      <a:pt x="12" y="16"/>
                      <a:pt x="12" y="16"/>
                      <a:pt x="12" y="16"/>
                    </a:cubicBezTo>
                    <a:cubicBezTo>
                      <a:pt x="12" y="17"/>
                      <a:pt x="12" y="17"/>
                      <a:pt x="12" y="17"/>
                    </a:cubicBezTo>
                    <a:cubicBezTo>
                      <a:pt x="12" y="17"/>
                      <a:pt x="12" y="17"/>
                      <a:pt x="12" y="17"/>
                    </a:cubicBezTo>
                    <a:cubicBezTo>
                      <a:pt x="12" y="16"/>
                      <a:pt x="12" y="16"/>
                      <a:pt x="12" y="16"/>
                    </a:cubicBezTo>
                    <a:cubicBezTo>
                      <a:pt x="12" y="17"/>
                      <a:pt x="12" y="17"/>
                      <a:pt x="12" y="17"/>
                    </a:cubicBezTo>
                    <a:cubicBezTo>
                      <a:pt x="12" y="17"/>
                      <a:pt x="12" y="17"/>
                      <a:pt x="12" y="17"/>
                    </a:cubicBezTo>
                    <a:cubicBezTo>
                      <a:pt x="12" y="17"/>
                      <a:pt x="13" y="17"/>
                      <a:pt x="13" y="17"/>
                    </a:cubicBezTo>
                    <a:cubicBezTo>
                      <a:pt x="19" y="20"/>
                      <a:pt x="36" y="29"/>
                      <a:pt x="52" y="38"/>
                    </a:cubicBezTo>
                    <a:cubicBezTo>
                      <a:pt x="60" y="42"/>
                      <a:pt x="67" y="47"/>
                      <a:pt x="73" y="50"/>
                    </a:cubicBezTo>
                    <a:cubicBezTo>
                      <a:pt x="76" y="52"/>
                      <a:pt x="78" y="53"/>
                      <a:pt x="80" y="54"/>
                    </a:cubicBezTo>
                    <a:cubicBezTo>
                      <a:pt x="81" y="54"/>
                      <a:pt x="82" y="55"/>
                      <a:pt x="82" y="55"/>
                    </a:cubicBezTo>
                    <a:cubicBezTo>
                      <a:pt x="83" y="55"/>
                      <a:pt x="83" y="55"/>
                      <a:pt x="83" y="55"/>
                    </a:cubicBezTo>
                    <a:cubicBezTo>
                      <a:pt x="83" y="55"/>
                      <a:pt x="84" y="55"/>
                      <a:pt x="84" y="55"/>
                    </a:cubicBezTo>
                    <a:cubicBezTo>
                      <a:pt x="85" y="55"/>
                      <a:pt x="85" y="55"/>
                      <a:pt x="85" y="55"/>
                    </a:cubicBezTo>
                    <a:cubicBezTo>
                      <a:pt x="85" y="55"/>
                      <a:pt x="85" y="55"/>
                      <a:pt x="85" y="55"/>
                    </a:cubicBezTo>
                    <a:cubicBezTo>
                      <a:pt x="85" y="55"/>
                      <a:pt x="85" y="55"/>
                      <a:pt x="85" y="55"/>
                    </a:cubicBezTo>
                    <a:cubicBezTo>
                      <a:pt x="86" y="54"/>
                      <a:pt x="86" y="54"/>
                      <a:pt x="86" y="54"/>
                    </a:cubicBezTo>
                    <a:cubicBezTo>
                      <a:pt x="86" y="53"/>
                      <a:pt x="85" y="53"/>
                      <a:pt x="85" y="53"/>
                    </a:cubicBezTo>
                    <a:cubicBezTo>
                      <a:pt x="85" y="52"/>
                      <a:pt x="85" y="52"/>
                      <a:pt x="85" y="52"/>
                    </a:cubicBezTo>
                    <a:cubicBezTo>
                      <a:pt x="84" y="51"/>
                      <a:pt x="82" y="50"/>
                      <a:pt x="80" y="49"/>
                    </a:cubicBezTo>
                    <a:cubicBezTo>
                      <a:pt x="72" y="44"/>
                      <a:pt x="56" y="35"/>
                      <a:pt x="42" y="26"/>
                    </a:cubicBezTo>
                    <a:cubicBezTo>
                      <a:pt x="36" y="22"/>
                      <a:pt x="29" y="19"/>
                      <a:pt x="24" y="16"/>
                    </a:cubicBezTo>
                    <a:cubicBezTo>
                      <a:pt x="22" y="14"/>
                      <a:pt x="20" y="13"/>
                      <a:pt x="19" y="12"/>
                    </a:cubicBezTo>
                    <a:cubicBezTo>
                      <a:pt x="18" y="12"/>
                      <a:pt x="18" y="11"/>
                      <a:pt x="18" y="11"/>
                    </a:cubicBezTo>
                    <a:cubicBezTo>
                      <a:pt x="17" y="11"/>
                      <a:pt x="17" y="11"/>
                      <a:pt x="17" y="11"/>
                    </a:cubicBezTo>
                    <a:cubicBezTo>
                      <a:pt x="17" y="11"/>
                      <a:pt x="17" y="11"/>
                      <a:pt x="17" y="11"/>
                    </a:cubicBezTo>
                    <a:cubicBezTo>
                      <a:pt x="18" y="11"/>
                      <a:pt x="18" y="11"/>
                      <a:pt x="18" y="11"/>
                    </a:cubicBezTo>
                    <a:cubicBezTo>
                      <a:pt x="17" y="11"/>
                      <a:pt x="17" y="11"/>
                      <a:pt x="17" y="11"/>
                    </a:cubicBezTo>
                    <a:cubicBezTo>
                      <a:pt x="17" y="11"/>
                      <a:pt x="17" y="11"/>
                      <a:pt x="17" y="11"/>
                    </a:cubicBezTo>
                    <a:cubicBezTo>
                      <a:pt x="18" y="11"/>
                      <a:pt x="18" y="11"/>
                      <a:pt x="18" y="11"/>
                    </a:cubicBezTo>
                    <a:cubicBezTo>
                      <a:pt x="16" y="11"/>
                      <a:pt x="16" y="11"/>
                      <a:pt x="16" y="11"/>
                    </a:cubicBezTo>
                    <a:cubicBezTo>
                      <a:pt x="17" y="12"/>
                      <a:pt x="17" y="12"/>
                      <a:pt x="17" y="12"/>
                    </a:cubicBezTo>
                    <a:cubicBezTo>
                      <a:pt x="18" y="11"/>
                      <a:pt x="18" y="11"/>
                      <a:pt x="18" y="11"/>
                    </a:cubicBezTo>
                    <a:cubicBezTo>
                      <a:pt x="16" y="11"/>
                      <a:pt x="16" y="11"/>
                      <a:pt x="16" y="11"/>
                    </a:cubicBezTo>
                    <a:cubicBezTo>
                      <a:pt x="17" y="12"/>
                      <a:pt x="17" y="12"/>
                      <a:pt x="17" y="12"/>
                    </a:cubicBezTo>
                    <a:cubicBezTo>
                      <a:pt x="16" y="11"/>
                      <a:pt x="16" y="11"/>
                      <a:pt x="16" y="11"/>
                    </a:cubicBezTo>
                    <a:cubicBezTo>
                      <a:pt x="15" y="13"/>
                      <a:pt x="15" y="13"/>
                      <a:pt x="15" y="13"/>
                    </a:cubicBezTo>
                    <a:cubicBezTo>
                      <a:pt x="15" y="13"/>
                      <a:pt x="31" y="21"/>
                      <a:pt x="47" y="30"/>
                    </a:cubicBezTo>
                    <a:cubicBezTo>
                      <a:pt x="56" y="35"/>
                      <a:pt x="64" y="39"/>
                      <a:pt x="70" y="42"/>
                    </a:cubicBezTo>
                    <a:cubicBezTo>
                      <a:pt x="74" y="44"/>
                      <a:pt x="77" y="46"/>
                      <a:pt x="79" y="46"/>
                    </a:cubicBezTo>
                    <a:cubicBezTo>
                      <a:pt x="80" y="47"/>
                      <a:pt x="81" y="47"/>
                      <a:pt x="82" y="48"/>
                    </a:cubicBezTo>
                    <a:cubicBezTo>
                      <a:pt x="82" y="48"/>
                      <a:pt x="83" y="48"/>
                      <a:pt x="84" y="48"/>
                    </a:cubicBezTo>
                    <a:cubicBezTo>
                      <a:pt x="84" y="48"/>
                      <a:pt x="84" y="48"/>
                      <a:pt x="84" y="48"/>
                    </a:cubicBezTo>
                    <a:cubicBezTo>
                      <a:pt x="85" y="48"/>
                      <a:pt x="85" y="48"/>
                      <a:pt x="85" y="47"/>
                    </a:cubicBezTo>
                    <a:cubicBezTo>
                      <a:pt x="85" y="47"/>
                      <a:pt x="85" y="47"/>
                      <a:pt x="85" y="46"/>
                    </a:cubicBezTo>
                    <a:cubicBezTo>
                      <a:pt x="85" y="46"/>
                      <a:pt x="85" y="46"/>
                      <a:pt x="85" y="45"/>
                    </a:cubicBezTo>
                    <a:cubicBezTo>
                      <a:pt x="60" y="30"/>
                      <a:pt x="60" y="30"/>
                      <a:pt x="60" y="30"/>
                    </a:cubicBezTo>
                    <a:cubicBezTo>
                      <a:pt x="83" y="42"/>
                      <a:pt x="83" y="42"/>
                      <a:pt x="83" y="42"/>
                    </a:cubicBezTo>
                    <a:cubicBezTo>
                      <a:pt x="83" y="42"/>
                      <a:pt x="84" y="42"/>
                      <a:pt x="85" y="41"/>
                    </a:cubicBezTo>
                    <a:cubicBezTo>
                      <a:pt x="85" y="41"/>
                      <a:pt x="85" y="40"/>
                      <a:pt x="84" y="39"/>
                    </a:cubicBezTo>
                    <a:cubicBezTo>
                      <a:pt x="28" y="5"/>
                      <a:pt x="28" y="5"/>
                      <a:pt x="28" y="5"/>
                    </a:cubicBezTo>
                    <a:cubicBezTo>
                      <a:pt x="28" y="6"/>
                      <a:pt x="28" y="6"/>
                      <a:pt x="28" y="6"/>
                    </a:cubicBezTo>
                    <a:cubicBezTo>
                      <a:pt x="29" y="7"/>
                      <a:pt x="29" y="7"/>
                      <a:pt x="29" y="7"/>
                    </a:cubicBezTo>
                    <a:cubicBezTo>
                      <a:pt x="28" y="6"/>
                      <a:pt x="28" y="6"/>
                      <a:pt x="28" y="6"/>
                    </a:cubicBezTo>
                    <a:cubicBezTo>
                      <a:pt x="28" y="7"/>
                      <a:pt x="28" y="7"/>
                      <a:pt x="28" y="7"/>
                    </a:cubicBezTo>
                    <a:cubicBezTo>
                      <a:pt x="28" y="7"/>
                      <a:pt x="29" y="7"/>
                      <a:pt x="29" y="7"/>
                    </a:cubicBezTo>
                    <a:cubicBezTo>
                      <a:pt x="28" y="6"/>
                      <a:pt x="28" y="6"/>
                      <a:pt x="28" y="6"/>
                    </a:cubicBezTo>
                    <a:cubicBezTo>
                      <a:pt x="28" y="7"/>
                      <a:pt x="28" y="7"/>
                      <a:pt x="28" y="7"/>
                    </a:cubicBezTo>
                    <a:cubicBezTo>
                      <a:pt x="28" y="6"/>
                      <a:pt x="28" y="6"/>
                      <a:pt x="28" y="6"/>
                    </a:cubicBezTo>
                    <a:cubicBezTo>
                      <a:pt x="28" y="7"/>
                      <a:pt x="28" y="7"/>
                      <a:pt x="28" y="7"/>
                    </a:cubicBezTo>
                    <a:cubicBezTo>
                      <a:pt x="28" y="7"/>
                      <a:pt x="28" y="7"/>
                      <a:pt x="28" y="7"/>
                    </a:cubicBezTo>
                    <a:cubicBezTo>
                      <a:pt x="28" y="6"/>
                      <a:pt x="28" y="6"/>
                      <a:pt x="28" y="6"/>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9" y="8"/>
                      <a:pt x="31" y="9"/>
                    </a:cubicBezTo>
                    <a:cubicBezTo>
                      <a:pt x="38" y="12"/>
                      <a:pt x="51" y="18"/>
                      <a:pt x="62" y="25"/>
                    </a:cubicBezTo>
                    <a:cubicBezTo>
                      <a:pt x="68" y="28"/>
                      <a:pt x="74" y="30"/>
                      <a:pt x="78" y="33"/>
                    </a:cubicBezTo>
                    <a:cubicBezTo>
                      <a:pt x="81" y="35"/>
                      <a:pt x="84" y="36"/>
                      <a:pt x="84" y="36"/>
                    </a:cubicBezTo>
                    <a:cubicBezTo>
                      <a:pt x="85" y="36"/>
                      <a:pt x="86" y="36"/>
                      <a:pt x="86" y="35"/>
                    </a:cubicBezTo>
                    <a:cubicBezTo>
                      <a:pt x="86" y="35"/>
                      <a:pt x="86" y="34"/>
                      <a:pt x="85" y="33"/>
                    </a:cubicBezTo>
                    <a:cubicBezTo>
                      <a:pt x="85" y="33"/>
                      <a:pt x="82" y="32"/>
                      <a:pt x="78" y="29"/>
                    </a:cubicBezTo>
                    <a:cubicBezTo>
                      <a:pt x="70" y="25"/>
                      <a:pt x="60" y="18"/>
                      <a:pt x="51" y="13"/>
                    </a:cubicBezTo>
                    <a:cubicBezTo>
                      <a:pt x="47" y="10"/>
                      <a:pt x="43" y="7"/>
                      <a:pt x="40" y="6"/>
                    </a:cubicBezTo>
                    <a:cubicBezTo>
                      <a:pt x="38" y="5"/>
                      <a:pt x="37" y="4"/>
                      <a:pt x="36" y="3"/>
                    </a:cubicBezTo>
                    <a:cubicBezTo>
                      <a:pt x="36" y="3"/>
                      <a:pt x="36" y="3"/>
                      <a:pt x="36" y="3"/>
                    </a:cubicBezTo>
                    <a:cubicBezTo>
                      <a:pt x="35" y="2"/>
                      <a:pt x="35" y="2"/>
                      <a:pt x="35" y="2"/>
                    </a:cubicBezTo>
                    <a:cubicBezTo>
                      <a:pt x="35" y="2"/>
                      <a:pt x="35" y="2"/>
                      <a:pt x="35" y="2"/>
                    </a:cubicBezTo>
                    <a:cubicBezTo>
                      <a:pt x="35" y="3"/>
                      <a:pt x="35" y="3"/>
                      <a:pt x="35" y="3"/>
                    </a:cubicBezTo>
                    <a:cubicBezTo>
                      <a:pt x="36" y="3"/>
                      <a:pt x="36" y="3"/>
                      <a:pt x="36" y="3"/>
                    </a:cubicBezTo>
                    <a:cubicBezTo>
                      <a:pt x="36" y="3"/>
                      <a:pt x="35" y="3"/>
                      <a:pt x="35" y="2"/>
                    </a:cubicBezTo>
                    <a:cubicBezTo>
                      <a:pt x="35" y="3"/>
                      <a:pt x="35" y="3"/>
                      <a:pt x="35" y="3"/>
                    </a:cubicBezTo>
                    <a:cubicBezTo>
                      <a:pt x="36" y="3"/>
                      <a:pt x="36" y="3"/>
                      <a:pt x="36" y="3"/>
                    </a:cubicBezTo>
                    <a:cubicBezTo>
                      <a:pt x="34" y="3"/>
                      <a:pt x="34" y="3"/>
                      <a:pt x="34" y="3"/>
                    </a:cubicBezTo>
                    <a:cubicBezTo>
                      <a:pt x="35" y="4"/>
                      <a:pt x="35" y="4"/>
                      <a:pt x="35" y="4"/>
                    </a:cubicBezTo>
                    <a:cubicBezTo>
                      <a:pt x="36" y="3"/>
                      <a:pt x="36" y="3"/>
                      <a:pt x="36" y="3"/>
                    </a:cubicBezTo>
                    <a:cubicBezTo>
                      <a:pt x="34" y="3"/>
                      <a:pt x="34" y="3"/>
                      <a:pt x="34" y="3"/>
                    </a:cubicBezTo>
                    <a:cubicBezTo>
                      <a:pt x="35" y="4"/>
                      <a:pt x="35" y="4"/>
                      <a:pt x="35" y="4"/>
                    </a:cubicBezTo>
                    <a:cubicBezTo>
                      <a:pt x="34" y="3"/>
                      <a:pt x="34" y="3"/>
                      <a:pt x="34" y="3"/>
                    </a:cubicBezTo>
                    <a:cubicBezTo>
                      <a:pt x="34" y="5"/>
                      <a:pt x="34" y="5"/>
                      <a:pt x="34" y="5"/>
                    </a:cubicBezTo>
                    <a:cubicBezTo>
                      <a:pt x="79" y="27"/>
                      <a:pt x="79" y="27"/>
                      <a:pt x="79" y="27"/>
                    </a:cubicBezTo>
                    <a:cubicBezTo>
                      <a:pt x="80" y="27"/>
                      <a:pt x="81" y="27"/>
                      <a:pt x="81" y="26"/>
                    </a:cubicBezTo>
                    <a:cubicBezTo>
                      <a:pt x="81" y="25"/>
                      <a:pt x="81" y="25"/>
                      <a:pt x="81" y="24"/>
                    </a:cubicBezTo>
                    <a:cubicBezTo>
                      <a:pt x="43" y="0"/>
                      <a:pt x="43" y="0"/>
                      <a:pt x="43" y="0"/>
                    </a:cubicBezTo>
                    <a:cubicBezTo>
                      <a:pt x="42" y="2"/>
                      <a:pt x="42" y="2"/>
                      <a:pt x="42" y="2"/>
                    </a:cubicBezTo>
                    <a:cubicBezTo>
                      <a:pt x="43" y="2"/>
                      <a:pt x="43" y="2"/>
                      <a:pt x="43" y="2"/>
                    </a:cubicBezTo>
                    <a:cubicBezTo>
                      <a:pt x="42" y="2"/>
                      <a:pt x="42" y="2"/>
                      <a:pt x="42" y="2"/>
                    </a:cubicBezTo>
                    <a:cubicBezTo>
                      <a:pt x="42" y="3"/>
                      <a:pt x="42" y="3"/>
                      <a:pt x="42" y="3"/>
                    </a:cubicBezTo>
                    <a:cubicBezTo>
                      <a:pt x="42" y="3"/>
                      <a:pt x="43" y="3"/>
                      <a:pt x="43" y="2"/>
                    </a:cubicBezTo>
                    <a:cubicBezTo>
                      <a:pt x="42" y="2"/>
                      <a:pt x="42" y="2"/>
                      <a:pt x="42" y="2"/>
                    </a:cubicBezTo>
                    <a:cubicBezTo>
                      <a:pt x="42" y="3"/>
                      <a:pt x="42" y="3"/>
                      <a:pt x="42" y="3"/>
                    </a:cubicBezTo>
                    <a:cubicBezTo>
                      <a:pt x="42" y="2"/>
                      <a:pt x="42" y="2"/>
                      <a:pt x="42" y="2"/>
                    </a:cubicBezTo>
                    <a:cubicBezTo>
                      <a:pt x="42" y="3"/>
                      <a:pt x="42" y="3"/>
                      <a:pt x="42" y="3"/>
                    </a:cubicBezTo>
                    <a:cubicBezTo>
                      <a:pt x="42" y="3"/>
                      <a:pt x="42" y="3"/>
                      <a:pt x="42" y="3"/>
                    </a:cubicBezTo>
                    <a:cubicBezTo>
                      <a:pt x="42" y="2"/>
                      <a:pt x="42" y="2"/>
                      <a:pt x="42" y="2"/>
                    </a:cubicBezTo>
                    <a:cubicBezTo>
                      <a:pt x="42" y="3"/>
                      <a:pt x="42" y="3"/>
                      <a:pt x="42" y="3"/>
                    </a:cubicBezTo>
                    <a:cubicBezTo>
                      <a:pt x="42" y="2"/>
                      <a:pt x="42" y="2"/>
                      <a:pt x="42" y="2"/>
                    </a:cubicBezTo>
                    <a:cubicBezTo>
                      <a:pt x="42" y="3"/>
                      <a:pt x="42" y="3"/>
                      <a:pt x="42" y="3"/>
                    </a:cubicBezTo>
                    <a:cubicBezTo>
                      <a:pt x="42" y="3"/>
                      <a:pt x="42" y="3"/>
                      <a:pt x="42" y="3"/>
                    </a:cubicBezTo>
                    <a:cubicBezTo>
                      <a:pt x="42" y="2"/>
                      <a:pt x="42" y="2"/>
                      <a:pt x="42" y="2"/>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3" y="4"/>
                    </a:cubicBezTo>
                    <a:cubicBezTo>
                      <a:pt x="47" y="5"/>
                      <a:pt x="54" y="9"/>
                      <a:pt x="60" y="12"/>
                    </a:cubicBezTo>
                    <a:cubicBezTo>
                      <a:pt x="64" y="13"/>
                      <a:pt x="67" y="15"/>
                      <a:pt x="69" y="16"/>
                    </a:cubicBezTo>
                    <a:cubicBezTo>
                      <a:pt x="70" y="16"/>
                      <a:pt x="71" y="17"/>
                      <a:pt x="72" y="17"/>
                    </a:cubicBezTo>
                    <a:cubicBezTo>
                      <a:pt x="73" y="17"/>
                      <a:pt x="73" y="17"/>
                      <a:pt x="73" y="18"/>
                    </a:cubicBezTo>
                    <a:cubicBezTo>
                      <a:pt x="74" y="18"/>
                      <a:pt x="74" y="18"/>
                      <a:pt x="74" y="18"/>
                    </a:cubicBezTo>
                    <a:cubicBezTo>
                      <a:pt x="75" y="18"/>
                      <a:pt x="75" y="18"/>
                      <a:pt x="75" y="18"/>
                    </a:cubicBezTo>
                    <a:cubicBezTo>
                      <a:pt x="75" y="18"/>
                      <a:pt x="75" y="17"/>
                      <a:pt x="76" y="17"/>
                    </a:cubicBezTo>
                    <a:cubicBezTo>
                      <a:pt x="76" y="16"/>
                      <a:pt x="76" y="16"/>
                      <a:pt x="76" y="16"/>
                    </a:cubicBezTo>
                    <a:cubicBezTo>
                      <a:pt x="76" y="16"/>
                      <a:pt x="76" y="15"/>
                      <a:pt x="75" y="15"/>
                    </a:cubicBezTo>
                    <a:cubicBezTo>
                      <a:pt x="75" y="15"/>
                      <a:pt x="75" y="15"/>
                      <a:pt x="75" y="15"/>
                    </a:cubicBezTo>
                    <a:cubicBezTo>
                      <a:pt x="75" y="15"/>
                      <a:pt x="75" y="15"/>
                      <a:pt x="75" y="15"/>
                    </a:cubicBezTo>
                    <a:cubicBezTo>
                      <a:pt x="73" y="14"/>
                      <a:pt x="68" y="11"/>
                      <a:pt x="63" y="8"/>
                    </a:cubicBezTo>
                    <a:cubicBezTo>
                      <a:pt x="61" y="6"/>
                      <a:pt x="58" y="5"/>
                      <a:pt x="56" y="4"/>
                    </a:cubicBezTo>
                    <a:cubicBezTo>
                      <a:pt x="56" y="3"/>
                      <a:pt x="55" y="3"/>
                      <a:pt x="54" y="2"/>
                    </a:cubicBezTo>
                    <a:cubicBezTo>
                      <a:pt x="54" y="2"/>
                      <a:pt x="54" y="2"/>
                      <a:pt x="54" y="2"/>
                    </a:cubicBezTo>
                    <a:cubicBezTo>
                      <a:pt x="54" y="2"/>
                      <a:pt x="54" y="2"/>
                      <a:pt x="54" y="2"/>
                    </a:cubicBezTo>
                    <a:cubicBezTo>
                      <a:pt x="53" y="3"/>
                      <a:pt x="53" y="3"/>
                      <a:pt x="53" y="3"/>
                    </a:cubicBezTo>
                    <a:cubicBezTo>
                      <a:pt x="54" y="2"/>
                      <a:pt x="54" y="2"/>
                      <a:pt x="54" y="2"/>
                    </a:cubicBezTo>
                    <a:cubicBezTo>
                      <a:pt x="54" y="2"/>
                      <a:pt x="54" y="2"/>
                      <a:pt x="54" y="2"/>
                    </a:cubicBezTo>
                    <a:cubicBezTo>
                      <a:pt x="53" y="3"/>
                      <a:pt x="53" y="3"/>
                      <a:pt x="53" y="3"/>
                    </a:cubicBezTo>
                    <a:cubicBezTo>
                      <a:pt x="54" y="2"/>
                      <a:pt x="54" y="2"/>
                      <a:pt x="54" y="2"/>
                    </a:cubicBezTo>
                    <a:cubicBezTo>
                      <a:pt x="53" y="3"/>
                      <a:pt x="53" y="3"/>
                      <a:pt x="53" y="3"/>
                    </a:cubicBezTo>
                    <a:cubicBezTo>
                      <a:pt x="54" y="3"/>
                      <a:pt x="54" y="3"/>
                      <a:pt x="54" y="3"/>
                    </a:cubicBezTo>
                    <a:cubicBezTo>
                      <a:pt x="54" y="2"/>
                      <a:pt x="54" y="2"/>
                      <a:pt x="54" y="2"/>
                    </a:cubicBezTo>
                    <a:cubicBezTo>
                      <a:pt x="53" y="3"/>
                      <a:pt x="53" y="3"/>
                      <a:pt x="53" y="3"/>
                    </a:cubicBezTo>
                    <a:cubicBezTo>
                      <a:pt x="54" y="3"/>
                      <a:pt x="54" y="3"/>
                      <a:pt x="54" y="3"/>
                    </a:cubicBezTo>
                    <a:cubicBezTo>
                      <a:pt x="53" y="3"/>
                      <a:pt x="53" y="3"/>
                      <a:pt x="53" y="3"/>
                    </a:cubicBezTo>
                    <a:cubicBezTo>
                      <a:pt x="54" y="4"/>
                      <a:pt x="54" y="4"/>
                      <a:pt x="54" y="4"/>
                    </a:cubicBezTo>
                    <a:cubicBezTo>
                      <a:pt x="54" y="3"/>
                      <a:pt x="54" y="3"/>
                      <a:pt x="54" y="3"/>
                    </a:cubicBezTo>
                    <a:cubicBezTo>
                      <a:pt x="53" y="3"/>
                      <a:pt x="53" y="3"/>
                      <a:pt x="53" y="3"/>
                    </a:cubicBezTo>
                    <a:cubicBezTo>
                      <a:pt x="54" y="4"/>
                      <a:pt x="54" y="4"/>
                      <a:pt x="54" y="4"/>
                    </a:cubicBezTo>
                    <a:cubicBezTo>
                      <a:pt x="55" y="3"/>
                      <a:pt x="54" y="2"/>
                      <a:pt x="54" y="2"/>
                    </a:cubicBezTo>
                    <a:cubicBezTo>
                      <a:pt x="53" y="1"/>
                      <a:pt x="52" y="1"/>
                      <a:pt x="52" y="2"/>
                    </a:cubicBezTo>
                    <a:cubicBezTo>
                      <a:pt x="51" y="3"/>
                      <a:pt x="51" y="3"/>
                      <a:pt x="51" y="3"/>
                    </a:cubicBezTo>
                    <a:cubicBezTo>
                      <a:pt x="51" y="4"/>
                      <a:pt x="52" y="4"/>
                      <a:pt x="52" y="4"/>
                    </a:cubicBezTo>
                    <a:cubicBezTo>
                      <a:pt x="52" y="5"/>
                      <a:pt x="52" y="5"/>
                      <a:pt x="52" y="5"/>
                    </a:cubicBezTo>
                    <a:cubicBezTo>
                      <a:pt x="53" y="5"/>
                      <a:pt x="55" y="6"/>
                      <a:pt x="57" y="8"/>
                    </a:cubicBezTo>
                    <a:cubicBezTo>
                      <a:pt x="60" y="10"/>
                      <a:pt x="65" y="12"/>
                      <a:pt x="68" y="14"/>
                    </a:cubicBezTo>
                    <a:cubicBezTo>
                      <a:pt x="69" y="15"/>
                      <a:pt x="71" y="16"/>
                      <a:pt x="72" y="16"/>
                    </a:cubicBezTo>
                    <a:cubicBezTo>
                      <a:pt x="72" y="17"/>
                      <a:pt x="73" y="17"/>
                      <a:pt x="73" y="17"/>
                    </a:cubicBezTo>
                    <a:cubicBezTo>
                      <a:pt x="73" y="17"/>
                      <a:pt x="73" y="17"/>
                      <a:pt x="73" y="17"/>
                    </a:cubicBezTo>
                    <a:cubicBezTo>
                      <a:pt x="73" y="17"/>
                      <a:pt x="73" y="17"/>
                      <a:pt x="73" y="17"/>
                    </a:cubicBezTo>
                    <a:cubicBezTo>
                      <a:pt x="74" y="17"/>
                      <a:pt x="74" y="17"/>
                      <a:pt x="74" y="17"/>
                    </a:cubicBezTo>
                    <a:cubicBezTo>
                      <a:pt x="73" y="17"/>
                      <a:pt x="73" y="17"/>
                      <a:pt x="73" y="17"/>
                    </a:cubicBezTo>
                    <a:cubicBezTo>
                      <a:pt x="73" y="17"/>
                      <a:pt x="73" y="17"/>
                      <a:pt x="73" y="17"/>
                    </a:cubicBezTo>
                    <a:cubicBezTo>
                      <a:pt x="74" y="17"/>
                      <a:pt x="74" y="17"/>
                      <a:pt x="74" y="17"/>
                    </a:cubicBezTo>
                    <a:cubicBezTo>
                      <a:pt x="73" y="17"/>
                      <a:pt x="73" y="17"/>
                      <a:pt x="73" y="17"/>
                    </a:cubicBezTo>
                    <a:cubicBezTo>
                      <a:pt x="74" y="16"/>
                      <a:pt x="74" y="16"/>
                      <a:pt x="74" y="16"/>
                    </a:cubicBezTo>
                    <a:cubicBezTo>
                      <a:pt x="73" y="17"/>
                      <a:pt x="73" y="17"/>
                      <a:pt x="73" y="17"/>
                    </a:cubicBezTo>
                    <a:cubicBezTo>
                      <a:pt x="73" y="17"/>
                      <a:pt x="73" y="17"/>
                      <a:pt x="73" y="17"/>
                    </a:cubicBezTo>
                    <a:cubicBezTo>
                      <a:pt x="74" y="16"/>
                      <a:pt x="74" y="16"/>
                      <a:pt x="74" y="16"/>
                    </a:cubicBezTo>
                    <a:cubicBezTo>
                      <a:pt x="73" y="17"/>
                      <a:pt x="73" y="17"/>
                      <a:pt x="73" y="17"/>
                    </a:cubicBezTo>
                    <a:cubicBezTo>
                      <a:pt x="74" y="16"/>
                      <a:pt x="74" y="16"/>
                      <a:pt x="74" y="16"/>
                    </a:cubicBezTo>
                    <a:cubicBezTo>
                      <a:pt x="73" y="16"/>
                      <a:pt x="73" y="16"/>
                      <a:pt x="73" y="16"/>
                    </a:cubicBezTo>
                    <a:cubicBezTo>
                      <a:pt x="73" y="17"/>
                      <a:pt x="73" y="17"/>
                      <a:pt x="73" y="17"/>
                    </a:cubicBezTo>
                    <a:cubicBezTo>
                      <a:pt x="74" y="16"/>
                      <a:pt x="74" y="16"/>
                      <a:pt x="74" y="16"/>
                    </a:cubicBezTo>
                    <a:cubicBezTo>
                      <a:pt x="73" y="16"/>
                      <a:pt x="73" y="16"/>
                      <a:pt x="73" y="16"/>
                    </a:cubicBezTo>
                    <a:cubicBezTo>
                      <a:pt x="74" y="16"/>
                      <a:pt x="74" y="16"/>
                      <a:pt x="74" y="16"/>
                    </a:cubicBezTo>
                    <a:cubicBezTo>
                      <a:pt x="73" y="15"/>
                      <a:pt x="73" y="15"/>
                      <a:pt x="73" y="15"/>
                    </a:cubicBezTo>
                    <a:cubicBezTo>
                      <a:pt x="74" y="16"/>
                      <a:pt x="74" y="16"/>
                      <a:pt x="74" y="16"/>
                    </a:cubicBezTo>
                    <a:cubicBezTo>
                      <a:pt x="74" y="15"/>
                      <a:pt x="74" y="15"/>
                      <a:pt x="74" y="15"/>
                    </a:cubicBezTo>
                    <a:cubicBezTo>
                      <a:pt x="74" y="15"/>
                      <a:pt x="73" y="15"/>
                      <a:pt x="73" y="15"/>
                    </a:cubicBezTo>
                    <a:cubicBezTo>
                      <a:pt x="74" y="16"/>
                      <a:pt x="74" y="16"/>
                      <a:pt x="74" y="16"/>
                    </a:cubicBezTo>
                    <a:cubicBezTo>
                      <a:pt x="74" y="15"/>
                      <a:pt x="74" y="15"/>
                      <a:pt x="74" y="15"/>
                    </a:cubicBezTo>
                    <a:cubicBezTo>
                      <a:pt x="74" y="16"/>
                      <a:pt x="74" y="16"/>
                      <a:pt x="74" y="16"/>
                    </a:cubicBezTo>
                    <a:cubicBezTo>
                      <a:pt x="74" y="15"/>
                      <a:pt x="74" y="15"/>
                      <a:pt x="74" y="15"/>
                    </a:cubicBezTo>
                    <a:cubicBezTo>
                      <a:pt x="74" y="15"/>
                      <a:pt x="74" y="15"/>
                      <a:pt x="74" y="15"/>
                    </a:cubicBezTo>
                    <a:cubicBezTo>
                      <a:pt x="74" y="16"/>
                      <a:pt x="74" y="16"/>
                      <a:pt x="74" y="16"/>
                    </a:cubicBezTo>
                    <a:cubicBezTo>
                      <a:pt x="74" y="15"/>
                      <a:pt x="74" y="15"/>
                      <a:pt x="74" y="15"/>
                    </a:cubicBezTo>
                    <a:cubicBezTo>
                      <a:pt x="74" y="15"/>
                      <a:pt x="74" y="15"/>
                      <a:pt x="74" y="15"/>
                    </a:cubicBezTo>
                    <a:cubicBezTo>
                      <a:pt x="74" y="15"/>
                      <a:pt x="74" y="15"/>
                      <a:pt x="74" y="15"/>
                    </a:cubicBezTo>
                    <a:cubicBezTo>
                      <a:pt x="74" y="15"/>
                      <a:pt x="74" y="15"/>
                      <a:pt x="74" y="15"/>
                    </a:cubicBezTo>
                    <a:cubicBezTo>
                      <a:pt x="74" y="15"/>
                      <a:pt x="74" y="15"/>
                      <a:pt x="74" y="15"/>
                    </a:cubicBezTo>
                    <a:cubicBezTo>
                      <a:pt x="74" y="15"/>
                      <a:pt x="74" y="15"/>
                      <a:pt x="74" y="15"/>
                    </a:cubicBezTo>
                    <a:cubicBezTo>
                      <a:pt x="74" y="15"/>
                      <a:pt x="73" y="15"/>
                      <a:pt x="72" y="14"/>
                    </a:cubicBezTo>
                    <a:cubicBezTo>
                      <a:pt x="69" y="13"/>
                      <a:pt x="61" y="9"/>
                      <a:pt x="55" y="6"/>
                    </a:cubicBezTo>
                    <a:cubicBezTo>
                      <a:pt x="52" y="5"/>
                      <a:pt x="49" y="3"/>
                      <a:pt x="46" y="2"/>
                    </a:cubicBezTo>
                    <a:cubicBezTo>
                      <a:pt x="45" y="1"/>
                      <a:pt x="44" y="1"/>
                      <a:pt x="44" y="1"/>
                    </a:cubicBezTo>
                    <a:cubicBezTo>
                      <a:pt x="43" y="1"/>
                      <a:pt x="43" y="0"/>
                      <a:pt x="43" y="0"/>
                    </a:cubicBezTo>
                    <a:cubicBezTo>
                      <a:pt x="42" y="0"/>
                      <a:pt x="42" y="0"/>
                      <a:pt x="42" y="0"/>
                    </a:cubicBezTo>
                    <a:cubicBezTo>
                      <a:pt x="42" y="0"/>
                      <a:pt x="42" y="0"/>
                      <a:pt x="42" y="0"/>
                    </a:cubicBezTo>
                    <a:cubicBezTo>
                      <a:pt x="41" y="0"/>
                      <a:pt x="41" y="0"/>
                      <a:pt x="41" y="0"/>
                    </a:cubicBezTo>
                    <a:cubicBezTo>
                      <a:pt x="41" y="0"/>
                      <a:pt x="41" y="0"/>
                      <a:pt x="40" y="1"/>
                    </a:cubicBezTo>
                    <a:cubicBezTo>
                      <a:pt x="40" y="2"/>
                      <a:pt x="40" y="2"/>
                      <a:pt x="41" y="3"/>
                    </a:cubicBezTo>
                    <a:cubicBezTo>
                      <a:pt x="55" y="12"/>
                      <a:pt x="55" y="12"/>
                      <a:pt x="55" y="12"/>
                    </a:cubicBezTo>
                    <a:cubicBezTo>
                      <a:pt x="35" y="2"/>
                      <a:pt x="35" y="2"/>
                      <a:pt x="35" y="2"/>
                    </a:cubicBezTo>
                    <a:cubicBezTo>
                      <a:pt x="34" y="2"/>
                      <a:pt x="33" y="2"/>
                      <a:pt x="33" y="2"/>
                    </a:cubicBezTo>
                    <a:cubicBezTo>
                      <a:pt x="33" y="3"/>
                      <a:pt x="33" y="3"/>
                      <a:pt x="33" y="3"/>
                    </a:cubicBezTo>
                    <a:cubicBezTo>
                      <a:pt x="33" y="4"/>
                      <a:pt x="33" y="4"/>
                      <a:pt x="33" y="4"/>
                    </a:cubicBezTo>
                    <a:cubicBezTo>
                      <a:pt x="34" y="5"/>
                      <a:pt x="34" y="5"/>
                      <a:pt x="34" y="5"/>
                    </a:cubicBezTo>
                    <a:cubicBezTo>
                      <a:pt x="34" y="5"/>
                      <a:pt x="35" y="6"/>
                      <a:pt x="37" y="7"/>
                    </a:cubicBezTo>
                    <a:cubicBezTo>
                      <a:pt x="49" y="15"/>
                      <a:pt x="84" y="36"/>
                      <a:pt x="84" y="36"/>
                    </a:cubicBezTo>
                    <a:cubicBezTo>
                      <a:pt x="85" y="35"/>
                      <a:pt x="85" y="35"/>
                      <a:pt x="85" y="35"/>
                    </a:cubicBezTo>
                    <a:cubicBezTo>
                      <a:pt x="85" y="33"/>
                      <a:pt x="85" y="33"/>
                      <a:pt x="85" y="33"/>
                    </a:cubicBezTo>
                    <a:cubicBezTo>
                      <a:pt x="85" y="33"/>
                      <a:pt x="72" y="26"/>
                      <a:pt x="58" y="19"/>
                    </a:cubicBezTo>
                    <a:cubicBezTo>
                      <a:pt x="51" y="15"/>
                      <a:pt x="44" y="12"/>
                      <a:pt x="39" y="9"/>
                    </a:cubicBezTo>
                    <a:cubicBezTo>
                      <a:pt x="36" y="8"/>
                      <a:pt x="34" y="6"/>
                      <a:pt x="32" y="6"/>
                    </a:cubicBezTo>
                    <a:cubicBezTo>
                      <a:pt x="31" y="5"/>
                      <a:pt x="30" y="5"/>
                      <a:pt x="29" y="5"/>
                    </a:cubicBezTo>
                    <a:cubicBezTo>
                      <a:pt x="29" y="4"/>
                      <a:pt x="29" y="4"/>
                      <a:pt x="29" y="4"/>
                    </a:cubicBezTo>
                    <a:cubicBezTo>
                      <a:pt x="28" y="4"/>
                      <a:pt x="28" y="4"/>
                      <a:pt x="28" y="4"/>
                    </a:cubicBezTo>
                    <a:cubicBezTo>
                      <a:pt x="27" y="4"/>
                      <a:pt x="27" y="4"/>
                      <a:pt x="27" y="4"/>
                    </a:cubicBezTo>
                    <a:cubicBezTo>
                      <a:pt x="27" y="4"/>
                      <a:pt x="27" y="5"/>
                      <a:pt x="26" y="5"/>
                    </a:cubicBezTo>
                    <a:cubicBezTo>
                      <a:pt x="26" y="6"/>
                      <a:pt x="26" y="7"/>
                      <a:pt x="27" y="7"/>
                    </a:cubicBezTo>
                    <a:cubicBezTo>
                      <a:pt x="47" y="20"/>
                      <a:pt x="47" y="20"/>
                      <a:pt x="47" y="20"/>
                    </a:cubicBezTo>
                    <a:cubicBezTo>
                      <a:pt x="24" y="8"/>
                      <a:pt x="24" y="8"/>
                      <a:pt x="24" y="8"/>
                    </a:cubicBezTo>
                    <a:cubicBezTo>
                      <a:pt x="24" y="7"/>
                      <a:pt x="23" y="7"/>
                      <a:pt x="22" y="8"/>
                    </a:cubicBezTo>
                    <a:cubicBezTo>
                      <a:pt x="22" y="9"/>
                      <a:pt x="22" y="10"/>
                      <a:pt x="23" y="10"/>
                    </a:cubicBezTo>
                    <a:cubicBezTo>
                      <a:pt x="83" y="48"/>
                      <a:pt x="83" y="48"/>
                      <a:pt x="83" y="48"/>
                    </a:cubicBezTo>
                    <a:cubicBezTo>
                      <a:pt x="84" y="47"/>
                      <a:pt x="84" y="47"/>
                      <a:pt x="84" y="47"/>
                    </a:cubicBezTo>
                    <a:cubicBezTo>
                      <a:pt x="83" y="46"/>
                      <a:pt x="83" y="46"/>
                      <a:pt x="83" y="46"/>
                    </a:cubicBezTo>
                    <a:cubicBezTo>
                      <a:pt x="84" y="46"/>
                      <a:pt x="84" y="46"/>
                      <a:pt x="84" y="46"/>
                    </a:cubicBezTo>
                    <a:cubicBezTo>
                      <a:pt x="83" y="45"/>
                      <a:pt x="83" y="45"/>
                      <a:pt x="83" y="45"/>
                    </a:cubicBezTo>
                    <a:cubicBezTo>
                      <a:pt x="83" y="46"/>
                      <a:pt x="83" y="46"/>
                      <a:pt x="83" y="46"/>
                    </a:cubicBezTo>
                    <a:cubicBezTo>
                      <a:pt x="84" y="46"/>
                      <a:pt x="84" y="46"/>
                      <a:pt x="84" y="46"/>
                    </a:cubicBezTo>
                    <a:cubicBezTo>
                      <a:pt x="83" y="45"/>
                      <a:pt x="83" y="45"/>
                      <a:pt x="83" y="45"/>
                    </a:cubicBezTo>
                    <a:cubicBezTo>
                      <a:pt x="84" y="46"/>
                      <a:pt x="84" y="46"/>
                      <a:pt x="84" y="46"/>
                    </a:cubicBezTo>
                    <a:cubicBezTo>
                      <a:pt x="84" y="45"/>
                      <a:pt x="84" y="45"/>
                      <a:pt x="84" y="45"/>
                    </a:cubicBezTo>
                    <a:cubicBezTo>
                      <a:pt x="83" y="45"/>
                      <a:pt x="83" y="45"/>
                      <a:pt x="83" y="45"/>
                    </a:cubicBezTo>
                    <a:cubicBezTo>
                      <a:pt x="84" y="46"/>
                      <a:pt x="84" y="46"/>
                      <a:pt x="84" y="46"/>
                    </a:cubicBezTo>
                    <a:cubicBezTo>
                      <a:pt x="84" y="45"/>
                      <a:pt x="84" y="45"/>
                      <a:pt x="84" y="45"/>
                    </a:cubicBezTo>
                    <a:cubicBezTo>
                      <a:pt x="84" y="45"/>
                      <a:pt x="84" y="45"/>
                      <a:pt x="84" y="45"/>
                    </a:cubicBezTo>
                    <a:cubicBezTo>
                      <a:pt x="84" y="45"/>
                      <a:pt x="84" y="45"/>
                      <a:pt x="84" y="45"/>
                    </a:cubicBezTo>
                    <a:cubicBezTo>
                      <a:pt x="84" y="45"/>
                      <a:pt x="84" y="45"/>
                      <a:pt x="84" y="45"/>
                    </a:cubicBezTo>
                    <a:cubicBezTo>
                      <a:pt x="84" y="45"/>
                      <a:pt x="84" y="45"/>
                      <a:pt x="84" y="45"/>
                    </a:cubicBezTo>
                    <a:cubicBezTo>
                      <a:pt x="84" y="45"/>
                      <a:pt x="84" y="45"/>
                      <a:pt x="84" y="45"/>
                    </a:cubicBezTo>
                    <a:cubicBezTo>
                      <a:pt x="84" y="45"/>
                      <a:pt x="83" y="45"/>
                      <a:pt x="82" y="45"/>
                    </a:cubicBezTo>
                    <a:cubicBezTo>
                      <a:pt x="80" y="44"/>
                      <a:pt x="74" y="41"/>
                      <a:pt x="67" y="38"/>
                    </a:cubicBezTo>
                    <a:cubicBezTo>
                      <a:pt x="57" y="32"/>
                      <a:pt x="45" y="25"/>
                      <a:pt x="35" y="20"/>
                    </a:cubicBezTo>
                    <a:cubicBezTo>
                      <a:pt x="30" y="17"/>
                      <a:pt x="25" y="15"/>
                      <a:pt x="22" y="13"/>
                    </a:cubicBezTo>
                    <a:cubicBezTo>
                      <a:pt x="19" y="11"/>
                      <a:pt x="17" y="10"/>
                      <a:pt x="17" y="10"/>
                    </a:cubicBezTo>
                    <a:cubicBezTo>
                      <a:pt x="16" y="10"/>
                      <a:pt x="15" y="10"/>
                      <a:pt x="15" y="10"/>
                    </a:cubicBezTo>
                    <a:cubicBezTo>
                      <a:pt x="15" y="11"/>
                      <a:pt x="15" y="11"/>
                      <a:pt x="15" y="11"/>
                    </a:cubicBezTo>
                    <a:cubicBezTo>
                      <a:pt x="15" y="12"/>
                      <a:pt x="15" y="12"/>
                      <a:pt x="15" y="12"/>
                    </a:cubicBezTo>
                    <a:cubicBezTo>
                      <a:pt x="15" y="13"/>
                      <a:pt x="15" y="13"/>
                      <a:pt x="15" y="13"/>
                    </a:cubicBezTo>
                    <a:cubicBezTo>
                      <a:pt x="16" y="14"/>
                      <a:pt x="18" y="15"/>
                      <a:pt x="20" y="16"/>
                    </a:cubicBezTo>
                    <a:cubicBezTo>
                      <a:pt x="28" y="22"/>
                      <a:pt x="44" y="31"/>
                      <a:pt x="58" y="39"/>
                    </a:cubicBezTo>
                    <a:cubicBezTo>
                      <a:pt x="65" y="43"/>
                      <a:pt x="71" y="47"/>
                      <a:pt x="76" y="50"/>
                    </a:cubicBezTo>
                    <a:cubicBezTo>
                      <a:pt x="78" y="51"/>
                      <a:pt x="80" y="52"/>
                      <a:pt x="81" y="53"/>
                    </a:cubicBezTo>
                    <a:cubicBezTo>
                      <a:pt x="82" y="54"/>
                      <a:pt x="82" y="54"/>
                      <a:pt x="83" y="54"/>
                    </a:cubicBezTo>
                    <a:cubicBezTo>
                      <a:pt x="83" y="54"/>
                      <a:pt x="83" y="54"/>
                      <a:pt x="83" y="54"/>
                    </a:cubicBezTo>
                    <a:cubicBezTo>
                      <a:pt x="84" y="54"/>
                      <a:pt x="84" y="54"/>
                      <a:pt x="84" y="54"/>
                    </a:cubicBezTo>
                    <a:cubicBezTo>
                      <a:pt x="83" y="54"/>
                      <a:pt x="83" y="54"/>
                      <a:pt x="83" y="54"/>
                    </a:cubicBezTo>
                    <a:cubicBezTo>
                      <a:pt x="83" y="54"/>
                      <a:pt x="83" y="54"/>
                      <a:pt x="83" y="54"/>
                    </a:cubicBezTo>
                    <a:cubicBezTo>
                      <a:pt x="84" y="54"/>
                      <a:pt x="84" y="54"/>
                      <a:pt x="84" y="54"/>
                    </a:cubicBezTo>
                    <a:cubicBezTo>
                      <a:pt x="83" y="54"/>
                      <a:pt x="83" y="54"/>
                      <a:pt x="83" y="54"/>
                    </a:cubicBezTo>
                    <a:cubicBezTo>
                      <a:pt x="84" y="54"/>
                      <a:pt x="84" y="54"/>
                      <a:pt x="84" y="54"/>
                    </a:cubicBezTo>
                    <a:cubicBezTo>
                      <a:pt x="83" y="53"/>
                      <a:pt x="83" y="53"/>
                      <a:pt x="83" y="53"/>
                    </a:cubicBezTo>
                    <a:cubicBezTo>
                      <a:pt x="83" y="54"/>
                      <a:pt x="83" y="54"/>
                      <a:pt x="83" y="54"/>
                    </a:cubicBezTo>
                    <a:cubicBezTo>
                      <a:pt x="84" y="54"/>
                      <a:pt x="84" y="54"/>
                      <a:pt x="84" y="54"/>
                    </a:cubicBezTo>
                    <a:cubicBezTo>
                      <a:pt x="83" y="53"/>
                      <a:pt x="83" y="53"/>
                      <a:pt x="83" y="53"/>
                    </a:cubicBezTo>
                    <a:cubicBezTo>
                      <a:pt x="84" y="54"/>
                      <a:pt x="84" y="54"/>
                      <a:pt x="84" y="54"/>
                    </a:cubicBezTo>
                    <a:cubicBezTo>
                      <a:pt x="83" y="53"/>
                      <a:pt x="83" y="53"/>
                      <a:pt x="83" y="53"/>
                    </a:cubicBezTo>
                    <a:cubicBezTo>
                      <a:pt x="84" y="54"/>
                      <a:pt x="84" y="54"/>
                      <a:pt x="84" y="54"/>
                    </a:cubicBezTo>
                    <a:cubicBezTo>
                      <a:pt x="84" y="52"/>
                      <a:pt x="84" y="52"/>
                      <a:pt x="84" y="52"/>
                    </a:cubicBezTo>
                    <a:cubicBezTo>
                      <a:pt x="83" y="53"/>
                      <a:pt x="83" y="53"/>
                      <a:pt x="83" y="53"/>
                    </a:cubicBezTo>
                    <a:cubicBezTo>
                      <a:pt x="84" y="54"/>
                      <a:pt x="84" y="54"/>
                      <a:pt x="84" y="54"/>
                    </a:cubicBezTo>
                    <a:cubicBezTo>
                      <a:pt x="84" y="52"/>
                      <a:pt x="84" y="52"/>
                      <a:pt x="84" y="52"/>
                    </a:cubicBezTo>
                    <a:cubicBezTo>
                      <a:pt x="84" y="54"/>
                      <a:pt x="84" y="54"/>
                      <a:pt x="84" y="54"/>
                    </a:cubicBezTo>
                    <a:cubicBezTo>
                      <a:pt x="84" y="52"/>
                      <a:pt x="84" y="52"/>
                      <a:pt x="84" y="52"/>
                    </a:cubicBezTo>
                    <a:cubicBezTo>
                      <a:pt x="84" y="52"/>
                      <a:pt x="84" y="52"/>
                      <a:pt x="84" y="52"/>
                    </a:cubicBezTo>
                    <a:cubicBezTo>
                      <a:pt x="84" y="54"/>
                      <a:pt x="84" y="54"/>
                      <a:pt x="84" y="54"/>
                    </a:cubicBezTo>
                    <a:cubicBezTo>
                      <a:pt x="84" y="52"/>
                      <a:pt x="84" y="52"/>
                      <a:pt x="84" y="52"/>
                    </a:cubicBezTo>
                    <a:cubicBezTo>
                      <a:pt x="84" y="53"/>
                      <a:pt x="84" y="53"/>
                      <a:pt x="84" y="53"/>
                    </a:cubicBezTo>
                    <a:cubicBezTo>
                      <a:pt x="84" y="52"/>
                      <a:pt x="84" y="52"/>
                      <a:pt x="84" y="52"/>
                    </a:cubicBezTo>
                    <a:cubicBezTo>
                      <a:pt x="84" y="52"/>
                      <a:pt x="84" y="52"/>
                      <a:pt x="84" y="52"/>
                    </a:cubicBezTo>
                    <a:cubicBezTo>
                      <a:pt x="84" y="53"/>
                      <a:pt x="84" y="53"/>
                      <a:pt x="84" y="53"/>
                    </a:cubicBezTo>
                    <a:cubicBezTo>
                      <a:pt x="84" y="52"/>
                      <a:pt x="84" y="52"/>
                      <a:pt x="84" y="52"/>
                    </a:cubicBezTo>
                    <a:cubicBezTo>
                      <a:pt x="84" y="52"/>
                      <a:pt x="84" y="52"/>
                      <a:pt x="83" y="52"/>
                    </a:cubicBezTo>
                    <a:cubicBezTo>
                      <a:pt x="78" y="49"/>
                      <a:pt x="61" y="40"/>
                      <a:pt x="45" y="31"/>
                    </a:cubicBezTo>
                    <a:cubicBezTo>
                      <a:pt x="37" y="26"/>
                      <a:pt x="30" y="22"/>
                      <a:pt x="24" y="19"/>
                    </a:cubicBezTo>
                    <a:cubicBezTo>
                      <a:pt x="21" y="17"/>
                      <a:pt x="18" y="16"/>
                      <a:pt x="16" y="15"/>
                    </a:cubicBezTo>
                    <a:cubicBezTo>
                      <a:pt x="15" y="15"/>
                      <a:pt x="14" y="14"/>
                      <a:pt x="14" y="14"/>
                    </a:cubicBezTo>
                    <a:cubicBezTo>
                      <a:pt x="13" y="14"/>
                      <a:pt x="13" y="14"/>
                      <a:pt x="13" y="14"/>
                    </a:cubicBezTo>
                    <a:cubicBezTo>
                      <a:pt x="13" y="14"/>
                      <a:pt x="12" y="14"/>
                      <a:pt x="12" y="14"/>
                    </a:cubicBezTo>
                    <a:cubicBezTo>
                      <a:pt x="11" y="14"/>
                      <a:pt x="11" y="14"/>
                      <a:pt x="11" y="14"/>
                    </a:cubicBezTo>
                    <a:cubicBezTo>
                      <a:pt x="11" y="14"/>
                      <a:pt x="11" y="14"/>
                      <a:pt x="11" y="14"/>
                    </a:cubicBezTo>
                    <a:cubicBezTo>
                      <a:pt x="12" y="15"/>
                      <a:pt x="12" y="15"/>
                      <a:pt x="12" y="15"/>
                    </a:cubicBezTo>
                    <a:cubicBezTo>
                      <a:pt x="11" y="14"/>
                      <a:pt x="11" y="14"/>
                      <a:pt x="11" y="14"/>
                    </a:cubicBezTo>
                    <a:cubicBezTo>
                      <a:pt x="10" y="15"/>
                      <a:pt x="10" y="15"/>
                      <a:pt x="10" y="15"/>
                    </a:cubicBezTo>
                    <a:cubicBezTo>
                      <a:pt x="10" y="16"/>
                      <a:pt x="11" y="16"/>
                      <a:pt x="11" y="17"/>
                    </a:cubicBezTo>
                    <a:cubicBezTo>
                      <a:pt x="11" y="17"/>
                      <a:pt x="12" y="18"/>
                      <a:pt x="13" y="18"/>
                    </a:cubicBezTo>
                    <a:cubicBezTo>
                      <a:pt x="15" y="20"/>
                      <a:pt x="21" y="24"/>
                      <a:pt x="28" y="28"/>
                    </a:cubicBezTo>
                    <a:cubicBezTo>
                      <a:pt x="49" y="42"/>
                      <a:pt x="82" y="61"/>
                      <a:pt x="82" y="61"/>
                    </a:cubicBezTo>
                    <a:cubicBezTo>
                      <a:pt x="82" y="59"/>
                      <a:pt x="82" y="59"/>
                      <a:pt x="82" y="59"/>
                    </a:cubicBezTo>
                    <a:cubicBezTo>
                      <a:pt x="83" y="58"/>
                      <a:pt x="83" y="58"/>
                      <a:pt x="83" y="58"/>
                    </a:cubicBezTo>
                    <a:cubicBezTo>
                      <a:pt x="10" y="18"/>
                      <a:pt x="10" y="18"/>
                      <a:pt x="10" y="18"/>
                    </a:cubicBezTo>
                    <a:cubicBezTo>
                      <a:pt x="9" y="18"/>
                      <a:pt x="8" y="18"/>
                      <a:pt x="8" y="19"/>
                    </a:cubicBezTo>
                    <a:cubicBezTo>
                      <a:pt x="7" y="20"/>
                      <a:pt x="7" y="20"/>
                      <a:pt x="8" y="21"/>
                    </a:cubicBezTo>
                    <a:cubicBezTo>
                      <a:pt x="79" y="65"/>
                      <a:pt x="79" y="65"/>
                      <a:pt x="79" y="65"/>
                    </a:cubicBezTo>
                    <a:cubicBezTo>
                      <a:pt x="80" y="64"/>
                      <a:pt x="80" y="64"/>
                      <a:pt x="80" y="64"/>
                    </a:cubicBezTo>
                    <a:cubicBezTo>
                      <a:pt x="79" y="63"/>
                      <a:pt x="79" y="63"/>
                      <a:pt x="79" y="63"/>
                    </a:cubicBezTo>
                    <a:cubicBezTo>
                      <a:pt x="80" y="64"/>
                      <a:pt x="80" y="64"/>
                      <a:pt x="80" y="64"/>
                    </a:cubicBezTo>
                    <a:cubicBezTo>
                      <a:pt x="79" y="63"/>
                      <a:pt x="79" y="63"/>
                      <a:pt x="79" y="63"/>
                    </a:cubicBezTo>
                    <a:cubicBezTo>
                      <a:pt x="79" y="63"/>
                      <a:pt x="79" y="63"/>
                      <a:pt x="79" y="63"/>
                    </a:cubicBezTo>
                    <a:cubicBezTo>
                      <a:pt x="80" y="64"/>
                      <a:pt x="80" y="64"/>
                      <a:pt x="80" y="64"/>
                    </a:cubicBezTo>
                    <a:cubicBezTo>
                      <a:pt x="79" y="63"/>
                      <a:pt x="79" y="63"/>
                      <a:pt x="79" y="63"/>
                    </a:cubicBezTo>
                    <a:cubicBezTo>
                      <a:pt x="80" y="64"/>
                      <a:pt x="80" y="64"/>
                      <a:pt x="80" y="64"/>
                    </a:cubicBezTo>
                    <a:cubicBezTo>
                      <a:pt x="80" y="62"/>
                      <a:pt x="80" y="62"/>
                      <a:pt x="80" y="62"/>
                    </a:cubicBezTo>
                    <a:cubicBezTo>
                      <a:pt x="79" y="63"/>
                      <a:pt x="79" y="63"/>
                      <a:pt x="79" y="63"/>
                    </a:cubicBezTo>
                    <a:cubicBezTo>
                      <a:pt x="80" y="64"/>
                      <a:pt x="80" y="64"/>
                      <a:pt x="80" y="64"/>
                    </a:cubicBezTo>
                    <a:cubicBezTo>
                      <a:pt x="80" y="62"/>
                      <a:pt x="80" y="62"/>
                      <a:pt x="80" y="62"/>
                    </a:cubicBezTo>
                    <a:cubicBezTo>
                      <a:pt x="80" y="63"/>
                      <a:pt x="80" y="63"/>
                      <a:pt x="80" y="63"/>
                    </a:cubicBezTo>
                    <a:cubicBezTo>
                      <a:pt x="80" y="62"/>
                      <a:pt x="80" y="62"/>
                      <a:pt x="80" y="62"/>
                    </a:cubicBezTo>
                    <a:cubicBezTo>
                      <a:pt x="80" y="62"/>
                      <a:pt x="80" y="62"/>
                      <a:pt x="80" y="62"/>
                    </a:cubicBezTo>
                    <a:cubicBezTo>
                      <a:pt x="80" y="63"/>
                      <a:pt x="80" y="63"/>
                      <a:pt x="80" y="63"/>
                    </a:cubicBezTo>
                    <a:cubicBezTo>
                      <a:pt x="80" y="62"/>
                      <a:pt x="80" y="62"/>
                      <a:pt x="80" y="62"/>
                    </a:cubicBezTo>
                    <a:cubicBezTo>
                      <a:pt x="80" y="62"/>
                      <a:pt x="79" y="62"/>
                      <a:pt x="79" y="62"/>
                    </a:cubicBezTo>
                    <a:cubicBezTo>
                      <a:pt x="73" y="59"/>
                      <a:pt x="55" y="50"/>
                      <a:pt x="39" y="41"/>
                    </a:cubicBezTo>
                    <a:cubicBezTo>
                      <a:pt x="31" y="36"/>
                      <a:pt x="23" y="32"/>
                      <a:pt x="17" y="28"/>
                    </a:cubicBezTo>
                    <a:cubicBezTo>
                      <a:pt x="11" y="25"/>
                      <a:pt x="8" y="23"/>
                      <a:pt x="8" y="23"/>
                    </a:cubicBezTo>
                    <a:cubicBezTo>
                      <a:pt x="7" y="23"/>
                      <a:pt x="7" y="23"/>
                      <a:pt x="6" y="23"/>
                    </a:cubicBezTo>
                    <a:cubicBezTo>
                      <a:pt x="6" y="23"/>
                      <a:pt x="6" y="24"/>
                      <a:pt x="6" y="24"/>
                    </a:cubicBezTo>
                    <a:cubicBezTo>
                      <a:pt x="6" y="25"/>
                      <a:pt x="6" y="25"/>
                      <a:pt x="6" y="25"/>
                    </a:cubicBezTo>
                    <a:cubicBezTo>
                      <a:pt x="6" y="26"/>
                      <a:pt x="6" y="26"/>
                      <a:pt x="6" y="26"/>
                    </a:cubicBezTo>
                    <a:cubicBezTo>
                      <a:pt x="6" y="26"/>
                      <a:pt x="7" y="26"/>
                      <a:pt x="8" y="27"/>
                    </a:cubicBezTo>
                    <a:cubicBezTo>
                      <a:pt x="12" y="30"/>
                      <a:pt x="29" y="40"/>
                      <a:pt x="45" y="50"/>
                    </a:cubicBezTo>
                    <a:cubicBezTo>
                      <a:pt x="53" y="55"/>
                      <a:pt x="60" y="59"/>
                      <a:pt x="66" y="63"/>
                    </a:cubicBezTo>
                    <a:cubicBezTo>
                      <a:pt x="68" y="65"/>
                      <a:pt x="71" y="66"/>
                      <a:pt x="72" y="67"/>
                    </a:cubicBezTo>
                    <a:cubicBezTo>
                      <a:pt x="73" y="67"/>
                      <a:pt x="74" y="68"/>
                      <a:pt x="74" y="68"/>
                    </a:cubicBezTo>
                    <a:cubicBezTo>
                      <a:pt x="75" y="68"/>
                      <a:pt x="75" y="68"/>
                      <a:pt x="75" y="68"/>
                    </a:cubicBezTo>
                    <a:cubicBezTo>
                      <a:pt x="75" y="68"/>
                      <a:pt x="75" y="68"/>
                      <a:pt x="75" y="68"/>
                    </a:cubicBezTo>
                    <a:cubicBezTo>
                      <a:pt x="75" y="68"/>
                      <a:pt x="75" y="68"/>
                      <a:pt x="75" y="68"/>
                    </a:cubicBezTo>
                    <a:cubicBezTo>
                      <a:pt x="75" y="67"/>
                      <a:pt x="75" y="67"/>
                      <a:pt x="75" y="67"/>
                    </a:cubicBezTo>
                    <a:cubicBezTo>
                      <a:pt x="75" y="68"/>
                      <a:pt x="75" y="68"/>
                      <a:pt x="75" y="68"/>
                    </a:cubicBezTo>
                    <a:cubicBezTo>
                      <a:pt x="75" y="68"/>
                      <a:pt x="75" y="68"/>
                      <a:pt x="75" y="68"/>
                    </a:cubicBezTo>
                    <a:cubicBezTo>
                      <a:pt x="75" y="67"/>
                      <a:pt x="75" y="67"/>
                      <a:pt x="75" y="67"/>
                    </a:cubicBezTo>
                    <a:cubicBezTo>
                      <a:pt x="75" y="68"/>
                      <a:pt x="75" y="68"/>
                      <a:pt x="75" y="68"/>
                    </a:cubicBezTo>
                    <a:cubicBezTo>
                      <a:pt x="76" y="67"/>
                      <a:pt x="76" y="67"/>
                      <a:pt x="76" y="67"/>
                    </a:cubicBezTo>
                    <a:cubicBezTo>
                      <a:pt x="75" y="68"/>
                      <a:pt x="75" y="68"/>
                      <a:pt x="75" y="68"/>
                    </a:cubicBezTo>
                    <a:cubicBezTo>
                      <a:pt x="75" y="68"/>
                      <a:pt x="75" y="68"/>
                      <a:pt x="75" y="68"/>
                    </a:cubicBezTo>
                    <a:cubicBezTo>
                      <a:pt x="76" y="67"/>
                      <a:pt x="76" y="67"/>
                      <a:pt x="76" y="67"/>
                    </a:cubicBezTo>
                    <a:cubicBezTo>
                      <a:pt x="75" y="68"/>
                      <a:pt x="75" y="68"/>
                      <a:pt x="75" y="68"/>
                    </a:cubicBezTo>
                    <a:cubicBezTo>
                      <a:pt x="76" y="67"/>
                      <a:pt x="76" y="67"/>
                      <a:pt x="76" y="67"/>
                    </a:cubicBezTo>
                    <a:cubicBezTo>
                      <a:pt x="75" y="68"/>
                      <a:pt x="75" y="68"/>
                      <a:pt x="75" y="68"/>
                    </a:cubicBezTo>
                    <a:cubicBezTo>
                      <a:pt x="75" y="68"/>
                      <a:pt x="75" y="68"/>
                      <a:pt x="75" y="68"/>
                    </a:cubicBezTo>
                    <a:cubicBezTo>
                      <a:pt x="76" y="67"/>
                      <a:pt x="76" y="67"/>
                      <a:pt x="76" y="67"/>
                    </a:cubicBezTo>
                    <a:cubicBezTo>
                      <a:pt x="75" y="68"/>
                      <a:pt x="75" y="68"/>
                      <a:pt x="75" y="68"/>
                    </a:cubicBezTo>
                    <a:cubicBezTo>
                      <a:pt x="76" y="67"/>
                      <a:pt x="76" y="67"/>
                      <a:pt x="76" y="67"/>
                    </a:cubicBezTo>
                    <a:cubicBezTo>
                      <a:pt x="76" y="67"/>
                      <a:pt x="76" y="67"/>
                      <a:pt x="76" y="67"/>
                    </a:cubicBezTo>
                    <a:cubicBezTo>
                      <a:pt x="76" y="66"/>
                      <a:pt x="76" y="66"/>
                      <a:pt x="76" y="66"/>
                    </a:cubicBezTo>
                    <a:cubicBezTo>
                      <a:pt x="76" y="67"/>
                      <a:pt x="76" y="67"/>
                      <a:pt x="76" y="67"/>
                    </a:cubicBezTo>
                    <a:cubicBezTo>
                      <a:pt x="76" y="66"/>
                      <a:pt x="76" y="66"/>
                      <a:pt x="76" y="66"/>
                    </a:cubicBezTo>
                    <a:cubicBezTo>
                      <a:pt x="76" y="66"/>
                      <a:pt x="76" y="66"/>
                      <a:pt x="76" y="66"/>
                    </a:cubicBezTo>
                    <a:cubicBezTo>
                      <a:pt x="76" y="67"/>
                      <a:pt x="76" y="67"/>
                      <a:pt x="76" y="67"/>
                    </a:cubicBezTo>
                    <a:cubicBezTo>
                      <a:pt x="76" y="66"/>
                      <a:pt x="76" y="66"/>
                      <a:pt x="76" y="66"/>
                    </a:cubicBezTo>
                    <a:cubicBezTo>
                      <a:pt x="76" y="67"/>
                      <a:pt x="76" y="67"/>
                      <a:pt x="76" y="67"/>
                    </a:cubicBezTo>
                    <a:cubicBezTo>
                      <a:pt x="76" y="66"/>
                      <a:pt x="76" y="66"/>
                      <a:pt x="76" y="66"/>
                    </a:cubicBezTo>
                    <a:cubicBezTo>
                      <a:pt x="76" y="66"/>
                      <a:pt x="76" y="66"/>
                      <a:pt x="76" y="66"/>
                    </a:cubicBezTo>
                    <a:cubicBezTo>
                      <a:pt x="76" y="67"/>
                      <a:pt x="76" y="67"/>
                      <a:pt x="76" y="67"/>
                    </a:cubicBezTo>
                    <a:cubicBezTo>
                      <a:pt x="76" y="66"/>
                      <a:pt x="76" y="66"/>
                      <a:pt x="76" y="66"/>
                    </a:cubicBezTo>
                    <a:cubicBezTo>
                      <a:pt x="76" y="66"/>
                      <a:pt x="75" y="65"/>
                      <a:pt x="73" y="64"/>
                    </a:cubicBezTo>
                    <a:cubicBezTo>
                      <a:pt x="66" y="60"/>
                      <a:pt x="50" y="51"/>
                      <a:pt x="35" y="43"/>
                    </a:cubicBezTo>
                    <a:cubicBezTo>
                      <a:pt x="27" y="39"/>
                      <a:pt x="20" y="36"/>
                      <a:pt x="15" y="33"/>
                    </a:cubicBezTo>
                    <a:cubicBezTo>
                      <a:pt x="12" y="31"/>
                      <a:pt x="10" y="30"/>
                      <a:pt x="8" y="30"/>
                    </a:cubicBezTo>
                    <a:cubicBezTo>
                      <a:pt x="7" y="29"/>
                      <a:pt x="6" y="29"/>
                      <a:pt x="6" y="29"/>
                    </a:cubicBezTo>
                    <a:cubicBezTo>
                      <a:pt x="5" y="28"/>
                      <a:pt x="5" y="28"/>
                      <a:pt x="5" y="28"/>
                    </a:cubicBezTo>
                    <a:cubicBezTo>
                      <a:pt x="5" y="28"/>
                      <a:pt x="4" y="28"/>
                      <a:pt x="4" y="28"/>
                    </a:cubicBezTo>
                    <a:cubicBezTo>
                      <a:pt x="3" y="28"/>
                      <a:pt x="3" y="28"/>
                      <a:pt x="3" y="28"/>
                    </a:cubicBezTo>
                    <a:cubicBezTo>
                      <a:pt x="3" y="28"/>
                      <a:pt x="3" y="29"/>
                      <a:pt x="3" y="29"/>
                    </a:cubicBezTo>
                    <a:cubicBezTo>
                      <a:pt x="2" y="29"/>
                      <a:pt x="2" y="30"/>
                      <a:pt x="2" y="30"/>
                    </a:cubicBezTo>
                    <a:cubicBezTo>
                      <a:pt x="3" y="30"/>
                      <a:pt x="3" y="31"/>
                      <a:pt x="3" y="31"/>
                    </a:cubicBezTo>
                    <a:cubicBezTo>
                      <a:pt x="3" y="31"/>
                      <a:pt x="7" y="33"/>
                      <a:pt x="14" y="37"/>
                    </a:cubicBezTo>
                    <a:cubicBezTo>
                      <a:pt x="23" y="43"/>
                      <a:pt x="38" y="51"/>
                      <a:pt x="50" y="59"/>
                    </a:cubicBezTo>
                    <a:cubicBezTo>
                      <a:pt x="55" y="62"/>
                      <a:pt x="61" y="66"/>
                      <a:pt x="65" y="68"/>
                    </a:cubicBezTo>
                    <a:cubicBezTo>
                      <a:pt x="67" y="70"/>
                      <a:pt x="68" y="71"/>
                      <a:pt x="69" y="72"/>
                    </a:cubicBezTo>
                    <a:cubicBezTo>
                      <a:pt x="70" y="72"/>
                      <a:pt x="70" y="72"/>
                      <a:pt x="70" y="72"/>
                    </a:cubicBezTo>
                    <a:cubicBezTo>
                      <a:pt x="70" y="73"/>
                      <a:pt x="70" y="73"/>
                      <a:pt x="70" y="73"/>
                    </a:cubicBezTo>
                    <a:cubicBezTo>
                      <a:pt x="71" y="72"/>
                      <a:pt x="71" y="72"/>
                      <a:pt x="71" y="72"/>
                    </a:cubicBezTo>
                    <a:cubicBezTo>
                      <a:pt x="70" y="72"/>
                      <a:pt x="70" y="72"/>
                      <a:pt x="70" y="72"/>
                    </a:cubicBezTo>
                    <a:cubicBezTo>
                      <a:pt x="70" y="73"/>
                      <a:pt x="70" y="73"/>
                      <a:pt x="70" y="73"/>
                    </a:cubicBezTo>
                    <a:cubicBezTo>
                      <a:pt x="71" y="72"/>
                      <a:pt x="71" y="72"/>
                      <a:pt x="71" y="72"/>
                    </a:cubicBezTo>
                    <a:cubicBezTo>
                      <a:pt x="70" y="72"/>
                      <a:pt x="70" y="72"/>
                      <a:pt x="70" y="72"/>
                    </a:cubicBezTo>
                    <a:cubicBezTo>
                      <a:pt x="72" y="72"/>
                      <a:pt x="72" y="72"/>
                      <a:pt x="72" y="72"/>
                    </a:cubicBezTo>
                    <a:cubicBezTo>
                      <a:pt x="71" y="71"/>
                      <a:pt x="71" y="71"/>
                      <a:pt x="71" y="71"/>
                    </a:cubicBezTo>
                    <a:cubicBezTo>
                      <a:pt x="70" y="72"/>
                      <a:pt x="70" y="72"/>
                      <a:pt x="70" y="72"/>
                    </a:cubicBezTo>
                    <a:cubicBezTo>
                      <a:pt x="72" y="72"/>
                      <a:pt x="72" y="72"/>
                      <a:pt x="72" y="72"/>
                    </a:cubicBezTo>
                    <a:cubicBezTo>
                      <a:pt x="71" y="71"/>
                      <a:pt x="71" y="71"/>
                      <a:pt x="71" y="71"/>
                    </a:cubicBezTo>
                    <a:cubicBezTo>
                      <a:pt x="72" y="72"/>
                      <a:pt x="72" y="72"/>
                      <a:pt x="72" y="72"/>
                    </a:cubicBezTo>
                    <a:cubicBezTo>
                      <a:pt x="71" y="71"/>
                      <a:pt x="71" y="71"/>
                      <a:pt x="71" y="71"/>
                    </a:cubicBezTo>
                    <a:cubicBezTo>
                      <a:pt x="72" y="72"/>
                      <a:pt x="72" y="72"/>
                      <a:pt x="72" y="72"/>
                    </a:cubicBezTo>
                    <a:cubicBezTo>
                      <a:pt x="72" y="71"/>
                      <a:pt x="72" y="71"/>
                      <a:pt x="72" y="71"/>
                    </a:cubicBezTo>
                    <a:cubicBezTo>
                      <a:pt x="72" y="71"/>
                      <a:pt x="71" y="71"/>
                      <a:pt x="71" y="71"/>
                    </a:cubicBezTo>
                    <a:cubicBezTo>
                      <a:pt x="72" y="72"/>
                      <a:pt x="72" y="72"/>
                      <a:pt x="72" y="72"/>
                    </a:cubicBezTo>
                    <a:cubicBezTo>
                      <a:pt x="72" y="71"/>
                      <a:pt x="72" y="71"/>
                      <a:pt x="72" y="71"/>
                    </a:cubicBezTo>
                    <a:cubicBezTo>
                      <a:pt x="72" y="72"/>
                      <a:pt x="72" y="72"/>
                      <a:pt x="72" y="72"/>
                    </a:cubicBezTo>
                    <a:cubicBezTo>
                      <a:pt x="72" y="71"/>
                      <a:pt x="72" y="71"/>
                      <a:pt x="72" y="71"/>
                    </a:cubicBezTo>
                    <a:cubicBezTo>
                      <a:pt x="72" y="71"/>
                      <a:pt x="72" y="71"/>
                      <a:pt x="72" y="71"/>
                    </a:cubicBezTo>
                    <a:cubicBezTo>
                      <a:pt x="72" y="72"/>
                      <a:pt x="72" y="72"/>
                      <a:pt x="72" y="72"/>
                    </a:cubicBezTo>
                    <a:cubicBezTo>
                      <a:pt x="72" y="71"/>
                      <a:pt x="72" y="71"/>
                      <a:pt x="72" y="71"/>
                    </a:cubicBezTo>
                    <a:cubicBezTo>
                      <a:pt x="72" y="71"/>
                      <a:pt x="72" y="71"/>
                      <a:pt x="71" y="70"/>
                    </a:cubicBezTo>
                    <a:cubicBezTo>
                      <a:pt x="66" y="68"/>
                      <a:pt x="50" y="58"/>
                      <a:pt x="35" y="49"/>
                    </a:cubicBezTo>
                    <a:cubicBezTo>
                      <a:pt x="28" y="45"/>
                      <a:pt x="20" y="41"/>
                      <a:pt x="14" y="38"/>
                    </a:cubicBezTo>
                    <a:cubicBezTo>
                      <a:pt x="11" y="36"/>
                      <a:pt x="9" y="35"/>
                      <a:pt x="7" y="34"/>
                    </a:cubicBezTo>
                    <a:cubicBezTo>
                      <a:pt x="6" y="33"/>
                      <a:pt x="5" y="33"/>
                      <a:pt x="5" y="33"/>
                    </a:cubicBezTo>
                    <a:cubicBezTo>
                      <a:pt x="4" y="32"/>
                      <a:pt x="3" y="32"/>
                      <a:pt x="3" y="32"/>
                    </a:cubicBezTo>
                    <a:cubicBezTo>
                      <a:pt x="2" y="32"/>
                      <a:pt x="2" y="32"/>
                      <a:pt x="2" y="32"/>
                    </a:cubicBezTo>
                    <a:cubicBezTo>
                      <a:pt x="2" y="32"/>
                      <a:pt x="2" y="33"/>
                      <a:pt x="1" y="33"/>
                    </a:cubicBezTo>
                    <a:cubicBezTo>
                      <a:pt x="1" y="33"/>
                      <a:pt x="1" y="34"/>
                      <a:pt x="1" y="34"/>
                    </a:cubicBezTo>
                    <a:cubicBezTo>
                      <a:pt x="1" y="35"/>
                      <a:pt x="1" y="35"/>
                      <a:pt x="2" y="35"/>
                    </a:cubicBezTo>
                    <a:cubicBezTo>
                      <a:pt x="2" y="35"/>
                      <a:pt x="6" y="37"/>
                      <a:pt x="12" y="41"/>
                    </a:cubicBezTo>
                    <a:cubicBezTo>
                      <a:pt x="22" y="47"/>
                      <a:pt x="36" y="55"/>
                      <a:pt x="47" y="62"/>
                    </a:cubicBezTo>
                    <a:cubicBezTo>
                      <a:pt x="53" y="66"/>
                      <a:pt x="58" y="69"/>
                      <a:pt x="62" y="72"/>
                    </a:cubicBezTo>
                    <a:cubicBezTo>
                      <a:pt x="64" y="73"/>
                      <a:pt x="66" y="74"/>
                      <a:pt x="67" y="75"/>
                    </a:cubicBezTo>
                    <a:cubicBezTo>
                      <a:pt x="67" y="75"/>
                      <a:pt x="67" y="75"/>
                      <a:pt x="68" y="76"/>
                    </a:cubicBezTo>
                    <a:cubicBezTo>
                      <a:pt x="68" y="76"/>
                      <a:pt x="68" y="76"/>
                      <a:pt x="68" y="76"/>
                    </a:cubicBezTo>
                    <a:cubicBezTo>
                      <a:pt x="69" y="75"/>
                      <a:pt x="69" y="75"/>
                      <a:pt x="69" y="75"/>
                    </a:cubicBezTo>
                    <a:cubicBezTo>
                      <a:pt x="68" y="75"/>
                      <a:pt x="68" y="75"/>
                      <a:pt x="68" y="75"/>
                    </a:cubicBezTo>
                    <a:cubicBezTo>
                      <a:pt x="68" y="76"/>
                      <a:pt x="68" y="76"/>
                      <a:pt x="68" y="76"/>
                    </a:cubicBezTo>
                    <a:cubicBezTo>
                      <a:pt x="69" y="75"/>
                      <a:pt x="69" y="75"/>
                      <a:pt x="69" y="75"/>
                    </a:cubicBezTo>
                    <a:cubicBezTo>
                      <a:pt x="68" y="75"/>
                      <a:pt x="68" y="75"/>
                      <a:pt x="68" y="75"/>
                    </a:cubicBezTo>
                    <a:cubicBezTo>
                      <a:pt x="69" y="75"/>
                      <a:pt x="69" y="75"/>
                      <a:pt x="69" y="75"/>
                    </a:cubicBezTo>
                    <a:cubicBezTo>
                      <a:pt x="68" y="75"/>
                      <a:pt x="68" y="75"/>
                      <a:pt x="68" y="75"/>
                    </a:cubicBezTo>
                    <a:cubicBezTo>
                      <a:pt x="68" y="75"/>
                      <a:pt x="68" y="75"/>
                      <a:pt x="68" y="75"/>
                    </a:cubicBezTo>
                    <a:cubicBezTo>
                      <a:pt x="69" y="75"/>
                      <a:pt x="69" y="75"/>
                      <a:pt x="69" y="75"/>
                    </a:cubicBezTo>
                    <a:cubicBezTo>
                      <a:pt x="68" y="75"/>
                      <a:pt x="68" y="75"/>
                      <a:pt x="68" y="75"/>
                    </a:cubicBezTo>
                    <a:cubicBezTo>
                      <a:pt x="69" y="75"/>
                      <a:pt x="69" y="75"/>
                      <a:pt x="69" y="75"/>
                    </a:cubicBezTo>
                    <a:cubicBezTo>
                      <a:pt x="70" y="74"/>
                      <a:pt x="70" y="74"/>
                      <a:pt x="70" y="74"/>
                    </a:cubicBezTo>
                    <a:cubicBezTo>
                      <a:pt x="4" y="39"/>
                      <a:pt x="4" y="39"/>
                      <a:pt x="4" y="39"/>
                    </a:cubicBezTo>
                    <a:cubicBezTo>
                      <a:pt x="4" y="39"/>
                      <a:pt x="3" y="39"/>
                      <a:pt x="2" y="40"/>
                    </a:cubicBezTo>
                    <a:cubicBezTo>
                      <a:pt x="2" y="41"/>
                      <a:pt x="2" y="41"/>
                      <a:pt x="3" y="42"/>
                    </a:cubicBezTo>
                    <a:cubicBezTo>
                      <a:pt x="19" y="52"/>
                      <a:pt x="19" y="52"/>
                      <a:pt x="19" y="52"/>
                    </a:cubicBezTo>
                    <a:cubicBezTo>
                      <a:pt x="2" y="43"/>
                      <a:pt x="2" y="43"/>
                      <a:pt x="2" y="43"/>
                    </a:cubicBezTo>
                    <a:cubicBezTo>
                      <a:pt x="1" y="42"/>
                      <a:pt x="0" y="42"/>
                      <a:pt x="0" y="43"/>
                    </a:cubicBezTo>
                    <a:cubicBezTo>
                      <a:pt x="0" y="44"/>
                      <a:pt x="0" y="45"/>
                      <a:pt x="1" y="45"/>
                    </a:cubicBezTo>
                    <a:cubicBezTo>
                      <a:pt x="29" y="63"/>
                      <a:pt x="29" y="63"/>
                      <a:pt x="29" y="63"/>
                    </a:cubicBezTo>
                    <a:cubicBezTo>
                      <a:pt x="3" y="50"/>
                      <a:pt x="3" y="50"/>
                      <a:pt x="3" y="50"/>
                    </a:cubicBezTo>
                    <a:cubicBezTo>
                      <a:pt x="3" y="49"/>
                      <a:pt x="2" y="50"/>
                      <a:pt x="1" y="50"/>
                    </a:cubicBezTo>
                    <a:cubicBezTo>
                      <a:pt x="1" y="51"/>
                      <a:pt x="1" y="52"/>
                      <a:pt x="2" y="52"/>
                    </a:cubicBezTo>
                    <a:cubicBezTo>
                      <a:pt x="33" y="72"/>
                      <a:pt x="33" y="72"/>
                      <a:pt x="33" y="72"/>
                    </a:cubicBezTo>
                    <a:cubicBezTo>
                      <a:pt x="8" y="60"/>
                      <a:pt x="8" y="60"/>
                      <a:pt x="8" y="60"/>
                    </a:cubicBezTo>
                    <a:cubicBezTo>
                      <a:pt x="8" y="60"/>
                      <a:pt x="7" y="60"/>
                      <a:pt x="6" y="61"/>
                    </a:cubicBezTo>
                    <a:cubicBezTo>
                      <a:pt x="6" y="62"/>
                      <a:pt x="6" y="62"/>
                      <a:pt x="7" y="63"/>
                    </a:cubicBezTo>
                    <a:cubicBezTo>
                      <a:pt x="43" y="85"/>
                      <a:pt x="43" y="85"/>
                      <a:pt x="43" y="85"/>
                    </a:cubicBezTo>
                    <a:cubicBezTo>
                      <a:pt x="44" y="84"/>
                      <a:pt x="44" y="84"/>
                      <a:pt x="44" y="84"/>
                    </a:cubicBezTo>
                    <a:cubicBezTo>
                      <a:pt x="43" y="83"/>
                      <a:pt x="43" y="83"/>
                      <a:pt x="43" y="83"/>
                    </a:cubicBezTo>
                    <a:cubicBezTo>
                      <a:pt x="44" y="84"/>
                      <a:pt x="44" y="84"/>
                      <a:pt x="44" y="84"/>
                    </a:cubicBezTo>
                    <a:cubicBezTo>
                      <a:pt x="43" y="83"/>
                      <a:pt x="43" y="83"/>
                      <a:pt x="43" y="83"/>
                    </a:cubicBezTo>
                    <a:cubicBezTo>
                      <a:pt x="43" y="83"/>
                      <a:pt x="43" y="83"/>
                      <a:pt x="43" y="83"/>
                    </a:cubicBezTo>
                    <a:cubicBezTo>
                      <a:pt x="44" y="84"/>
                      <a:pt x="44" y="84"/>
                      <a:pt x="44" y="84"/>
                    </a:cubicBezTo>
                    <a:cubicBezTo>
                      <a:pt x="43" y="83"/>
                      <a:pt x="43" y="83"/>
                      <a:pt x="43" y="83"/>
                    </a:cubicBezTo>
                    <a:cubicBezTo>
                      <a:pt x="44" y="84"/>
                      <a:pt x="44" y="84"/>
                      <a:pt x="44" y="84"/>
                    </a:cubicBezTo>
                    <a:cubicBezTo>
                      <a:pt x="44" y="83"/>
                      <a:pt x="44" y="83"/>
                      <a:pt x="44" y="83"/>
                    </a:cubicBezTo>
                    <a:cubicBezTo>
                      <a:pt x="43" y="83"/>
                      <a:pt x="43" y="83"/>
                      <a:pt x="43" y="83"/>
                    </a:cubicBezTo>
                    <a:cubicBezTo>
                      <a:pt x="44" y="84"/>
                      <a:pt x="44" y="84"/>
                      <a:pt x="44" y="84"/>
                    </a:cubicBezTo>
                    <a:cubicBezTo>
                      <a:pt x="44" y="83"/>
                      <a:pt x="44" y="83"/>
                      <a:pt x="44" y="83"/>
                    </a:cubicBezTo>
                    <a:cubicBezTo>
                      <a:pt x="44" y="83"/>
                      <a:pt x="44" y="83"/>
                      <a:pt x="44" y="83"/>
                    </a:cubicBezTo>
                    <a:cubicBezTo>
                      <a:pt x="44" y="83"/>
                      <a:pt x="44" y="83"/>
                      <a:pt x="44" y="83"/>
                    </a:cubicBezTo>
                    <a:cubicBezTo>
                      <a:pt x="44" y="83"/>
                      <a:pt x="44" y="83"/>
                      <a:pt x="44" y="83"/>
                    </a:cubicBezTo>
                    <a:cubicBezTo>
                      <a:pt x="44" y="83"/>
                      <a:pt x="44" y="83"/>
                      <a:pt x="44" y="83"/>
                    </a:cubicBezTo>
                    <a:cubicBezTo>
                      <a:pt x="44" y="83"/>
                      <a:pt x="44" y="83"/>
                      <a:pt x="44" y="83"/>
                    </a:cubicBezTo>
                    <a:cubicBezTo>
                      <a:pt x="43" y="83"/>
                      <a:pt x="41" y="82"/>
                      <a:pt x="38" y="81"/>
                    </a:cubicBezTo>
                    <a:cubicBezTo>
                      <a:pt x="34" y="79"/>
                      <a:pt x="28" y="77"/>
                      <a:pt x="24" y="75"/>
                    </a:cubicBezTo>
                    <a:cubicBezTo>
                      <a:pt x="20" y="73"/>
                      <a:pt x="16" y="72"/>
                      <a:pt x="16" y="72"/>
                    </a:cubicBezTo>
                    <a:cubicBezTo>
                      <a:pt x="15" y="72"/>
                      <a:pt x="15" y="72"/>
                      <a:pt x="14" y="73"/>
                    </a:cubicBezTo>
                    <a:cubicBezTo>
                      <a:pt x="14" y="73"/>
                      <a:pt x="14" y="74"/>
                      <a:pt x="15" y="75"/>
                    </a:cubicBezTo>
                    <a:cubicBezTo>
                      <a:pt x="27" y="82"/>
                      <a:pt x="27" y="82"/>
                      <a:pt x="27" y="82"/>
                    </a:cubicBezTo>
                    <a:cubicBezTo>
                      <a:pt x="28" y="83"/>
                      <a:pt x="29" y="83"/>
                      <a:pt x="29" y="82"/>
                    </a:cubicBezTo>
                    <a:cubicBezTo>
                      <a:pt x="30" y="81"/>
                      <a:pt x="29" y="80"/>
                      <a:pt x="29" y="8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198">
                <a:extLst>
                  <a:ext uri="{FF2B5EF4-FFF2-40B4-BE49-F238E27FC236}">
                    <a16:creationId xmlns:a16="http://schemas.microsoft.com/office/drawing/2014/main" id="{DB3E5E79-5D81-4573-8DA5-675DDBA24D31}"/>
                  </a:ext>
                </a:extLst>
              </p:cNvPr>
              <p:cNvSpPr/>
              <p:nvPr/>
            </p:nvSpPr>
            <p:spPr bwMode="auto">
              <a:xfrm>
                <a:off x="4151077" y="189216"/>
                <a:ext cx="86921" cy="103018"/>
              </a:xfrm>
              <a:custGeom>
                <a:avLst/>
                <a:gdLst>
                  <a:gd name="T0" fmla="*/ 35 w 40"/>
                  <a:gd name="T1" fmla="*/ 44 h 47"/>
                  <a:gd name="T2" fmla="*/ 34 w 40"/>
                  <a:gd name="T3" fmla="*/ 44 h 47"/>
                  <a:gd name="T4" fmla="*/ 33 w 40"/>
                  <a:gd name="T5" fmla="*/ 45 h 47"/>
                  <a:gd name="T6" fmla="*/ 34 w 40"/>
                  <a:gd name="T7" fmla="*/ 47 h 47"/>
                  <a:gd name="T8" fmla="*/ 38 w 40"/>
                  <a:gd name="T9" fmla="*/ 44 h 47"/>
                  <a:gd name="T10" fmla="*/ 39 w 40"/>
                  <a:gd name="T11" fmla="*/ 43 h 47"/>
                  <a:gd name="T12" fmla="*/ 38 w 40"/>
                  <a:gd name="T13" fmla="*/ 42 h 47"/>
                  <a:gd name="T14" fmla="*/ 37 w 40"/>
                  <a:gd name="T15" fmla="*/ 41 h 47"/>
                  <a:gd name="T16" fmla="*/ 39 w 40"/>
                  <a:gd name="T17" fmla="*/ 40 h 47"/>
                  <a:gd name="T18" fmla="*/ 40 w 40"/>
                  <a:gd name="T19" fmla="*/ 39 h 47"/>
                  <a:gd name="T20" fmla="*/ 40 w 40"/>
                  <a:gd name="T21" fmla="*/ 38 h 47"/>
                  <a:gd name="T22" fmla="*/ 34 w 40"/>
                  <a:gd name="T23" fmla="*/ 34 h 47"/>
                  <a:gd name="T24" fmla="*/ 37 w 40"/>
                  <a:gd name="T25" fmla="*/ 30 h 47"/>
                  <a:gd name="T26" fmla="*/ 37 w 40"/>
                  <a:gd name="T27" fmla="*/ 29 h 47"/>
                  <a:gd name="T28" fmla="*/ 37 w 40"/>
                  <a:gd name="T29" fmla="*/ 28 h 47"/>
                  <a:gd name="T30" fmla="*/ 28 w 40"/>
                  <a:gd name="T31" fmla="*/ 23 h 47"/>
                  <a:gd name="T32" fmla="*/ 31 w 40"/>
                  <a:gd name="T33" fmla="*/ 20 h 47"/>
                  <a:gd name="T34" fmla="*/ 31 w 40"/>
                  <a:gd name="T35" fmla="*/ 19 h 47"/>
                  <a:gd name="T36" fmla="*/ 30 w 40"/>
                  <a:gd name="T37" fmla="*/ 18 h 47"/>
                  <a:gd name="T38" fmla="*/ 2 w 40"/>
                  <a:gd name="T39" fmla="*/ 1 h 47"/>
                  <a:gd name="T40" fmla="*/ 0 w 40"/>
                  <a:gd name="T41" fmla="*/ 1 h 47"/>
                  <a:gd name="T42" fmla="*/ 0 w 40"/>
                  <a:gd name="T43" fmla="*/ 3 h 47"/>
                  <a:gd name="T44" fmla="*/ 27 w 40"/>
                  <a:gd name="T45" fmla="*/ 20 h 47"/>
                  <a:gd name="T46" fmla="*/ 25 w 40"/>
                  <a:gd name="T47" fmla="*/ 23 h 47"/>
                  <a:gd name="T48" fmla="*/ 25 w 40"/>
                  <a:gd name="T49" fmla="*/ 24 h 47"/>
                  <a:gd name="T50" fmla="*/ 25 w 40"/>
                  <a:gd name="T51" fmla="*/ 25 h 47"/>
                  <a:gd name="T52" fmla="*/ 34 w 40"/>
                  <a:gd name="T53" fmla="*/ 30 h 47"/>
                  <a:gd name="T54" fmla="*/ 31 w 40"/>
                  <a:gd name="T55" fmla="*/ 34 h 47"/>
                  <a:gd name="T56" fmla="*/ 31 w 40"/>
                  <a:gd name="T57" fmla="*/ 35 h 47"/>
                  <a:gd name="T58" fmla="*/ 31 w 40"/>
                  <a:gd name="T59" fmla="*/ 36 h 47"/>
                  <a:gd name="T60" fmla="*/ 34 w 40"/>
                  <a:gd name="T61" fmla="*/ 38 h 47"/>
                  <a:gd name="T62" fmla="*/ 32 w 40"/>
                  <a:gd name="T63" fmla="*/ 38 h 47"/>
                  <a:gd name="T64" fmla="*/ 31 w 40"/>
                  <a:gd name="T65" fmla="*/ 39 h 47"/>
                  <a:gd name="T66" fmla="*/ 31 w 40"/>
                  <a:gd name="T67" fmla="*/ 41 h 47"/>
                  <a:gd name="T68" fmla="*/ 35 w 40"/>
                  <a:gd name="T69" fmla="*/ 43 h 47"/>
                  <a:gd name="T70" fmla="*/ 33 w 40"/>
                  <a:gd name="T71" fmla="*/ 44 h 47"/>
                  <a:gd name="T72" fmla="*/ 32 w 40"/>
                  <a:gd name="T73" fmla="*/ 45 h 47"/>
                  <a:gd name="T74" fmla="*/ 32 w 40"/>
                  <a:gd name="T75" fmla="*/ 46 h 47"/>
                  <a:gd name="T76" fmla="*/ 33 w 40"/>
                  <a:gd name="T77" fmla="*/ 47 h 47"/>
                  <a:gd name="T78" fmla="*/ 35 w 40"/>
                  <a:gd name="T79" fmla="*/ 46 h 47"/>
                  <a:gd name="T80" fmla="*/ 35 w 40"/>
                  <a:gd name="T81"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7">
                    <a:moveTo>
                      <a:pt x="35" y="44"/>
                    </a:moveTo>
                    <a:cubicBezTo>
                      <a:pt x="34" y="44"/>
                      <a:pt x="34" y="44"/>
                      <a:pt x="34" y="44"/>
                    </a:cubicBezTo>
                    <a:cubicBezTo>
                      <a:pt x="33" y="45"/>
                      <a:pt x="33" y="45"/>
                      <a:pt x="33" y="45"/>
                    </a:cubicBezTo>
                    <a:cubicBezTo>
                      <a:pt x="34" y="47"/>
                      <a:pt x="34" y="47"/>
                      <a:pt x="34" y="47"/>
                    </a:cubicBezTo>
                    <a:cubicBezTo>
                      <a:pt x="38" y="44"/>
                      <a:pt x="38" y="44"/>
                      <a:pt x="38" y="44"/>
                    </a:cubicBezTo>
                    <a:cubicBezTo>
                      <a:pt x="39" y="44"/>
                      <a:pt x="39" y="44"/>
                      <a:pt x="39" y="43"/>
                    </a:cubicBezTo>
                    <a:cubicBezTo>
                      <a:pt x="39" y="43"/>
                      <a:pt x="39" y="42"/>
                      <a:pt x="38" y="42"/>
                    </a:cubicBezTo>
                    <a:cubicBezTo>
                      <a:pt x="37" y="41"/>
                      <a:pt x="37" y="41"/>
                      <a:pt x="37" y="41"/>
                    </a:cubicBezTo>
                    <a:cubicBezTo>
                      <a:pt x="39" y="40"/>
                      <a:pt x="39" y="40"/>
                      <a:pt x="39" y="40"/>
                    </a:cubicBezTo>
                    <a:cubicBezTo>
                      <a:pt x="40" y="40"/>
                      <a:pt x="40" y="40"/>
                      <a:pt x="40" y="39"/>
                    </a:cubicBezTo>
                    <a:cubicBezTo>
                      <a:pt x="40" y="39"/>
                      <a:pt x="40" y="38"/>
                      <a:pt x="40" y="38"/>
                    </a:cubicBezTo>
                    <a:cubicBezTo>
                      <a:pt x="34" y="34"/>
                      <a:pt x="34" y="34"/>
                      <a:pt x="34" y="34"/>
                    </a:cubicBezTo>
                    <a:cubicBezTo>
                      <a:pt x="37" y="30"/>
                      <a:pt x="37" y="30"/>
                      <a:pt x="37" y="30"/>
                    </a:cubicBezTo>
                    <a:cubicBezTo>
                      <a:pt x="37" y="30"/>
                      <a:pt x="37" y="30"/>
                      <a:pt x="37" y="29"/>
                    </a:cubicBezTo>
                    <a:cubicBezTo>
                      <a:pt x="37" y="29"/>
                      <a:pt x="37" y="28"/>
                      <a:pt x="37" y="28"/>
                    </a:cubicBezTo>
                    <a:cubicBezTo>
                      <a:pt x="28" y="23"/>
                      <a:pt x="28" y="23"/>
                      <a:pt x="28" y="23"/>
                    </a:cubicBezTo>
                    <a:cubicBezTo>
                      <a:pt x="31" y="20"/>
                      <a:pt x="31" y="20"/>
                      <a:pt x="31" y="20"/>
                    </a:cubicBezTo>
                    <a:cubicBezTo>
                      <a:pt x="31" y="20"/>
                      <a:pt x="31" y="20"/>
                      <a:pt x="31" y="19"/>
                    </a:cubicBezTo>
                    <a:cubicBezTo>
                      <a:pt x="31" y="19"/>
                      <a:pt x="31" y="18"/>
                      <a:pt x="30" y="18"/>
                    </a:cubicBezTo>
                    <a:cubicBezTo>
                      <a:pt x="2" y="1"/>
                      <a:pt x="2" y="1"/>
                      <a:pt x="2" y="1"/>
                    </a:cubicBezTo>
                    <a:cubicBezTo>
                      <a:pt x="1" y="0"/>
                      <a:pt x="0" y="0"/>
                      <a:pt x="0" y="1"/>
                    </a:cubicBezTo>
                    <a:cubicBezTo>
                      <a:pt x="0" y="2"/>
                      <a:pt x="0" y="3"/>
                      <a:pt x="0" y="3"/>
                    </a:cubicBezTo>
                    <a:cubicBezTo>
                      <a:pt x="27" y="20"/>
                      <a:pt x="27" y="20"/>
                      <a:pt x="27" y="20"/>
                    </a:cubicBezTo>
                    <a:cubicBezTo>
                      <a:pt x="25" y="23"/>
                      <a:pt x="25" y="23"/>
                      <a:pt x="25" y="23"/>
                    </a:cubicBezTo>
                    <a:cubicBezTo>
                      <a:pt x="25" y="23"/>
                      <a:pt x="25" y="23"/>
                      <a:pt x="25" y="24"/>
                    </a:cubicBezTo>
                    <a:cubicBezTo>
                      <a:pt x="25" y="24"/>
                      <a:pt x="25" y="25"/>
                      <a:pt x="25" y="25"/>
                    </a:cubicBezTo>
                    <a:cubicBezTo>
                      <a:pt x="34" y="30"/>
                      <a:pt x="34" y="30"/>
                      <a:pt x="34" y="30"/>
                    </a:cubicBezTo>
                    <a:cubicBezTo>
                      <a:pt x="31" y="34"/>
                      <a:pt x="31" y="34"/>
                      <a:pt x="31" y="34"/>
                    </a:cubicBezTo>
                    <a:cubicBezTo>
                      <a:pt x="31" y="34"/>
                      <a:pt x="30" y="34"/>
                      <a:pt x="31" y="35"/>
                    </a:cubicBezTo>
                    <a:cubicBezTo>
                      <a:pt x="31" y="35"/>
                      <a:pt x="31" y="36"/>
                      <a:pt x="31" y="36"/>
                    </a:cubicBezTo>
                    <a:cubicBezTo>
                      <a:pt x="34" y="38"/>
                      <a:pt x="34" y="38"/>
                      <a:pt x="34" y="38"/>
                    </a:cubicBezTo>
                    <a:cubicBezTo>
                      <a:pt x="32" y="38"/>
                      <a:pt x="32" y="38"/>
                      <a:pt x="32" y="38"/>
                    </a:cubicBezTo>
                    <a:cubicBezTo>
                      <a:pt x="31" y="38"/>
                      <a:pt x="31" y="39"/>
                      <a:pt x="31" y="39"/>
                    </a:cubicBezTo>
                    <a:cubicBezTo>
                      <a:pt x="30" y="40"/>
                      <a:pt x="31" y="40"/>
                      <a:pt x="31" y="41"/>
                    </a:cubicBezTo>
                    <a:cubicBezTo>
                      <a:pt x="35" y="43"/>
                      <a:pt x="35" y="43"/>
                      <a:pt x="35" y="43"/>
                    </a:cubicBezTo>
                    <a:cubicBezTo>
                      <a:pt x="33" y="44"/>
                      <a:pt x="33" y="44"/>
                      <a:pt x="33" y="44"/>
                    </a:cubicBezTo>
                    <a:cubicBezTo>
                      <a:pt x="32" y="44"/>
                      <a:pt x="32" y="45"/>
                      <a:pt x="32" y="45"/>
                    </a:cubicBezTo>
                    <a:cubicBezTo>
                      <a:pt x="32" y="46"/>
                      <a:pt x="32" y="46"/>
                      <a:pt x="32" y="46"/>
                    </a:cubicBezTo>
                    <a:cubicBezTo>
                      <a:pt x="33" y="47"/>
                      <a:pt x="33" y="47"/>
                      <a:pt x="33" y="47"/>
                    </a:cubicBezTo>
                    <a:cubicBezTo>
                      <a:pt x="34" y="47"/>
                      <a:pt x="35" y="47"/>
                      <a:pt x="35" y="46"/>
                    </a:cubicBezTo>
                    <a:cubicBezTo>
                      <a:pt x="36" y="46"/>
                      <a:pt x="35" y="45"/>
                      <a:pt x="35" y="4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1199">
                <a:extLst>
                  <a:ext uri="{FF2B5EF4-FFF2-40B4-BE49-F238E27FC236}">
                    <a16:creationId xmlns:a16="http://schemas.microsoft.com/office/drawing/2014/main" id="{E92B2107-BD72-4015-A346-A9A725A233CE}"/>
                  </a:ext>
                </a:extLst>
              </p:cNvPr>
              <p:cNvSpPr/>
              <p:nvPr/>
            </p:nvSpPr>
            <p:spPr bwMode="auto">
              <a:xfrm>
                <a:off x="4040011" y="189216"/>
                <a:ext cx="135211" cy="169013"/>
              </a:xfrm>
              <a:custGeom>
                <a:avLst/>
                <a:gdLst>
                  <a:gd name="T0" fmla="*/ 12 w 62"/>
                  <a:gd name="T1" fmla="*/ 62 h 77"/>
                  <a:gd name="T2" fmla="*/ 8 w 62"/>
                  <a:gd name="T3" fmla="*/ 56 h 77"/>
                  <a:gd name="T4" fmla="*/ 6 w 62"/>
                  <a:gd name="T5" fmla="*/ 52 h 77"/>
                  <a:gd name="T6" fmla="*/ 8 w 62"/>
                  <a:gd name="T7" fmla="*/ 47 h 77"/>
                  <a:gd name="T8" fmla="*/ 10 w 62"/>
                  <a:gd name="T9" fmla="*/ 42 h 77"/>
                  <a:gd name="T10" fmla="*/ 8 w 62"/>
                  <a:gd name="T11" fmla="*/ 38 h 77"/>
                  <a:gd name="T12" fmla="*/ 6 w 62"/>
                  <a:gd name="T13" fmla="*/ 34 h 77"/>
                  <a:gd name="T14" fmla="*/ 10 w 62"/>
                  <a:gd name="T15" fmla="*/ 31 h 77"/>
                  <a:gd name="T16" fmla="*/ 12 w 62"/>
                  <a:gd name="T17" fmla="*/ 28 h 77"/>
                  <a:gd name="T18" fmla="*/ 15 w 62"/>
                  <a:gd name="T19" fmla="*/ 26 h 77"/>
                  <a:gd name="T20" fmla="*/ 15 w 62"/>
                  <a:gd name="T21" fmla="*/ 23 h 77"/>
                  <a:gd name="T22" fmla="*/ 18 w 62"/>
                  <a:gd name="T23" fmla="*/ 20 h 77"/>
                  <a:gd name="T24" fmla="*/ 21 w 62"/>
                  <a:gd name="T25" fmla="*/ 17 h 77"/>
                  <a:gd name="T26" fmla="*/ 26 w 62"/>
                  <a:gd name="T27" fmla="*/ 15 h 77"/>
                  <a:gd name="T28" fmla="*/ 26 w 62"/>
                  <a:gd name="T29" fmla="*/ 11 h 77"/>
                  <a:gd name="T30" fmla="*/ 33 w 62"/>
                  <a:gd name="T31" fmla="*/ 9 h 77"/>
                  <a:gd name="T32" fmla="*/ 40 w 62"/>
                  <a:gd name="T33" fmla="*/ 9 h 77"/>
                  <a:gd name="T34" fmla="*/ 46 w 62"/>
                  <a:gd name="T35" fmla="*/ 8 h 77"/>
                  <a:gd name="T36" fmla="*/ 40 w 62"/>
                  <a:gd name="T37" fmla="*/ 1 h 77"/>
                  <a:gd name="T38" fmla="*/ 39 w 62"/>
                  <a:gd name="T39" fmla="*/ 3 h 77"/>
                  <a:gd name="T40" fmla="*/ 39 w 62"/>
                  <a:gd name="T41" fmla="*/ 3 h 77"/>
                  <a:gd name="T42" fmla="*/ 39 w 62"/>
                  <a:gd name="T43" fmla="*/ 4 h 77"/>
                  <a:gd name="T44" fmla="*/ 39 w 62"/>
                  <a:gd name="T45" fmla="*/ 4 h 77"/>
                  <a:gd name="T46" fmla="*/ 39 w 62"/>
                  <a:gd name="T47" fmla="*/ 4 h 77"/>
                  <a:gd name="T48" fmla="*/ 40 w 62"/>
                  <a:gd name="T49" fmla="*/ 5 h 77"/>
                  <a:gd name="T50" fmla="*/ 59 w 62"/>
                  <a:gd name="T51" fmla="*/ 12 h 77"/>
                  <a:gd name="T52" fmla="*/ 61 w 62"/>
                  <a:gd name="T53" fmla="*/ 12 h 77"/>
                  <a:gd name="T54" fmla="*/ 61 w 62"/>
                  <a:gd name="T55" fmla="*/ 9 h 77"/>
                  <a:gd name="T56" fmla="*/ 45 w 62"/>
                  <a:gd name="T57" fmla="*/ 3 h 77"/>
                  <a:gd name="T58" fmla="*/ 59 w 62"/>
                  <a:gd name="T59" fmla="*/ 10 h 77"/>
                  <a:gd name="T60" fmla="*/ 59 w 62"/>
                  <a:gd name="T61" fmla="*/ 10 h 77"/>
                  <a:gd name="T62" fmla="*/ 60 w 62"/>
                  <a:gd name="T63" fmla="*/ 10 h 77"/>
                  <a:gd name="T64" fmla="*/ 60 w 62"/>
                  <a:gd name="T65" fmla="*/ 10 h 77"/>
                  <a:gd name="T66" fmla="*/ 60 w 62"/>
                  <a:gd name="T67" fmla="*/ 9 h 77"/>
                  <a:gd name="T68" fmla="*/ 60 w 62"/>
                  <a:gd name="T69" fmla="*/ 9 h 77"/>
                  <a:gd name="T70" fmla="*/ 42 w 62"/>
                  <a:gd name="T71" fmla="*/ 2 h 77"/>
                  <a:gd name="T72" fmla="*/ 39 w 62"/>
                  <a:gd name="T73" fmla="*/ 1 h 77"/>
                  <a:gd name="T74" fmla="*/ 38 w 62"/>
                  <a:gd name="T75" fmla="*/ 4 h 77"/>
                  <a:gd name="T76" fmla="*/ 30 w 62"/>
                  <a:gd name="T77" fmla="*/ 4 h 77"/>
                  <a:gd name="T78" fmla="*/ 26 w 62"/>
                  <a:gd name="T79" fmla="*/ 5 h 77"/>
                  <a:gd name="T80" fmla="*/ 26 w 62"/>
                  <a:gd name="T81" fmla="*/ 8 h 77"/>
                  <a:gd name="T82" fmla="*/ 19 w 62"/>
                  <a:gd name="T83" fmla="*/ 11 h 77"/>
                  <a:gd name="T84" fmla="*/ 14 w 62"/>
                  <a:gd name="T85" fmla="*/ 13 h 77"/>
                  <a:gd name="T86" fmla="*/ 12 w 62"/>
                  <a:gd name="T87" fmla="*/ 17 h 77"/>
                  <a:gd name="T88" fmla="*/ 12 w 62"/>
                  <a:gd name="T89" fmla="*/ 20 h 77"/>
                  <a:gd name="T90" fmla="*/ 9 w 62"/>
                  <a:gd name="T91" fmla="*/ 22 h 77"/>
                  <a:gd name="T92" fmla="*/ 5 w 62"/>
                  <a:gd name="T93" fmla="*/ 26 h 77"/>
                  <a:gd name="T94" fmla="*/ 4 w 62"/>
                  <a:gd name="T95" fmla="*/ 28 h 77"/>
                  <a:gd name="T96" fmla="*/ 5 w 62"/>
                  <a:gd name="T97" fmla="*/ 31 h 77"/>
                  <a:gd name="T98" fmla="*/ 1 w 62"/>
                  <a:gd name="T99" fmla="*/ 35 h 77"/>
                  <a:gd name="T100" fmla="*/ 1 w 62"/>
                  <a:gd name="T101" fmla="*/ 38 h 77"/>
                  <a:gd name="T102" fmla="*/ 2 w 62"/>
                  <a:gd name="T103" fmla="*/ 44 h 77"/>
                  <a:gd name="T104" fmla="*/ 5 w 62"/>
                  <a:gd name="T105" fmla="*/ 48 h 77"/>
                  <a:gd name="T106" fmla="*/ 2 w 62"/>
                  <a:gd name="T107" fmla="*/ 54 h 77"/>
                  <a:gd name="T108" fmla="*/ 0 w 62"/>
                  <a:gd name="T109" fmla="*/ 56 h 77"/>
                  <a:gd name="T110" fmla="*/ 6 w 62"/>
                  <a:gd name="T111" fmla="*/ 66 h 77"/>
                  <a:gd name="T112" fmla="*/ 22 w 62"/>
                  <a:gd name="T113"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77">
                    <a:moveTo>
                      <a:pt x="22" y="74"/>
                    </a:moveTo>
                    <a:cubicBezTo>
                      <a:pt x="10" y="67"/>
                      <a:pt x="10" y="67"/>
                      <a:pt x="10" y="67"/>
                    </a:cubicBezTo>
                    <a:cubicBezTo>
                      <a:pt x="12" y="62"/>
                      <a:pt x="12" y="62"/>
                      <a:pt x="12" y="62"/>
                    </a:cubicBezTo>
                    <a:cubicBezTo>
                      <a:pt x="12" y="62"/>
                      <a:pt x="12" y="61"/>
                      <a:pt x="12" y="60"/>
                    </a:cubicBezTo>
                    <a:cubicBezTo>
                      <a:pt x="6" y="57"/>
                      <a:pt x="6" y="57"/>
                      <a:pt x="6" y="57"/>
                    </a:cubicBezTo>
                    <a:cubicBezTo>
                      <a:pt x="8" y="56"/>
                      <a:pt x="8" y="56"/>
                      <a:pt x="8" y="56"/>
                    </a:cubicBezTo>
                    <a:cubicBezTo>
                      <a:pt x="8" y="56"/>
                      <a:pt x="9" y="56"/>
                      <a:pt x="9" y="55"/>
                    </a:cubicBezTo>
                    <a:cubicBezTo>
                      <a:pt x="9" y="54"/>
                      <a:pt x="8" y="54"/>
                      <a:pt x="8" y="53"/>
                    </a:cubicBezTo>
                    <a:cubicBezTo>
                      <a:pt x="6" y="52"/>
                      <a:pt x="6" y="52"/>
                      <a:pt x="6" y="52"/>
                    </a:cubicBezTo>
                    <a:cubicBezTo>
                      <a:pt x="8" y="49"/>
                      <a:pt x="8" y="49"/>
                      <a:pt x="8" y="49"/>
                    </a:cubicBezTo>
                    <a:cubicBezTo>
                      <a:pt x="9" y="49"/>
                      <a:pt x="9" y="48"/>
                      <a:pt x="9" y="48"/>
                    </a:cubicBezTo>
                    <a:cubicBezTo>
                      <a:pt x="9" y="47"/>
                      <a:pt x="8" y="47"/>
                      <a:pt x="8" y="47"/>
                    </a:cubicBezTo>
                    <a:cubicBezTo>
                      <a:pt x="6" y="45"/>
                      <a:pt x="6" y="45"/>
                      <a:pt x="6" y="45"/>
                    </a:cubicBezTo>
                    <a:cubicBezTo>
                      <a:pt x="9" y="43"/>
                      <a:pt x="9" y="43"/>
                      <a:pt x="9" y="43"/>
                    </a:cubicBezTo>
                    <a:cubicBezTo>
                      <a:pt x="9" y="43"/>
                      <a:pt x="10" y="42"/>
                      <a:pt x="10" y="42"/>
                    </a:cubicBezTo>
                    <a:cubicBezTo>
                      <a:pt x="10" y="41"/>
                      <a:pt x="9" y="41"/>
                      <a:pt x="9" y="40"/>
                    </a:cubicBezTo>
                    <a:cubicBezTo>
                      <a:pt x="6" y="39"/>
                      <a:pt x="6" y="39"/>
                      <a:pt x="6" y="39"/>
                    </a:cubicBezTo>
                    <a:cubicBezTo>
                      <a:pt x="8" y="38"/>
                      <a:pt x="8" y="38"/>
                      <a:pt x="8" y="38"/>
                    </a:cubicBezTo>
                    <a:cubicBezTo>
                      <a:pt x="9" y="38"/>
                      <a:pt x="9" y="38"/>
                      <a:pt x="9" y="37"/>
                    </a:cubicBezTo>
                    <a:cubicBezTo>
                      <a:pt x="9" y="36"/>
                      <a:pt x="9" y="36"/>
                      <a:pt x="9" y="36"/>
                    </a:cubicBezTo>
                    <a:cubicBezTo>
                      <a:pt x="6" y="34"/>
                      <a:pt x="6" y="34"/>
                      <a:pt x="6" y="34"/>
                    </a:cubicBezTo>
                    <a:cubicBezTo>
                      <a:pt x="9" y="34"/>
                      <a:pt x="9" y="34"/>
                      <a:pt x="9" y="34"/>
                    </a:cubicBezTo>
                    <a:cubicBezTo>
                      <a:pt x="10" y="33"/>
                      <a:pt x="10" y="33"/>
                      <a:pt x="10" y="32"/>
                    </a:cubicBezTo>
                    <a:cubicBezTo>
                      <a:pt x="10" y="32"/>
                      <a:pt x="10" y="31"/>
                      <a:pt x="10" y="31"/>
                    </a:cubicBezTo>
                    <a:cubicBezTo>
                      <a:pt x="8" y="30"/>
                      <a:pt x="8" y="30"/>
                      <a:pt x="8" y="30"/>
                    </a:cubicBezTo>
                    <a:cubicBezTo>
                      <a:pt x="10" y="29"/>
                      <a:pt x="10" y="29"/>
                      <a:pt x="10" y="29"/>
                    </a:cubicBezTo>
                    <a:cubicBezTo>
                      <a:pt x="11" y="29"/>
                      <a:pt x="11" y="29"/>
                      <a:pt x="12" y="28"/>
                    </a:cubicBezTo>
                    <a:cubicBezTo>
                      <a:pt x="12" y="28"/>
                      <a:pt x="11" y="27"/>
                      <a:pt x="11" y="27"/>
                    </a:cubicBezTo>
                    <a:cubicBezTo>
                      <a:pt x="11" y="27"/>
                      <a:pt x="11" y="27"/>
                      <a:pt x="11" y="27"/>
                    </a:cubicBezTo>
                    <a:cubicBezTo>
                      <a:pt x="15" y="26"/>
                      <a:pt x="15" y="26"/>
                      <a:pt x="15" y="26"/>
                    </a:cubicBezTo>
                    <a:cubicBezTo>
                      <a:pt x="16" y="26"/>
                      <a:pt x="16" y="25"/>
                      <a:pt x="16" y="25"/>
                    </a:cubicBezTo>
                    <a:cubicBezTo>
                      <a:pt x="16" y="24"/>
                      <a:pt x="16" y="23"/>
                      <a:pt x="16" y="23"/>
                    </a:cubicBezTo>
                    <a:cubicBezTo>
                      <a:pt x="15" y="23"/>
                      <a:pt x="15" y="23"/>
                      <a:pt x="15" y="23"/>
                    </a:cubicBezTo>
                    <a:cubicBezTo>
                      <a:pt x="18" y="23"/>
                      <a:pt x="18" y="23"/>
                      <a:pt x="18" y="23"/>
                    </a:cubicBezTo>
                    <a:cubicBezTo>
                      <a:pt x="18" y="23"/>
                      <a:pt x="19" y="22"/>
                      <a:pt x="19" y="22"/>
                    </a:cubicBezTo>
                    <a:cubicBezTo>
                      <a:pt x="19" y="21"/>
                      <a:pt x="19" y="20"/>
                      <a:pt x="18" y="20"/>
                    </a:cubicBezTo>
                    <a:cubicBezTo>
                      <a:pt x="16" y="19"/>
                      <a:pt x="16" y="19"/>
                      <a:pt x="16" y="19"/>
                    </a:cubicBezTo>
                    <a:cubicBezTo>
                      <a:pt x="20" y="18"/>
                      <a:pt x="20" y="18"/>
                      <a:pt x="20" y="18"/>
                    </a:cubicBezTo>
                    <a:cubicBezTo>
                      <a:pt x="21" y="18"/>
                      <a:pt x="21" y="17"/>
                      <a:pt x="21" y="17"/>
                    </a:cubicBezTo>
                    <a:cubicBezTo>
                      <a:pt x="21" y="16"/>
                      <a:pt x="21" y="15"/>
                      <a:pt x="20" y="15"/>
                    </a:cubicBezTo>
                    <a:cubicBezTo>
                      <a:pt x="20" y="15"/>
                      <a:pt x="20" y="15"/>
                      <a:pt x="20" y="15"/>
                    </a:cubicBezTo>
                    <a:cubicBezTo>
                      <a:pt x="26" y="15"/>
                      <a:pt x="26" y="15"/>
                      <a:pt x="26" y="15"/>
                    </a:cubicBezTo>
                    <a:cubicBezTo>
                      <a:pt x="26" y="15"/>
                      <a:pt x="27" y="14"/>
                      <a:pt x="27" y="14"/>
                    </a:cubicBezTo>
                    <a:cubicBezTo>
                      <a:pt x="27" y="13"/>
                      <a:pt x="27" y="12"/>
                      <a:pt x="27" y="12"/>
                    </a:cubicBezTo>
                    <a:cubicBezTo>
                      <a:pt x="26" y="11"/>
                      <a:pt x="26" y="11"/>
                      <a:pt x="26" y="11"/>
                    </a:cubicBezTo>
                    <a:cubicBezTo>
                      <a:pt x="33" y="12"/>
                      <a:pt x="33" y="12"/>
                      <a:pt x="33" y="12"/>
                    </a:cubicBezTo>
                    <a:cubicBezTo>
                      <a:pt x="33" y="12"/>
                      <a:pt x="34" y="12"/>
                      <a:pt x="34" y="11"/>
                    </a:cubicBezTo>
                    <a:cubicBezTo>
                      <a:pt x="34" y="10"/>
                      <a:pt x="34" y="10"/>
                      <a:pt x="33" y="9"/>
                    </a:cubicBezTo>
                    <a:cubicBezTo>
                      <a:pt x="33" y="9"/>
                      <a:pt x="33" y="9"/>
                      <a:pt x="33" y="9"/>
                    </a:cubicBezTo>
                    <a:cubicBezTo>
                      <a:pt x="39" y="10"/>
                      <a:pt x="39" y="10"/>
                      <a:pt x="39" y="10"/>
                    </a:cubicBezTo>
                    <a:cubicBezTo>
                      <a:pt x="39" y="10"/>
                      <a:pt x="40" y="10"/>
                      <a:pt x="40" y="9"/>
                    </a:cubicBezTo>
                    <a:cubicBezTo>
                      <a:pt x="40" y="9"/>
                      <a:pt x="40" y="8"/>
                      <a:pt x="40" y="7"/>
                    </a:cubicBezTo>
                    <a:cubicBezTo>
                      <a:pt x="39" y="7"/>
                      <a:pt x="39" y="7"/>
                      <a:pt x="39" y="7"/>
                    </a:cubicBezTo>
                    <a:cubicBezTo>
                      <a:pt x="46" y="8"/>
                      <a:pt x="46" y="8"/>
                      <a:pt x="46" y="8"/>
                    </a:cubicBezTo>
                    <a:cubicBezTo>
                      <a:pt x="46" y="8"/>
                      <a:pt x="47" y="8"/>
                      <a:pt x="47" y="7"/>
                    </a:cubicBezTo>
                    <a:cubicBezTo>
                      <a:pt x="47" y="7"/>
                      <a:pt x="47" y="6"/>
                      <a:pt x="47" y="6"/>
                    </a:cubicBezTo>
                    <a:cubicBezTo>
                      <a:pt x="40" y="1"/>
                      <a:pt x="40" y="1"/>
                      <a:pt x="40" y="1"/>
                    </a:cubicBezTo>
                    <a:cubicBezTo>
                      <a:pt x="39" y="3"/>
                      <a:pt x="39" y="3"/>
                      <a:pt x="39" y="3"/>
                    </a:cubicBezTo>
                    <a:cubicBezTo>
                      <a:pt x="40" y="3"/>
                      <a:pt x="40" y="3"/>
                      <a:pt x="40" y="3"/>
                    </a:cubicBezTo>
                    <a:cubicBezTo>
                      <a:pt x="39" y="3"/>
                      <a:pt x="39" y="3"/>
                      <a:pt x="39" y="3"/>
                    </a:cubicBezTo>
                    <a:cubicBezTo>
                      <a:pt x="40" y="4"/>
                      <a:pt x="40" y="4"/>
                      <a:pt x="40" y="4"/>
                    </a:cubicBezTo>
                    <a:cubicBezTo>
                      <a:pt x="40" y="4"/>
                      <a:pt x="40" y="4"/>
                      <a:pt x="40" y="3"/>
                    </a:cubicBezTo>
                    <a:cubicBezTo>
                      <a:pt x="39" y="3"/>
                      <a:pt x="39" y="3"/>
                      <a:pt x="39" y="3"/>
                    </a:cubicBezTo>
                    <a:cubicBezTo>
                      <a:pt x="40" y="4"/>
                      <a:pt x="40" y="4"/>
                      <a:pt x="40" y="4"/>
                    </a:cubicBezTo>
                    <a:cubicBezTo>
                      <a:pt x="39" y="3"/>
                      <a:pt x="39" y="3"/>
                      <a:pt x="39" y="3"/>
                    </a:cubicBezTo>
                    <a:cubicBezTo>
                      <a:pt x="39" y="4"/>
                      <a:pt x="39" y="4"/>
                      <a:pt x="39" y="4"/>
                    </a:cubicBezTo>
                    <a:cubicBezTo>
                      <a:pt x="40" y="4"/>
                      <a:pt x="40" y="4"/>
                      <a:pt x="40" y="4"/>
                    </a:cubicBezTo>
                    <a:cubicBezTo>
                      <a:pt x="39" y="3"/>
                      <a:pt x="39" y="3"/>
                      <a:pt x="39" y="3"/>
                    </a:cubicBezTo>
                    <a:cubicBezTo>
                      <a:pt x="39" y="4"/>
                      <a:pt x="39" y="4"/>
                      <a:pt x="39" y="4"/>
                    </a:cubicBezTo>
                    <a:cubicBezTo>
                      <a:pt x="39" y="3"/>
                      <a:pt x="39" y="3"/>
                      <a:pt x="39" y="3"/>
                    </a:cubicBezTo>
                    <a:cubicBezTo>
                      <a:pt x="39" y="4"/>
                      <a:pt x="39" y="4"/>
                      <a:pt x="39" y="4"/>
                    </a:cubicBezTo>
                    <a:cubicBezTo>
                      <a:pt x="39" y="4"/>
                      <a:pt x="39" y="4"/>
                      <a:pt x="39" y="4"/>
                    </a:cubicBezTo>
                    <a:cubicBezTo>
                      <a:pt x="39" y="3"/>
                      <a:pt x="39" y="3"/>
                      <a:pt x="39" y="3"/>
                    </a:cubicBezTo>
                    <a:cubicBezTo>
                      <a:pt x="39" y="4"/>
                      <a:pt x="39" y="4"/>
                      <a:pt x="39" y="4"/>
                    </a:cubicBezTo>
                    <a:cubicBezTo>
                      <a:pt x="39" y="4"/>
                      <a:pt x="40" y="4"/>
                      <a:pt x="40" y="5"/>
                    </a:cubicBezTo>
                    <a:cubicBezTo>
                      <a:pt x="43" y="5"/>
                      <a:pt x="47" y="7"/>
                      <a:pt x="51" y="9"/>
                    </a:cubicBezTo>
                    <a:cubicBezTo>
                      <a:pt x="53" y="10"/>
                      <a:pt x="55" y="10"/>
                      <a:pt x="57" y="11"/>
                    </a:cubicBezTo>
                    <a:cubicBezTo>
                      <a:pt x="58" y="11"/>
                      <a:pt x="58" y="11"/>
                      <a:pt x="59" y="12"/>
                    </a:cubicBezTo>
                    <a:cubicBezTo>
                      <a:pt x="59" y="12"/>
                      <a:pt x="59" y="12"/>
                      <a:pt x="59" y="12"/>
                    </a:cubicBezTo>
                    <a:cubicBezTo>
                      <a:pt x="60" y="12"/>
                      <a:pt x="60" y="12"/>
                      <a:pt x="60" y="12"/>
                    </a:cubicBezTo>
                    <a:cubicBezTo>
                      <a:pt x="61" y="12"/>
                      <a:pt x="61" y="12"/>
                      <a:pt x="61" y="12"/>
                    </a:cubicBezTo>
                    <a:cubicBezTo>
                      <a:pt x="61" y="12"/>
                      <a:pt x="61" y="12"/>
                      <a:pt x="61" y="11"/>
                    </a:cubicBezTo>
                    <a:cubicBezTo>
                      <a:pt x="62" y="11"/>
                      <a:pt x="62" y="11"/>
                      <a:pt x="62" y="10"/>
                    </a:cubicBezTo>
                    <a:cubicBezTo>
                      <a:pt x="62" y="10"/>
                      <a:pt x="61" y="9"/>
                      <a:pt x="61" y="9"/>
                    </a:cubicBezTo>
                    <a:cubicBezTo>
                      <a:pt x="47" y="0"/>
                      <a:pt x="47" y="0"/>
                      <a:pt x="47" y="0"/>
                    </a:cubicBezTo>
                    <a:cubicBezTo>
                      <a:pt x="46" y="0"/>
                      <a:pt x="45" y="0"/>
                      <a:pt x="45" y="1"/>
                    </a:cubicBezTo>
                    <a:cubicBezTo>
                      <a:pt x="44" y="2"/>
                      <a:pt x="45" y="3"/>
                      <a:pt x="45" y="3"/>
                    </a:cubicBezTo>
                    <a:cubicBezTo>
                      <a:pt x="59" y="12"/>
                      <a:pt x="59" y="12"/>
                      <a:pt x="59" y="12"/>
                    </a:cubicBezTo>
                    <a:cubicBezTo>
                      <a:pt x="60" y="10"/>
                      <a:pt x="60" y="10"/>
                      <a:pt x="60" y="10"/>
                    </a:cubicBezTo>
                    <a:cubicBezTo>
                      <a:pt x="59" y="10"/>
                      <a:pt x="59" y="10"/>
                      <a:pt x="59" y="10"/>
                    </a:cubicBezTo>
                    <a:cubicBezTo>
                      <a:pt x="60" y="10"/>
                      <a:pt x="60" y="10"/>
                      <a:pt x="60" y="10"/>
                    </a:cubicBezTo>
                    <a:cubicBezTo>
                      <a:pt x="60" y="9"/>
                      <a:pt x="60" y="9"/>
                      <a:pt x="60" y="9"/>
                    </a:cubicBezTo>
                    <a:cubicBezTo>
                      <a:pt x="60" y="9"/>
                      <a:pt x="59" y="9"/>
                      <a:pt x="59" y="10"/>
                    </a:cubicBezTo>
                    <a:cubicBezTo>
                      <a:pt x="60" y="10"/>
                      <a:pt x="60" y="10"/>
                      <a:pt x="60" y="10"/>
                    </a:cubicBezTo>
                    <a:cubicBezTo>
                      <a:pt x="60" y="9"/>
                      <a:pt x="60" y="9"/>
                      <a:pt x="60" y="9"/>
                    </a:cubicBezTo>
                    <a:cubicBezTo>
                      <a:pt x="60" y="10"/>
                      <a:pt x="60" y="10"/>
                      <a:pt x="60" y="10"/>
                    </a:cubicBezTo>
                    <a:cubicBezTo>
                      <a:pt x="60" y="9"/>
                      <a:pt x="60" y="9"/>
                      <a:pt x="60" y="9"/>
                    </a:cubicBezTo>
                    <a:cubicBezTo>
                      <a:pt x="60" y="9"/>
                      <a:pt x="60" y="9"/>
                      <a:pt x="60" y="9"/>
                    </a:cubicBezTo>
                    <a:cubicBezTo>
                      <a:pt x="60" y="10"/>
                      <a:pt x="60" y="10"/>
                      <a:pt x="60" y="10"/>
                    </a:cubicBezTo>
                    <a:cubicBezTo>
                      <a:pt x="60" y="9"/>
                      <a:pt x="60" y="9"/>
                      <a:pt x="60" y="9"/>
                    </a:cubicBezTo>
                    <a:cubicBezTo>
                      <a:pt x="60" y="10"/>
                      <a:pt x="60" y="10"/>
                      <a:pt x="60" y="10"/>
                    </a:cubicBezTo>
                    <a:cubicBezTo>
                      <a:pt x="60" y="9"/>
                      <a:pt x="60" y="9"/>
                      <a:pt x="60" y="9"/>
                    </a:cubicBezTo>
                    <a:cubicBezTo>
                      <a:pt x="60" y="9"/>
                      <a:pt x="60" y="9"/>
                      <a:pt x="60" y="9"/>
                    </a:cubicBezTo>
                    <a:cubicBezTo>
                      <a:pt x="60" y="10"/>
                      <a:pt x="60" y="10"/>
                      <a:pt x="60" y="10"/>
                    </a:cubicBezTo>
                    <a:cubicBezTo>
                      <a:pt x="60" y="9"/>
                      <a:pt x="60" y="9"/>
                      <a:pt x="60" y="9"/>
                    </a:cubicBezTo>
                    <a:cubicBezTo>
                      <a:pt x="60" y="9"/>
                      <a:pt x="60" y="9"/>
                      <a:pt x="59" y="9"/>
                    </a:cubicBezTo>
                    <a:cubicBezTo>
                      <a:pt x="57" y="8"/>
                      <a:pt x="52" y="6"/>
                      <a:pt x="48" y="4"/>
                    </a:cubicBezTo>
                    <a:cubicBezTo>
                      <a:pt x="46" y="4"/>
                      <a:pt x="44" y="3"/>
                      <a:pt x="42" y="2"/>
                    </a:cubicBezTo>
                    <a:cubicBezTo>
                      <a:pt x="42" y="2"/>
                      <a:pt x="41" y="2"/>
                      <a:pt x="41" y="2"/>
                    </a:cubicBezTo>
                    <a:cubicBezTo>
                      <a:pt x="40" y="1"/>
                      <a:pt x="40" y="1"/>
                      <a:pt x="40" y="1"/>
                    </a:cubicBezTo>
                    <a:cubicBezTo>
                      <a:pt x="40" y="1"/>
                      <a:pt x="40" y="1"/>
                      <a:pt x="39" y="1"/>
                    </a:cubicBezTo>
                    <a:cubicBezTo>
                      <a:pt x="39" y="1"/>
                      <a:pt x="39" y="1"/>
                      <a:pt x="39" y="1"/>
                    </a:cubicBezTo>
                    <a:cubicBezTo>
                      <a:pt x="39" y="1"/>
                      <a:pt x="38" y="1"/>
                      <a:pt x="38" y="2"/>
                    </a:cubicBezTo>
                    <a:cubicBezTo>
                      <a:pt x="37" y="3"/>
                      <a:pt x="38" y="4"/>
                      <a:pt x="38" y="4"/>
                    </a:cubicBezTo>
                    <a:cubicBezTo>
                      <a:pt x="39" y="4"/>
                      <a:pt x="39" y="4"/>
                      <a:pt x="39" y="4"/>
                    </a:cubicBezTo>
                    <a:cubicBezTo>
                      <a:pt x="32" y="3"/>
                      <a:pt x="32" y="3"/>
                      <a:pt x="32" y="3"/>
                    </a:cubicBezTo>
                    <a:cubicBezTo>
                      <a:pt x="31" y="3"/>
                      <a:pt x="31" y="3"/>
                      <a:pt x="30" y="4"/>
                    </a:cubicBezTo>
                    <a:cubicBezTo>
                      <a:pt x="30" y="4"/>
                      <a:pt x="30" y="5"/>
                      <a:pt x="31" y="6"/>
                    </a:cubicBezTo>
                    <a:cubicBezTo>
                      <a:pt x="31" y="6"/>
                      <a:pt x="31" y="6"/>
                      <a:pt x="31" y="6"/>
                    </a:cubicBezTo>
                    <a:cubicBezTo>
                      <a:pt x="26" y="5"/>
                      <a:pt x="26" y="5"/>
                      <a:pt x="26" y="5"/>
                    </a:cubicBezTo>
                    <a:cubicBezTo>
                      <a:pt x="25" y="5"/>
                      <a:pt x="25" y="5"/>
                      <a:pt x="24" y="6"/>
                    </a:cubicBezTo>
                    <a:cubicBezTo>
                      <a:pt x="24" y="6"/>
                      <a:pt x="24" y="7"/>
                      <a:pt x="25" y="8"/>
                    </a:cubicBezTo>
                    <a:cubicBezTo>
                      <a:pt x="26" y="8"/>
                      <a:pt x="26" y="8"/>
                      <a:pt x="26" y="8"/>
                    </a:cubicBezTo>
                    <a:cubicBezTo>
                      <a:pt x="20" y="8"/>
                      <a:pt x="20" y="8"/>
                      <a:pt x="20" y="8"/>
                    </a:cubicBezTo>
                    <a:cubicBezTo>
                      <a:pt x="19" y="8"/>
                      <a:pt x="18" y="8"/>
                      <a:pt x="18" y="9"/>
                    </a:cubicBezTo>
                    <a:cubicBezTo>
                      <a:pt x="18" y="9"/>
                      <a:pt x="18" y="10"/>
                      <a:pt x="19" y="11"/>
                    </a:cubicBezTo>
                    <a:cubicBezTo>
                      <a:pt x="21" y="12"/>
                      <a:pt x="21" y="12"/>
                      <a:pt x="21" y="12"/>
                    </a:cubicBezTo>
                    <a:cubicBezTo>
                      <a:pt x="15" y="12"/>
                      <a:pt x="15" y="12"/>
                      <a:pt x="15" y="12"/>
                    </a:cubicBezTo>
                    <a:cubicBezTo>
                      <a:pt x="14" y="12"/>
                      <a:pt x="14" y="12"/>
                      <a:pt x="14" y="13"/>
                    </a:cubicBezTo>
                    <a:cubicBezTo>
                      <a:pt x="13" y="14"/>
                      <a:pt x="14" y="14"/>
                      <a:pt x="14" y="15"/>
                    </a:cubicBezTo>
                    <a:cubicBezTo>
                      <a:pt x="16" y="16"/>
                      <a:pt x="16" y="16"/>
                      <a:pt x="16" y="16"/>
                    </a:cubicBezTo>
                    <a:cubicBezTo>
                      <a:pt x="12" y="17"/>
                      <a:pt x="12" y="17"/>
                      <a:pt x="12" y="17"/>
                    </a:cubicBezTo>
                    <a:cubicBezTo>
                      <a:pt x="12" y="17"/>
                      <a:pt x="11" y="17"/>
                      <a:pt x="11" y="18"/>
                    </a:cubicBezTo>
                    <a:cubicBezTo>
                      <a:pt x="11" y="19"/>
                      <a:pt x="11" y="19"/>
                      <a:pt x="12" y="19"/>
                    </a:cubicBezTo>
                    <a:cubicBezTo>
                      <a:pt x="12" y="20"/>
                      <a:pt x="12" y="20"/>
                      <a:pt x="12" y="20"/>
                    </a:cubicBezTo>
                    <a:cubicBezTo>
                      <a:pt x="10" y="20"/>
                      <a:pt x="10" y="20"/>
                      <a:pt x="10" y="20"/>
                    </a:cubicBezTo>
                    <a:cubicBezTo>
                      <a:pt x="9" y="20"/>
                      <a:pt x="8" y="20"/>
                      <a:pt x="8" y="21"/>
                    </a:cubicBezTo>
                    <a:cubicBezTo>
                      <a:pt x="8" y="21"/>
                      <a:pt x="8" y="22"/>
                      <a:pt x="9" y="22"/>
                    </a:cubicBezTo>
                    <a:cubicBezTo>
                      <a:pt x="11" y="24"/>
                      <a:pt x="11" y="24"/>
                      <a:pt x="11" y="24"/>
                    </a:cubicBezTo>
                    <a:cubicBezTo>
                      <a:pt x="6" y="24"/>
                      <a:pt x="6" y="24"/>
                      <a:pt x="6" y="24"/>
                    </a:cubicBezTo>
                    <a:cubicBezTo>
                      <a:pt x="6" y="24"/>
                      <a:pt x="5" y="25"/>
                      <a:pt x="5" y="26"/>
                    </a:cubicBezTo>
                    <a:cubicBezTo>
                      <a:pt x="5" y="26"/>
                      <a:pt x="5" y="27"/>
                      <a:pt x="6" y="27"/>
                    </a:cubicBezTo>
                    <a:cubicBezTo>
                      <a:pt x="6" y="27"/>
                      <a:pt x="6" y="27"/>
                      <a:pt x="6" y="27"/>
                    </a:cubicBezTo>
                    <a:cubicBezTo>
                      <a:pt x="4" y="28"/>
                      <a:pt x="4" y="28"/>
                      <a:pt x="4" y="28"/>
                    </a:cubicBezTo>
                    <a:cubicBezTo>
                      <a:pt x="4" y="28"/>
                      <a:pt x="3" y="29"/>
                      <a:pt x="3" y="29"/>
                    </a:cubicBezTo>
                    <a:cubicBezTo>
                      <a:pt x="3" y="30"/>
                      <a:pt x="3" y="30"/>
                      <a:pt x="4" y="31"/>
                    </a:cubicBezTo>
                    <a:cubicBezTo>
                      <a:pt x="5" y="31"/>
                      <a:pt x="5" y="31"/>
                      <a:pt x="5" y="31"/>
                    </a:cubicBezTo>
                    <a:cubicBezTo>
                      <a:pt x="2" y="32"/>
                      <a:pt x="2" y="32"/>
                      <a:pt x="2" y="32"/>
                    </a:cubicBezTo>
                    <a:cubicBezTo>
                      <a:pt x="1" y="32"/>
                      <a:pt x="1" y="32"/>
                      <a:pt x="1" y="33"/>
                    </a:cubicBezTo>
                    <a:cubicBezTo>
                      <a:pt x="1" y="34"/>
                      <a:pt x="1" y="34"/>
                      <a:pt x="1" y="35"/>
                    </a:cubicBezTo>
                    <a:cubicBezTo>
                      <a:pt x="4" y="36"/>
                      <a:pt x="4" y="36"/>
                      <a:pt x="4" y="36"/>
                    </a:cubicBezTo>
                    <a:cubicBezTo>
                      <a:pt x="2" y="36"/>
                      <a:pt x="2" y="36"/>
                      <a:pt x="2" y="36"/>
                    </a:cubicBezTo>
                    <a:cubicBezTo>
                      <a:pt x="1" y="37"/>
                      <a:pt x="1" y="37"/>
                      <a:pt x="1" y="38"/>
                    </a:cubicBezTo>
                    <a:cubicBezTo>
                      <a:pt x="1" y="38"/>
                      <a:pt x="1" y="39"/>
                      <a:pt x="1" y="39"/>
                    </a:cubicBezTo>
                    <a:cubicBezTo>
                      <a:pt x="5" y="42"/>
                      <a:pt x="5" y="42"/>
                      <a:pt x="5" y="42"/>
                    </a:cubicBezTo>
                    <a:cubicBezTo>
                      <a:pt x="2" y="44"/>
                      <a:pt x="2" y="44"/>
                      <a:pt x="2" y="44"/>
                    </a:cubicBezTo>
                    <a:cubicBezTo>
                      <a:pt x="2" y="44"/>
                      <a:pt x="1" y="45"/>
                      <a:pt x="1" y="45"/>
                    </a:cubicBezTo>
                    <a:cubicBezTo>
                      <a:pt x="1" y="46"/>
                      <a:pt x="2" y="46"/>
                      <a:pt x="2" y="46"/>
                    </a:cubicBezTo>
                    <a:cubicBezTo>
                      <a:pt x="5" y="48"/>
                      <a:pt x="5" y="48"/>
                      <a:pt x="5" y="48"/>
                    </a:cubicBezTo>
                    <a:cubicBezTo>
                      <a:pt x="2" y="51"/>
                      <a:pt x="2" y="51"/>
                      <a:pt x="2" y="51"/>
                    </a:cubicBezTo>
                    <a:cubicBezTo>
                      <a:pt x="2" y="52"/>
                      <a:pt x="2" y="52"/>
                      <a:pt x="2" y="53"/>
                    </a:cubicBezTo>
                    <a:cubicBezTo>
                      <a:pt x="2" y="53"/>
                      <a:pt x="2" y="53"/>
                      <a:pt x="2" y="54"/>
                    </a:cubicBezTo>
                    <a:cubicBezTo>
                      <a:pt x="3" y="54"/>
                      <a:pt x="3" y="54"/>
                      <a:pt x="3" y="54"/>
                    </a:cubicBezTo>
                    <a:cubicBezTo>
                      <a:pt x="1" y="55"/>
                      <a:pt x="1" y="55"/>
                      <a:pt x="1" y="55"/>
                    </a:cubicBezTo>
                    <a:cubicBezTo>
                      <a:pt x="1" y="55"/>
                      <a:pt x="0" y="55"/>
                      <a:pt x="0" y="56"/>
                    </a:cubicBezTo>
                    <a:cubicBezTo>
                      <a:pt x="0" y="56"/>
                      <a:pt x="1" y="57"/>
                      <a:pt x="1" y="57"/>
                    </a:cubicBezTo>
                    <a:cubicBezTo>
                      <a:pt x="9" y="62"/>
                      <a:pt x="9" y="62"/>
                      <a:pt x="9" y="62"/>
                    </a:cubicBezTo>
                    <a:cubicBezTo>
                      <a:pt x="6" y="66"/>
                      <a:pt x="6" y="66"/>
                      <a:pt x="6" y="66"/>
                    </a:cubicBezTo>
                    <a:cubicBezTo>
                      <a:pt x="6" y="67"/>
                      <a:pt x="6" y="68"/>
                      <a:pt x="7" y="68"/>
                    </a:cubicBezTo>
                    <a:cubicBezTo>
                      <a:pt x="20" y="77"/>
                      <a:pt x="20" y="77"/>
                      <a:pt x="20" y="77"/>
                    </a:cubicBezTo>
                    <a:cubicBezTo>
                      <a:pt x="21" y="77"/>
                      <a:pt x="22" y="77"/>
                      <a:pt x="22" y="76"/>
                    </a:cubicBezTo>
                    <a:cubicBezTo>
                      <a:pt x="23" y="76"/>
                      <a:pt x="22" y="75"/>
                      <a:pt x="22" y="7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200">
                <a:extLst>
                  <a:ext uri="{FF2B5EF4-FFF2-40B4-BE49-F238E27FC236}">
                    <a16:creationId xmlns:a16="http://schemas.microsoft.com/office/drawing/2014/main" id="{FDF6FE58-3D80-478E-9F72-839DAE3B603E}"/>
                  </a:ext>
                </a:extLst>
              </p:cNvPr>
              <p:cNvSpPr/>
              <p:nvPr/>
            </p:nvSpPr>
            <p:spPr bwMode="auto">
              <a:xfrm>
                <a:off x="4070594" y="287404"/>
                <a:ext cx="165794" cy="103018"/>
              </a:xfrm>
              <a:custGeom>
                <a:avLst/>
                <a:gdLst>
                  <a:gd name="T0" fmla="*/ 2 w 76"/>
                  <a:gd name="T1" fmla="*/ 34 h 47"/>
                  <a:gd name="T2" fmla="*/ 25 w 76"/>
                  <a:gd name="T3" fmla="*/ 45 h 47"/>
                  <a:gd name="T4" fmla="*/ 30 w 76"/>
                  <a:gd name="T5" fmla="*/ 47 h 47"/>
                  <a:gd name="T6" fmla="*/ 32 w 76"/>
                  <a:gd name="T7" fmla="*/ 45 h 47"/>
                  <a:gd name="T8" fmla="*/ 41 w 76"/>
                  <a:gd name="T9" fmla="*/ 46 h 47"/>
                  <a:gd name="T10" fmla="*/ 41 w 76"/>
                  <a:gd name="T11" fmla="*/ 42 h 47"/>
                  <a:gd name="T12" fmla="*/ 49 w 76"/>
                  <a:gd name="T13" fmla="*/ 41 h 47"/>
                  <a:gd name="T14" fmla="*/ 41 w 76"/>
                  <a:gd name="T15" fmla="*/ 39 h 47"/>
                  <a:gd name="T16" fmla="*/ 54 w 76"/>
                  <a:gd name="T17" fmla="*/ 39 h 47"/>
                  <a:gd name="T18" fmla="*/ 58 w 76"/>
                  <a:gd name="T19" fmla="*/ 37 h 47"/>
                  <a:gd name="T20" fmla="*/ 60 w 76"/>
                  <a:gd name="T21" fmla="*/ 36 h 47"/>
                  <a:gd name="T22" fmla="*/ 59 w 76"/>
                  <a:gd name="T23" fmla="*/ 32 h 47"/>
                  <a:gd name="T24" fmla="*/ 65 w 76"/>
                  <a:gd name="T25" fmla="*/ 28 h 47"/>
                  <a:gd name="T26" fmla="*/ 61 w 76"/>
                  <a:gd name="T27" fmla="*/ 28 h 47"/>
                  <a:gd name="T28" fmla="*/ 70 w 76"/>
                  <a:gd name="T29" fmla="*/ 25 h 47"/>
                  <a:gd name="T30" fmla="*/ 73 w 76"/>
                  <a:gd name="T31" fmla="*/ 22 h 47"/>
                  <a:gd name="T32" fmla="*/ 74 w 76"/>
                  <a:gd name="T33" fmla="*/ 18 h 47"/>
                  <a:gd name="T34" fmla="*/ 71 w 76"/>
                  <a:gd name="T35" fmla="*/ 13 h 47"/>
                  <a:gd name="T36" fmla="*/ 75 w 76"/>
                  <a:gd name="T37" fmla="*/ 9 h 47"/>
                  <a:gd name="T38" fmla="*/ 76 w 76"/>
                  <a:gd name="T39" fmla="*/ 4 h 47"/>
                  <a:gd name="T40" fmla="*/ 70 w 76"/>
                  <a:gd name="T41" fmla="*/ 1 h 47"/>
                  <a:gd name="T42" fmla="*/ 70 w 76"/>
                  <a:gd name="T43" fmla="*/ 7 h 47"/>
                  <a:gd name="T44" fmla="*/ 71 w 76"/>
                  <a:gd name="T45" fmla="*/ 10 h 47"/>
                  <a:gd name="T46" fmla="*/ 67 w 76"/>
                  <a:gd name="T47" fmla="*/ 14 h 47"/>
                  <a:gd name="T48" fmla="*/ 64 w 76"/>
                  <a:gd name="T49" fmla="*/ 17 h 47"/>
                  <a:gd name="T50" fmla="*/ 63 w 76"/>
                  <a:gd name="T51" fmla="*/ 21 h 47"/>
                  <a:gd name="T52" fmla="*/ 64 w 76"/>
                  <a:gd name="T53" fmla="*/ 25 h 47"/>
                  <a:gd name="T54" fmla="*/ 60 w 76"/>
                  <a:gd name="T55" fmla="*/ 28 h 47"/>
                  <a:gd name="T56" fmla="*/ 53 w 76"/>
                  <a:gd name="T57" fmla="*/ 31 h 47"/>
                  <a:gd name="T58" fmla="*/ 51 w 76"/>
                  <a:gd name="T59" fmla="*/ 32 h 47"/>
                  <a:gd name="T60" fmla="*/ 52 w 76"/>
                  <a:gd name="T61" fmla="*/ 36 h 47"/>
                  <a:gd name="T62" fmla="*/ 47 w 76"/>
                  <a:gd name="T63" fmla="*/ 39 h 47"/>
                  <a:gd name="T64" fmla="*/ 53 w 76"/>
                  <a:gd name="T65" fmla="*/ 39 h 47"/>
                  <a:gd name="T66" fmla="*/ 40 w 76"/>
                  <a:gd name="T67" fmla="*/ 39 h 47"/>
                  <a:gd name="T68" fmla="*/ 32 w 76"/>
                  <a:gd name="T69" fmla="*/ 39 h 47"/>
                  <a:gd name="T70" fmla="*/ 41 w 76"/>
                  <a:gd name="T71" fmla="*/ 44 h 47"/>
                  <a:gd name="T72" fmla="*/ 18 w 76"/>
                  <a:gd name="T73" fmla="*/ 38 h 47"/>
                  <a:gd name="T74" fmla="*/ 31 w 76"/>
                  <a:gd name="T75" fmla="*/ 45 h 47"/>
                  <a:gd name="T76" fmla="*/ 30 w 76"/>
                  <a:gd name="T77" fmla="*/ 44 h 47"/>
                  <a:gd name="T78" fmla="*/ 30 w 76"/>
                  <a:gd name="T79" fmla="*/ 44 h 47"/>
                  <a:gd name="T80" fmla="*/ 30 w 76"/>
                  <a:gd name="T81" fmla="*/ 44 h 47"/>
                  <a:gd name="T82" fmla="*/ 30 w 76"/>
                  <a:gd name="T83" fmla="*/ 44 h 47"/>
                  <a:gd name="T84" fmla="*/ 30 w 76"/>
                  <a:gd name="T85" fmla="*/ 44 h 47"/>
                  <a:gd name="T86" fmla="*/ 11 w 76"/>
                  <a:gd name="T87" fmla="*/ 36 h 47"/>
                  <a:gd name="T88" fmla="*/ 1 w 76"/>
                  <a:gd name="T89" fmla="*/ 35 h 47"/>
                  <a:gd name="T90" fmla="*/ 15 w 76"/>
                  <a:gd name="T9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47">
                    <a:moveTo>
                      <a:pt x="15" y="41"/>
                    </a:moveTo>
                    <a:cubicBezTo>
                      <a:pt x="3" y="33"/>
                      <a:pt x="3" y="33"/>
                      <a:pt x="3" y="33"/>
                    </a:cubicBezTo>
                    <a:cubicBezTo>
                      <a:pt x="2" y="34"/>
                      <a:pt x="2" y="34"/>
                      <a:pt x="2" y="34"/>
                    </a:cubicBezTo>
                    <a:cubicBezTo>
                      <a:pt x="2" y="36"/>
                      <a:pt x="2" y="36"/>
                      <a:pt x="2" y="36"/>
                    </a:cubicBezTo>
                    <a:cubicBezTo>
                      <a:pt x="2" y="36"/>
                      <a:pt x="8" y="38"/>
                      <a:pt x="15" y="41"/>
                    </a:cubicBezTo>
                    <a:cubicBezTo>
                      <a:pt x="18" y="42"/>
                      <a:pt x="22" y="44"/>
                      <a:pt x="25" y="45"/>
                    </a:cubicBezTo>
                    <a:cubicBezTo>
                      <a:pt x="26" y="45"/>
                      <a:pt x="27" y="46"/>
                      <a:pt x="28" y="46"/>
                    </a:cubicBezTo>
                    <a:cubicBezTo>
                      <a:pt x="29" y="46"/>
                      <a:pt x="29" y="46"/>
                      <a:pt x="29" y="47"/>
                    </a:cubicBezTo>
                    <a:cubicBezTo>
                      <a:pt x="30" y="47"/>
                      <a:pt x="30" y="47"/>
                      <a:pt x="30" y="47"/>
                    </a:cubicBezTo>
                    <a:cubicBezTo>
                      <a:pt x="31" y="47"/>
                      <a:pt x="31" y="47"/>
                      <a:pt x="31" y="47"/>
                    </a:cubicBezTo>
                    <a:cubicBezTo>
                      <a:pt x="31" y="47"/>
                      <a:pt x="31" y="46"/>
                      <a:pt x="32" y="46"/>
                    </a:cubicBezTo>
                    <a:cubicBezTo>
                      <a:pt x="32" y="46"/>
                      <a:pt x="32" y="45"/>
                      <a:pt x="32" y="45"/>
                    </a:cubicBezTo>
                    <a:cubicBezTo>
                      <a:pt x="32" y="44"/>
                      <a:pt x="32" y="44"/>
                      <a:pt x="31" y="44"/>
                    </a:cubicBezTo>
                    <a:cubicBezTo>
                      <a:pt x="29" y="42"/>
                      <a:pt x="29" y="42"/>
                      <a:pt x="29" y="42"/>
                    </a:cubicBezTo>
                    <a:cubicBezTo>
                      <a:pt x="41" y="46"/>
                      <a:pt x="41" y="46"/>
                      <a:pt x="41" y="46"/>
                    </a:cubicBezTo>
                    <a:cubicBezTo>
                      <a:pt x="42" y="46"/>
                      <a:pt x="42" y="46"/>
                      <a:pt x="43" y="45"/>
                    </a:cubicBezTo>
                    <a:cubicBezTo>
                      <a:pt x="43" y="44"/>
                      <a:pt x="43" y="43"/>
                      <a:pt x="42" y="43"/>
                    </a:cubicBezTo>
                    <a:cubicBezTo>
                      <a:pt x="41" y="42"/>
                      <a:pt x="41" y="42"/>
                      <a:pt x="41" y="42"/>
                    </a:cubicBezTo>
                    <a:cubicBezTo>
                      <a:pt x="47" y="44"/>
                      <a:pt x="47" y="44"/>
                      <a:pt x="47" y="44"/>
                    </a:cubicBezTo>
                    <a:cubicBezTo>
                      <a:pt x="48" y="44"/>
                      <a:pt x="49" y="43"/>
                      <a:pt x="49" y="43"/>
                    </a:cubicBezTo>
                    <a:cubicBezTo>
                      <a:pt x="49" y="42"/>
                      <a:pt x="49" y="41"/>
                      <a:pt x="49" y="41"/>
                    </a:cubicBezTo>
                    <a:cubicBezTo>
                      <a:pt x="42" y="37"/>
                      <a:pt x="42" y="37"/>
                      <a:pt x="42" y="37"/>
                    </a:cubicBezTo>
                    <a:cubicBezTo>
                      <a:pt x="41" y="38"/>
                      <a:pt x="41" y="38"/>
                      <a:pt x="41" y="38"/>
                    </a:cubicBezTo>
                    <a:cubicBezTo>
                      <a:pt x="41" y="39"/>
                      <a:pt x="41" y="39"/>
                      <a:pt x="41" y="39"/>
                    </a:cubicBezTo>
                    <a:cubicBezTo>
                      <a:pt x="52" y="42"/>
                      <a:pt x="52" y="42"/>
                      <a:pt x="52" y="42"/>
                    </a:cubicBezTo>
                    <a:cubicBezTo>
                      <a:pt x="53" y="42"/>
                      <a:pt x="54" y="42"/>
                      <a:pt x="54" y="41"/>
                    </a:cubicBezTo>
                    <a:cubicBezTo>
                      <a:pt x="54" y="40"/>
                      <a:pt x="54" y="40"/>
                      <a:pt x="54" y="39"/>
                    </a:cubicBezTo>
                    <a:cubicBezTo>
                      <a:pt x="53" y="39"/>
                      <a:pt x="53" y="39"/>
                      <a:pt x="53" y="39"/>
                    </a:cubicBezTo>
                    <a:cubicBezTo>
                      <a:pt x="57" y="39"/>
                      <a:pt x="57" y="39"/>
                      <a:pt x="57" y="39"/>
                    </a:cubicBezTo>
                    <a:cubicBezTo>
                      <a:pt x="58" y="39"/>
                      <a:pt x="58" y="38"/>
                      <a:pt x="58" y="37"/>
                    </a:cubicBezTo>
                    <a:cubicBezTo>
                      <a:pt x="59" y="37"/>
                      <a:pt x="58" y="36"/>
                      <a:pt x="58" y="36"/>
                    </a:cubicBezTo>
                    <a:cubicBezTo>
                      <a:pt x="57" y="35"/>
                      <a:pt x="57" y="35"/>
                      <a:pt x="57" y="35"/>
                    </a:cubicBezTo>
                    <a:cubicBezTo>
                      <a:pt x="60" y="36"/>
                      <a:pt x="60" y="36"/>
                      <a:pt x="60" y="36"/>
                    </a:cubicBezTo>
                    <a:cubicBezTo>
                      <a:pt x="61" y="36"/>
                      <a:pt x="61" y="35"/>
                      <a:pt x="61" y="34"/>
                    </a:cubicBezTo>
                    <a:cubicBezTo>
                      <a:pt x="62" y="34"/>
                      <a:pt x="61" y="33"/>
                      <a:pt x="61" y="33"/>
                    </a:cubicBezTo>
                    <a:cubicBezTo>
                      <a:pt x="59" y="32"/>
                      <a:pt x="59" y="32"/>
                      <a:pt x="59" y="32"/>
                    </a:cubicBezTo>
                    <a:cubicBezTo>
                      <a:pt x="64" y="31"/>
                      <a:pt x="64" y="31"/>
                      <a:pt x="64" y="31"/>
                    </a:cubicBezTo>
                    <a:cubicBezTo>
                      <a:pt x="65" y="31"/>
                      <a:pt x="65" y="30"/>
                      <a:pt x="66" y="30"/>
                    </a:cubicBezTo>
                    <a:cubicBezTo>
                      <a:pt x="66" y="29"/>
                      <a:pt x="65" y="28"/>
                      <a:pt x="65" y="28"/>
                    </a:cubicBezTo>
                    <a:cubicBezTo>
                      <a:pt x="61" y="26"/>
                      <a:pt x="61" y="26"/>
                      <a:pt x="61" y="26"/>
                    </a:cubicBezTo>
                    <a:cubicBezTo>
                      <a:pt x="60" y="27"/>
                      <a:pt x="60" y="27"/>
                      <a:pt x="60" y="27"/>
                    </a:cubicBezTo>
                    <a:cubicBezTo>
                      <a:pt x="61" y="28"/>
                      <a:pt x="61" y="28"/>
                      <a:pt x="61" y="28"/>
                    </a:cubicBezTo>
                    <a:cubicBezTo>
                      <a:pt x="69" y="28"/>
                      <a:pt x="69" y="28"/>
                      <a:pt x="69" y="28"/>
                    </a:cubicBezTo>
                    <a:cubicBezTo>
                      <a:pt x="70" y="28"/>
                      <a:pt x="70" y="27"/>
                      <a:pt x="70" y="27"/>
                    </a:cubicBezTo>
                    <a:cubicBezTo>
                      <a:pt x="70" y="26"/>
                      <a:pt x="70" y="25"/>
                      <a:pt x="70" y="25"/>
                    </a:cubicBezTo>
                    <a:cubicBezTo>
                      <a:pt x="67" y="24"/>
                      <a:pt x="67" y="24"/>
                      <a:pt x="67" y="24"/>
                    </a:cubicBezTo>
                    <a:cubicBezTo>
                      <a:pt x="72" y="23"/>
                      <a:pt x="72" y="23"/>
                      <a:pt x="72" y="23"/>
                    </a:cubicBezTo>
                    <a:cubicBezTo>
                      <a:pt x="72" y="23"/>
                      <a:pt x="73" y="23"/>
                      <a:pt x="73" y="22"/>
                    </a:cubicBezTo>
                    <a:cubicBezTo>
                      <a:pt x="73" y="22"/>
                      <a:pt x="73" y="21"/>
                      <a:pt x="72" y="21"/>
                    </a:cubicBezTo>
                    <a:cubicBezTo>
                      <a:pt x="69" y="19"/>
                      <a:pt x="69" y="19"/>
                      <a:pt x="69" y="19"/>
                    </a:cubicBezTo>
                    <a:cubicBezTo>
                      <a:pt x="74" y="18"/>
                      <a:pt x="74" y="18"/>
                      <a:pt x="74" y="18"/>
                    </a:cubicBezTo>
                    <a:cubicBezTo>
                      <a:pt x="75" y="18"/>
                      <a:pt x="75" y="18"/>
                      <a:pt x="75" y="17"/>
                    </a:cubicBezTo>
                    <a:cubicBezTo>
                      <a:pt x="75" y="16"/>
                      <a:pt x="75" y="16"/>
                      <a:pt x="75" y="15"/>
                    </a:cubicBezTo>
                    <a:cubicBezTo>
                      <a:pt x="71" y="13"/>
                      <a:pt x="71" y="13"/>
                      <a:pt x="71" y="13"/>
                    </a:cubicBezTo>
                    <a:cubicBezTo>
                      <a:pt x="75" y="11"/>
                      <a:pt x="75" y="11"/>
                      <a:pt x="75" y="11"/>
                    </a:cubicBezTo>
                    <a:cubicBezTo>
                      <a:pt x="75" y="11"/>
                      <a:pt x="76" y="11"/>
                      <a:pt x="76" y="10"/>
                    </a:cubicBezTo>
                    <a:cubicBezTo>
                      <a:pt x="76" y="9"/>
                      <a:pt x="76" y="9"/>
                      <a:pt x="75" y="9"/>
                    </a:cubicBezTo>
                    <a:cubicBezTo>
                      <a:pt x="73" y="7"/>
                      <a:pt x="73" y="7"/>
                      <a:pt x="73" y="7"/>
                    </a:cubicBezTo>
                    <a:cubicBezTo>
                      <a:pt x="75" y="5"/>
                      <a:pt x="75" y="5"/>
                      <a:pt x="75" y="5"/>
                    </a:cubicBezTo>
                    <a:cubicBezTo>
                      <a:pt x="76" y="5"/>
                      <a:pt x="76" y="4"/>
                      <a:pt x="76" y="4"/>
                    </a:cubicBezTo>
                    <a:cubicBezTo>
                      <a:pt x="75" y="3"/>
                      <a:pt x="75" y="3"/>
                      <a:pt x="75" y="3"/>
                    </a:cubicBezTo>
                    <a:cubicBezTo>
                      <a:pt x="72" y="1"/>
                      <a:pt x="72" y="1"/>
                      <a:pt x="72" y="1"/>
                    </a:cubicBezTo>
                    <a:cubicBezTo>
                      <a:pt x="71" y="0"/>
                      <a:pt x="70" y="1"/>
                      <a:pt x="70" y="1"/>
                    </a:cubicBezTo>
                    <a:cubicBezTo>
                      <a:pt x="69" y="2"/>
                      <a:pt x="69" y="3"/>
                      <a:pt x="70" y="3"/>
                    </a:cubicBezTo>
                    <a:cubicBezTo>
                      <a:pt x="72" y="4"/>
                      <a:pt x="72" y="4"/>
                      <a:pt x="72" y="4"/>
                    </a:cubicBezTo>
                    <a:cubicBezTo>
                      <a:pt x="70" y="7"/>
                      <a:pt x="70" y="7"/>
                      <a:pt x="70" y="7"/>
                    </a:cubicBezTo>
                    <a:cubicBezTo>
                      <a:pt x="70" y="7"/>
                      <a:pt x="70" y="8"/>
                      <a:pt x="70" y="8"/>
                    </a:cubicBezTo>
                    <a:cubicBezTo>
                      <a:pt x="70" y="9"/>
                      <a:pt x="70" y="9"/>
                      <a:pt x="70" y="9"/>
                    </a:cubicBezTo>
                    <a:cubicBezTo>
                      <a:pt x="71" y="10"/>
                      <a:pt x="71" y="10"/>
                      <a:pt x="71" y="10"/>
                    </a:cubicBezTo>
                    <a:cubicBezTo>
                      <a:pt x="67" y="11"/>
                      <a:pt x="67" y="11"/>
                      <a:pt x="67" y="11"/>
                    </a:cubicBezTo>
                    <a:cubicBezTo>
                      <a:pt x="66" y="12"/>
                      <a:pt x="66" y="12"/>
                      <a:pt x="66" y="13"/>
                    </a:cubicBezTo>
                    <a:cubicBezTo>
                      <a:pt x="66" y="13"/>
                      <a:pt x="66" y="14"/>
                      <a:pt x="67" y="14"/>
                    </a:cubicBezTo>
                    <a:cubicBezTo>
                      <a:pt x="69" y="16"/>
                      <a:pt x="69" y="16"/>
                      <a:pt x="69" y="16"/>
                    </a:cubicBezTo>
                    <a:cubicBezTo>
                      <a:pt x="65" y="16"/>
                      <a:pt x="65" y="16"/>
                      <a:pt x="65" y="16"/>
                    </a:cubicBezTo>
                    <a:cubicBezTo>
                      <a:pt x="64" y="16"/>
                      <a:pt x="64" y="17"/>
                      <a:pt x="64" y="17"/>
                    </a:cubicBezTo>
                    <a:cubicBezTo>
                      <a:pt x="64" y="18"/>
                      <a:pt x="64" y="19"/>
                      <a:pt x="64" y="19"/>
                    </a:cubicBezTo>
                    <a:cubicBezTo>
                      <a:pt x="67" y="21"/>
                      <a:pt x="67" y="21"/>
                      <a:pt x="67" y="21"/>
                    </a:cubicBezTo>
                    <a:cubicBezTo>
                      <a:pt x="63" y="21"/>
                      <a:pt x="63" y="21"/>
                      <a:pt x="63" y="21"/>
                    </a:cubicBezTo>
                    <a:cubicBezTo>
                      <a:pt x="62" y="21"/>
                      <a:pt x="62" y="22"/>
                      <a:pt x="61" y="22"/>
                    </a:cubicBezTo>
                    <a:cubicBezTo>
                      <a:pt x="61" y="23"/>
                      <a:pt x="61" y="23"/>
                      <a:pt x="62" y="24"/>
                    </a:cubicBezTo>
                    <a:cubicBezTo>
                      <a:pt x="64" y="25"/>
                      <a:pt x="64" y="25"/>
                      <a:pt x="64" y="25"/>
                    </a:cubicBezTo>
                    <a:cubicBezTo>
                      <a:pt x="60" y="25"/>
                      <a:pt x="60" y="25"/>
                      <a:pt x="60" y="25"/>
                    </a:cubicBezTo>
                    <a:cubicBezTo>
                      <a:pt x="60" y="25"/>
                      <a:pt x="59" y="26"/>
                      <a:pt x="59" y="27"/>
                    </a:cubicBezTo>
                    <a:cubicBezTo>
                      <a:pt x="59" y="27"/>
                      <a:pt x="59" y="28"/>
                      <a:pt x="60" y="28"/>
                    </a:cubicBezTo>
                    <a:cubicBezTo>
                      <a:pt x="60" y="28"/>
                      <a:pt x="60" y="28"/>
                      <a:pt x="60" y="28"/>
                    </a:cubicBezTo>
                    <a:cubicBezTo>
                      <a:pt x="55" y="29"/>
                      <a:pt x="55" y="29"/>
                      <a:pt x="55" y="29"/>
                    </a:cubicBezTo>
                    <a:cubicBezTo>
                      <a:pt x="54" y="29"/>
                      <a:pt x="53" y="30"/>
                      <a:pt x="53" y="31"/>
                    </a:cubicBezTo>
                    <a:cubicBezTo>
                      <a:pt x="53" y="31"/>
                      <a:pt x="54" y="32"/>
                      <a:pt x="54" y="32"/>
                    </a:cubicBezTo>
                    <a:cubicBezTo>
                      <a:pt x="54" y="32"/>
                      <a:pt x="54" y="32"/>
                      <a:pt x="54" y="32"/>
                    </a:cubicBezTo>
                    <a:cubicBezTo>
                      <a:pt x="51" y="32"/>
                      <a:pt x="51" y="32"/>
                      <a:pt x="51" y="32"/>
                    </a:cubicBezTo>
                    <a:cubicBezTo>
                      <a:pt x="51" y="32"/>
                      <a:pt x="50" y="32"/>
                      <a:pt x="50" y="33"/>
                    </a:cubicBezTo>
                    <a:cubicBezTo>
                      <a:pt x="50" y="34"/>
                      <a:pt x="50" y="34"/>
                      <a:pt x="50" y="35"/>
                    </a:cubicBezTo>
                    <a:cubicBezTo>
                      <a:pt x="52" y="36"/>
                      <a:pt x="52" y="36"/>
                      <a:pt x="52" y="36"/>
                    </a:cubicBezTo>
                    <a:cubicBezTo>
                      <a:pt x="48" y="36"/>
                      <a:pt x="48" y="36"/>
                      <a:pt x="48" y="36"/>
                    </a:cubicBezTo>
                    <a:cubicBezTo>
                      <a:pt x="47" y="36"/>
                      <a:pt x="46" y="36"/>
                      <a:pt x="46" y="37"/>
                    </a:cubicBezTo>
                    <a:cubicBezTo>
                      <a:pt x="46" y="37"/>
                      <a:pt x="46" y="38"/>
                      <a:pt x="47" y="39"/>
                    </a:cubicBezTo>
                    <a:cubicBezTo>
                      <a:pt x="52" y="42"/>
                      <a:pt x="52" y="42"/>
                      <a:pt x="52" y="42"/>
                    </a:cubicBezTo>
                    <a:cubicBezTo>
                      <a:pt x="53" y="41"/>
                      <a:pt x="53" y="41"/>
                      <a:pt x="53" y="41"/>
                    </a:cubicBezTo>
                    <a:cubicBezTo>
                      <a:pt x="53" y="39"/>
                      <a:pt x="53" y="39"/>
                      <a:pt x="53" y="39"/>
                    </a:cubicBezTo>
                    <a:cubicBezTo>
                      <a:pt x="41" y="36"/>
                      <a:pt x="41" y="36"/>
                      <a:pt x="41" y="36"/>
                    </a:cubicBezTo>
                    <a:cubicBezTo>
                      <a:pt x="41" y="36"/>
                      <a:pt x="40" y="37"/>
                      <a:pt x="40" y="37"/>
                    </a:cubicBezTo>
                    <a:cubicBezTo>
                      <a:pt x="39" y="38"/>
                      <a:pt x="40" y="39"/>
                      <a:pt x="40" y="39"/>
                    </a:cubicBezTo>
                    <a:cubicBezTo>
                      <a:pt x="40" y="39"/>
                      <a:pt x="40" y="39"/>
                      <a:pt x="40" y="39"/>
                    </a:cubicBezTo>
                    <a:cubicBezTo>
                      <a:pt x="34" y="38"/>
                      <a:pt x="34" y="38"/>
                      <a:pt x="34" y="38"/>
                    </a:cubicBezTo>
                    <a:cubicBezTo>
                      <a:pt x="33" y="38"/>
                      <a:pt x="32" y="38"/>
                      <a:pt x="32" y="39"/>
                    </a:cubicBezTo>
                    <a:cubicBezTo>
                      <a:pt x="32" y="39"/>
                      <a:pt x="32" y="40"/>
                      <a:pt x="33" y="41"/>
                    </a:cubicBezTo>
                    <a:cubicBezTo>
                      <a:pt x="41" y="46"/>
                      <a:pt x="41" y="46"/>
                      <a:pt x="41" y="46"/>
                    </a:cubicBezTo>
                    <a:cubicBezTo>
                      <a:pt x="41" y="44"/>
                      <a:pt x="41" y="44"/>
                      <a:pt x="41" y="44"/>
                    </a:cubicBezTo>
                    <a:cubicBezTo>
                      <a:pt x="42" y="43"/>
                      <a:pt x="42" y="43"/>
                      <a:pt x="42" y="43"/>
                    </a:cubicBezTo>
                    <a:cubicBezTo>
                      <a:pt x="20" y="37"/>
                      <a:pt x="20" y="37"/>
                      <a:pt x="20" y="37"/>
                    </a:cubicBezTo>
                    <a:cubicBezTo>
                      <a:pt x="19" y="37"/>
                      <a:pt x="18" y="37"/>
                      <a:pt x="18" y="38"/>
                    </a:cubicBezTo>
                    <a:cubicBezTo>
                      <a:pt x="18" y="38"/>
                      <a:pt x="18" y="39"/>
                      <a:pt x="19" y="40"/>
                    </a:cubicBezTo>
                    <a:cubicBezTo>
                      <a:pt x="30" y="46"/>
                      <a:pt x="30" y="46"/>
                      <a:pt x="30" y="46"/>
                    </a:cubicBezTo>
                    <a:cubicBezTo>
                      <a:pt x="31" y="45"/>
                      <a:pt x="31" y="45"/>
                      <a:pt x="31" y="45"/>
                    </a:cubicBezTo>
                    <a:cubicBezTo>
                      <a:pt x="29" y="44"/>
                      <a:pt x="29" y="44"/>
                      <a:pt x="29" y="44"/>
                    </a:cubicBezTo>
                    <a:cubicBezTo>
                      <a:pt x="30" y="45"/>
                      <a:pt x="30" y="45"/>
                      <a:pt x="30" y="45"/>
                    </a:cubicBezTo>
                    <a:cubicBezTo>
                      <a:pt x="30" y="44"/>
                      <a:pt x="30" y="44"/>
                      <a:pt x="30" y="44"/>
                    </a:cubicBezTo>
                    <a:cubicBezTo>
                      <a:pt x="30" y="44"/>
                      <a:pt x="30" y="44"/>
                      <a:pt x="29" y="44"/>
                    </a:cubicBezTo>
                    <a:cubicBezTo>
                      <a:pt x="30" y="45"/>
                      <a:pt x="30" y="45"/>
                      <a:pt x="30" y="45"/>
                    </a:cubicBezTo>
                    <a:cubicBezTo>
                      <a:pt x="30" y="44"/>
                      <a:pt x="30" y="44"/>
                      <a:pt x="30" y="44"/>
                    </a:cubicBezTo>
                    <a:cubicBezTo>
                      <a:pt x="30" y="45"/>
                      <a:pt x="30" y="45"/>
                      <a:pt x="30" y="45"/>
                    </a:cubicBezTo>
                    <a:cubicBezTo>
                      <a:pt x="30" y="44"/>
                      <a:pt x="30" y="44"/>
                      <a:pt x="30" y="44"/>
                    </a:cubicBezTo>
                    <a:cubicBezTo>
                      <a:pt x="30" y="44"/>
                      <a:pt x="30" y="44"/>
                      <a:pt x="30" y="44"/>
                    </a:cubicBezTo>
                    <a:cubicBezTo>
                      <a:pt x="30" y="45"/>
                      <a:pt x="30" y="45"/>
                      <a:pt x="30" y="45"/>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28" y="43"/>
                      <a:pt x="25" y="42"/>
                    </a:cubicBezTo>
                    <a:cubicBezTo>
                      <a:pt x="21" y="40"/>
                      <a:pt x="15" y="38"/>
                      <a:pt x="11" y="36"/>
                    </a:cubicBezTo>
                    <a:cubicBezTo>
                      <a:pt x="6" y="34"/>
                      <a:pt x="3" y="33"/>
                      <a:pt x="3" y="33"/>
                    </a:cubicBezTo>
                    <a:cubicBezTo>
                      <a:pt x="2" y="33"/>
                      <a:pt x="1" y="33"/>
                      <a:pt x="1" y="34"/>
                    </a:cubicBezTo>
                    <a:cubicBezTo>
                      <a:pt x="0" y="34"/>
                      <a:pt x="1" y="35"/>
                      <a:pt x="1" y="35"/>
                    </a:cubicBezTo>
                    <a:cubicBezTo>
                      <a:pt x="14" y="43"/>
                      <a:pt x="14" y="43"/>
                      <a:pt x="14" y="43"/>
                    </a:cubicBezTo>
                    <a:cubicBezTo>
                      <a:pt x="15" y="44"/>
                      <a:pt x="15" y="44"/>
                      <a:pt x="16" y="43"/>
                    </a:cubicBezTo>
                    <a:cubicBezTo>
                      <a:pt x="16" y="42"/>
                      <a:pt x="16" y="41"/>
                      <a:pt x="15" y="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201">
                <a:extLst>
                  <a:ext uri="{FF2B5EF4-FFF2-40B4-BE49-F238E27FC236}">
                    <a16:creationId xmlns:a16="http://schemas.microsoft.com/office/drawing/2014/main" id="{121C9D12-4A1B-431C-A1EA-63B7A56AD204}"/>
                  </a:ext>
                </a:extLst>
              </p:cNvPr>
              <p:cNvSpPr/>
              <p:nvPr/>
            </p:nvSpPr>
            <p:spPr bwMode="auto">
              <a:xfrm>
                <a:off x="3426734" y="607725"/>
                <a:ext cx="202816" cy="189939"/>
              </a:xfrm>
              <a:custGeom>
                <a:avLst/>
                <a:gdLst>
                  <a:gd name="T0" fmla="*/ 2 w 93"/>
                  <a:gd name="T1" fmla="*/ 85 h 87"/>
                  <a:gd name="T2" fmla="*/ 10 w 93"/>
                  <a:gd name="T3" fmla="*/ 81 h 87"/>
                  <a:gd name="T4" fmla="*/ 12 w 93"/>
                  <a:gd name="T5" fmla="*/ 77 h 87"/>
                  <a:gd name="T6" fmla="*/ 16 w 93"/>
                  <a:gd name="T7" fmla="*/ 73 h 87"/>
                  <a:gd name="T8" fmla="*/ 19 w 93"/>
                  <a:gd name="T9" fmla="*/ 69 h 87"/>
                  <a:gd name="T10" fmla="*/ 21 w 93"/>
                  <a:gd name="T11" fmla="*/ 65 h 87"/>
                  <a:gd name="T12" fmla="*/ 29 w 93"/>
                  <a:gd name="T13" fmla="*/ 65 h 87"/>
                  <a:gd name="T14" fmla="*/ 32 w 93"/>
                  <a:gd name="T15" fmla="*/ 60 h 87"/>
                  <a:gd name="T16" fmla="*/ 27 w 93"/>
                  <a:gd name="T17" fmla="*/ 59 h 87"/>
                  <a:gd name="T18" fmla="*/ 35 w 93"/>
                  <a:gd name="T19" fmla="*/ 54 h 87"/>
                  <a:gd name="T20" fmla="*/ 41 w 93"/>
                  <a:gd name="T21" fmla="*/ 50 h 87"/>
                  <a:gd name="T22" fmla="*/ 44 w 93"/>
                  <a:gd name="T23" fmla="*/ 44 h 87"/>
                  <a:gd name="T24" fmla="*/ 51 w 93"/>
                  <a:gd name="T25" fmla="*/ 44 h 87"/>
                  <a:gd name="T26" fmla="*/ 53 w 93"/>
                  <a:gd name="T27" fmla="*/ 41 h 87"/>
                  <a:gd name="T28" fmla="*/ 50 w 93"/>
                  <a:gd name="T29" fmla="*/ 41 h 87"/>
                  <a:gd name="T30" fmla="*/ 56 w 93"/>
                  <a:gd name="T31" fmla="*/ 35 h 87"/>
                  <a:gd name="T32" fmla="*/ 61 w 93"/>
                  <a:gd name="T33" fmla="*/ 32 h 87"/>
                  <a:gd name="T34" fmla="*/ 64 w 93"/>
                  <a:gd name="T35" fmla="*/ 27 h 87"/>
                  <a:gd name="T36" fmla="*/ 67 w 93"/>
                  <a:gd name="T37" fmla="*/ 21 h 87"/>
                  <a:gd name="T38" fmla="*/ 75 w 93"/>
                  <a:gd name="T39" fmla="*/ 21 h 87"/>
                  <a:gd name="T40" fmla="*/ 77 w 93"/>
                  <a:gd name="T41" fmla="*/ 17 h 87"/>
                  <a:gd name="T42" fmla="*/ 73 w 93"/>
                  <a:gd name="T43" fmla="*/ 17 h 87"/>
                  <a:gd name="T44" fmla="*/ 82 w 93"/>
                  <a:gd name="T45" fmla="*/ 12 h 87"/>
                  <a:gd name="T46" fmla="*/ 85 w 93"/>
                  <a:gd name="T47" fmla="*/ 8 h 87"/>
                  <a:gd name="T48" fmla="*/ 85 w 93"/>
                  <a:gd name="T49" fmla="*/ 3 h 87"/>
                  <a:gd name="T50" fmla="*/ 93 w 93"/>
                  <a:gd name="T51" fmla="*/ 4 h 87"/>
                  <a:gd name="T52" fmla="*/ 87 w 93"/>
                  <a:gd name="T53" fmla="*/ 3 h 87"/>
                  <a:gd name="T54" fmla="*/ 83 w 93"/>
                  <a:gd name="T55" fmla="*/ 6 h 87"/>
                  <a:gd name="T56" fmla="*/ 81 w 93"/>
                  <a:gd name="T57" fmla="*/ 6 h 87"/>
                  <a:gd name="T58" fmla="*/ 78 w 93"/>
                  <a:gd name="T59" fmla="*/ 10 h 87"/>
                  <a:gd name="T60" fmla="*/ 72 w 93"/>
                  <a:gd name="T61" fmla="*/ 14 h 87"/>
                  <a:gd name="T62" fmla="*/ 70 w 93"/>
                  <a:gd name="T63" fmla="*/ 17 h 87"/>
                  <a:gd name="T64" fmla="*/ 66 w 93"/>
                  <a:gd name="T65" fmla="*/ 21 h 87"/>
                  <a:gd name="T66" fmla="*/ 68 w 93"/>
                  <a:gd name="T67" fmla="*/ 24 h 87"/>
                  <a:gd name="T68" fmla="*/ 61 w 93"/>
                  <a:gd name="T69" fmla="*/ 28 h 87"/>
                  <a:gd name="T70" fmla="*/ 56 w 93"/>
                  <a:gd name="T71" fmla="*/ 32 h 87"/>
                  <a:gd name="T72" fmla="*/ 51 w 93"/>
                  <a:gd name="T73" fmla="*/ 33 h 87"/>
                  <a:gd name="T74" fmla="*/ 49 w 93"/>
                  <a:gd name="T75" fmla="*/ 38 h 87"/>
                  <a:gd name="T76" fmla="*/ 52 w 93"/>
                  <a:gd name="T77" fmla="*/ 40 h 87"/>
                  <a:gd name="T78" fmla="*/ 46 w 93"/>
                  <a:gd name="T79" fmla="*/ 43 h 87"/>
                  <a:gd name="T80" fmla="*/ 42 w 93"/>
                  <a:gd name="T81" fmla="*/ 47 h 87"/>
                  <a:gd name="T82" fmla="*/ 37 w 93"/>
                  <a:gd name="T83" fmla="*/ 48 h 87"/>
                  <a:gd name="T84" fmla="*/ 41 w 93"/>
                  <a:gd name="T85" fmla="*/ 52 h 87"/>
                  <a:gd name="T86" fmla="*/ 30 w 93"/>
                  <a:gd name="T87" fmla="*/ 54 h 87"/>
                  <a:gd name="T88" fmla="*/ 26 w 93"/>
                  <a:gd name="T89" fmla="*/ 59 h 87"/>
                  <a:gd name="T90" fmla="*/ 22 w 93"/>
                  <a:gd name="T91" fmla="*/ 63 h 87"/>
                  <a:gd name="T92" fmla="*/ 20 w 93"/>
                  <a:gd name="T93" fmla="*/ 67 h 87"/>
                  <a:gd name="T94" fmla="*/ 15 w 93"/>
                  <a:gd name="T95" fmla="*/ 67 h 87"/>
                  <a:gd name="T96" fmla="*/ 18 w 93"/>
                  <a:gd name="T97" fmla="*/ 71 h 87"/>
                  <a:gd name="T98" fmla="*/ 11 w 93"/>
                  <a:gd name="T99" fmla="*/ 73 h 87"/>
                  <a:gd name="T100" fmla="*/ 7 w 93"/>
                  <a:gd name="T101" fmla="*/ 78 h 87"/>
                  <a:gd name="T102" fmla="*/ 5 w 93"/>
                  <a:gd name="T103" fmla="*/ 81 h 87"/>
                  <a:gd name="T104" fmla="*/ 1 w 93"/>
                  <a:gd name="T105"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87">
                    <a:moveTo>
                      <a:pt x="4" y="84"/>
                    </a:moveTo>
                    <a:cubicBezTo>
                      <a:pt x="2" y="83"/>
                      <a:pt x="2" y="83"/>
                      <a:pt x="2" y="83"/>
                    </a:cubicBezTo>
                    <a:cubicBezTo>
                      <a:pt x="1" y="84"/>
                      <a:pt x="1" y="84"/>
                      <a:pt x="1" y="84"/>
                    </a:cubicBezTo>
                    <a:cubicBezTo>
                      <a:pt x="2" y="85"/>
                      <a:pt x="2" y="85"/>
                      <a:pt x="2" y="85"/>
                    </a:cubicBezTo>
                    <a:cubicBezTo>
                      <a:pt x="10" y="84"/>
                      <a:pt x="10" y="84"/>
                      <a:pt x="10" y="84"/>
                    </a:cubicBezTo>
                    <a:cubicBezTo>
                      <a:pt x="10" y="83"/>
                      <a:pt x="11" y="83"/>
                      <a:pt x="11" y="82"/>
                    </a:cubicBezTo>
                    <a:cubicBezTo>
                      <a:pt x="11" y="82"/>
                      <a:pt x="11" y="81"/>
                      <a:pt x="10" y="81"/>
                    </a:cubicBezTo>
                    <a:cubicBezTo>
                      <a:pt x="10" y="81"/>
                      <a:pt x="10" y="81"/>
                      <a:pt x="10" y="81"/>
                    </a:cubicBezTo>
                    <a:cubicBezTo>
                      <a:pt x="12" y="80"/>
                      <a:pt x="12" y="80"/>
                      <a:pt x="12" y="80"/>
                    </a:cubicBezTo>
                    <a:cubicBezTo>
                      <a:pt x="12" y="80"/>
                      <a:pt x="13" y="80"/>
                      <a:pt x="13" y="79"/>
                    </a:cubicBezTo>
                    <a:cubicBezTo>
                      <a:pt x="13" y="79"/>
                      <a:pt x="13" y="78"/>
                      <a:pt x="12" y="78"/>
                    </a:cubicBezTo>
                    <a:cubicBezTo>
                      <a:pt x="12" y="77"/>
                      <a:pt x="12" y="77"/>
                      <a:pt x="12" y="77"/>
                    </a:cubicBezTo>
                    <a:cubicBezTo>
                      <a:pt x="17" y="76"/>
                      <a:pt x="17" y="76"/>
                      <a:pt x="17" y="76"/>
                    </a:cubicBezTo>
                    <a:cubicBezTo>
                      <a:pt x="17" y="76"/>
                      <a:pt x="18" y="75"/>
                      <a:pt x="18" y="75"/>
                    </a:cubicBezTo>
                    <a:cubicBezTo>
                      <a:pt x="18" y="74"/>
                      <a:pt x="18" y="74"/>
                      <a:pt x="17" y="73"/>
                    </a:cubicBezTo>
                    <a:cubicBezTo>
                      <a:pt x="16" y="73"/>
                      <a:pt x="16" y="73"/>
                      <a:pt x="16" y="73"/>
                    </a:cubicBezTo>
                    <a:cubicBezTo>
                      <a:pt x="19" y="72"/>
                      <a:pt x="19" y="72"/>
                      <a:pt x="19" y="72"/>
                    </a:cubicBezTo>
                    <a:cubicBezTo>
                      <a:pt x="19" y="72"/>
                      <a:pt x="20" y="72"/>
                      <a:pt x="20" y="71"/>
                    </a:cubicBezTo>
                    <a:cubicBezTo>
                      <a:pt x="20" y="70"/>
                      <a:pt x="20" y="70"/>
                      <a:pt x="19" y="69"/>
                    </a:cubicBezTo>
                    <a:cubicBezTo>
                      <a:pt x="19" y="69"/>
                      <a:pt x="19" y="69"/>
                      <a:pt x="19" y="69"/>
                    </a:cubicBezTo>
                    <a:cubicBezTo>
                      <a:pt x="22" y="68"/>
                      <a:pt x="22" y="68"/>
                      <a:pt x="22" y="68"/>
                    </a:cubicBezTo>
                    <a:cubicBezTo>
                      <a:pt x="23" y="68"/>
                      <a:pt x="23" y="67"/>
                      <a:pt x="23" y="67"/>
                    </a:cubicBezTo>
                    <a:cubicBezTo>
                      <a:pt x="23" y="66"/>
                      <a:pt x="23" y="66"/>
                      <a:pt x="23" y="65"/>
                    </a:cubicBezTo>
                    <a:cubicBezTo>
                      <a:pt x="21" y="65"/>
                      <a:pt x="21" y="65"/>
                      <a:pt x="21" y="65"/>
                    </a:cubicBezTo>
                    <a:cubicBezTo>
                      <a:pt x="21" y="66"/>
                      <a:pt x="21" y="66"/>
                      <a:pt x="21" y="66"/>
                    </a:cubicBezTo>
                    <a:cubicBezTo>
                      <a:pt x="21" y="67"/>
                      <a:pt x="21" y="67"/>
                      <a:pt x="21" y="67"/>
                    </a:cubicBezTo>
                    <a:cubicBezTo>
                      <a:pt x="28" y="66"/>
                      <a:pt x="28" y="66"/>
                      <a:pt x="28" y="66"/>
                    </a:cubicBezTo>
                    <a:cubicBezTo>
                      <a:pt x="28" y="66"/>
                      <a:pt x="29" y="66"/>
                      <a:pt x="29" y="65"/>
                    </a:cubicBezTo>
                    <a:cubicBezTo>
                      <a:pt x="29" y="65"/>
                      <a:pt x="29" y="64"/>
                      <a:pt x="28" y="64"/>
                    </a:cubicBezTo>
                    <a:cubicBezTo>
                      <a:pt x="26" y="62"/>
                      <a:pt x="26" y="62"/>
                      <a:pt x="26" y="62"/>
                    </a:cubicBezTo>
                    <a:cubicBezTo>
                      <a:pt x="31" y="61"/>
                      <a:pt x="31" y="61"/>
                      <a:pt x="31" y="61"/>
                    </a:cubicBezTo>
                    <a:cubicBezTo>
                      <a:pt x="31" y="61"/>
                      <a:pt x="32" y="61"/>
                      <a:pt x="32" y="60"/>
                    </a:cubicBezTo>
                    <a:cubicBezTo>
                      <a:pt x="32" y="59"/>
                      <a:pt x="32" y="59"/>
                      <a:pt x="31" y="59"/>
                    </a:cubicBezTo>
                    <a:cubicBezTo>
                      <a:pt x="28" y="57"/>
                      <a:pt x="28" y="57"/>
                      <a:pt x="28" y="57"/>
                    </a:cubicBezTo>
                    <a:cubicBezTo>
                      <a:pt x="27" y="58"/>
                      <a:pt x="27" y="58"/>
                      <a:pt x="27" y="58"/>
                    </a:cubicBezTo>
                    <a:cubicBezTo>
                      <a:pt x="27" y="59"/>
                      <a:pt x="27" y="59"/>
                      <a:pt x="27" y="59"/>
                    </a:cubicBezTo>
                    <a:cubicBezTo>
                      <a:pt x="36" y="58"/>
                      <a:pt x="36" y="58"/>
                      <a:pt x="36" y="58"/>
                    </a:cubicBezTo>
                    <a:cubicBezTo>
                      <a:pt x="37" y="58"/>
                      <a:pt x="38" y="57"/>
                      <a:pt x="38" y="57"/>
                    </a:cubicBezTo>
                    <a:cubicBezTo>
                      <a:pt x="38" y="56"/>
                      <a:pt x="38" y="55"/>
                      <a:pt x="37" y="55"/>
                    </a:cubicBezTo>
                    <a:cubicBezTo>
                      <a:pt x="35" y="54"/>
                      <a:pt x="35" y="54"/>
                      <a:pt x="35" y="54"/>
                    </a:cubicBezTo>
                    <a:cubicBezTo>
                      <a:pt x="41" y="53"/>
                      <a:pt x="41" y="53"/>
                      <a:pt x="41" y="53"/>
                    </a:cubicBezTo>
                    <a:cubicBezTo>
                      <a:pt x="42" y="53"/>
                      <a:pt x="42" y="52"/>
                      <a:pt x="42" y="52"/>
                    </a:cubicBezTo>
                    <a:cubicBezTo>
                      <a:pt x="42" y="51"/>
                      <a:pt x="42" y="51"/>
                      <a:pt x="41" y="50"/>
                    </a:cubicBezTo>
                    <a:cubicBezTo>
                      <a:pt x="41" y="50"/>
                      <a:pt x="41" y="50"/>
                      <a:pt x="41" y="50"/>
                    </a:cubicBezTo>
                    <a:cubicBezTo>
                      <a:pt x="45" y="48"/>
                      <a:pt x="45" y="48"/>
                      <a:pt x="45" y="48"/>
                    </a:cubicBezTo>
                    <a:cubicBezTo>
                      <a:pt x="45" y="48"/>
                      <a:pt x="46" y="47"/>
                      <a:pt x="46" y="47"/>
                    </a:cubicBezTo>
                    <a:cubicBezTo>
                      <a:pt x="46" y="46"/>
                      <a:pt x="45" y="46"/>
                      <a:pt x="45" y="45"/>
                    </a:cubicBezTo>
                    <a:cubicBezTo>
                      <a:pt x="44" y="44"/>
                      <a:pt x="44" y="44"/>
                      <a:pt x="44" y="44"/>
                    </a:cubicBezTo>
                    <a:cubicBezTo>
                      <a:pt x="43" y="46"/>
                      <a:pt x="43" y="46"/>
                      <a:pt x="43" y="46"/>
                    </a:cubicBezTo>
                    <a:cubicBezTo>
                      <a:pt x="43" y="47"/>
                      <a:pt x="43" y="47"/>
                      <a:pt x="43" y="47"/>
                    </a:cubicBezTo>
                    <a:cubicBezTo>
                      <a:pt x="50" y="45"/>
                      <a:pt x="50" y="45"/>
                      <a:pt x="50" y="45"/>
                    </a:cubicBezTo>
                    <a:cubicBezTo>
                      <a:pt x="51" y="45"/>
                      <a:pt x="51" y="44"/>
                      <a:pt x="51" y="44"/>
                    </a:cubicBezTo>
                    <a:cubicBezTo>
                      <a:pt x="51" y="43"/>
                      <a:pt x="51" y="43"/>
                      <a:pt x="51" y="42"/>
                    </a:cubicBezTo>
                    <a:cubicBezTo>
                      <a:pt x="50" y="42"/>
                      <a:pt x="50" y="42"/>
                      <a:pt x="50" y="42"/>
                    </a:cubicBezTo>
                    <a:cubicBezTo>
                      <a:pt x="52" y="42"/>
                      <a:pt x="52" y="42"/>
                      <a:pt x="52" y="42"/>
                    </a:cubicBezTo>
                    <a:cubicBezTo>
                      <a:pt x="53" y="42"/>
                      <a:pt x="53" y="41"/>
                      <a:pt x="53" y="41"/>
                    </a:cubicBezTo>
                    <a:cubicBezTo>
                      <a:pt x="53" y="40"/>
                      <a:pt x="53" y="39"/>
                      <a:pt x="53" y="39"/>
                    </a:cubicBezTo>
                    <a:cubicBezTo>
                      <a:pt x="51" y="38"/>
                      <a:pt x="51" y="38"/>
                      <a:pt x="51" y="38"/>
                    </a:cubicBezTo>
                    <a:cubicBezTo>
                      <a:pt x="50" y="39"/>
                      <a:pt x="50" y="39"/>
                      <a:pt x="50" y="39"/>
                    </a:cubicBezTo>
                    <a:cubicBezTo>
                      <a:pt x="50" y="41"/>
                      <a:pt x="50" y="41"/>
                      <a:pt x="50" y="41"/>
                    </a:cubicBezTo>
                    <a:cubicBezTo>
                      <a:pt x="56" y="38"/>
                      <a:pt x="56" y="38"/>
                      <a:pt x="56" y="38"/>
                    </a:cubicBezTo>
                    <a:cubicBezTo>
                      <a:pt x="57" y="38"/>
                      <a:pt x="57" y="38"/>
                      <a:pt x="57" y="37"/>
                    </a:cubicBezTo>
                    <a:cubicBezTo>
                      <a:pt x="57" y="37"/>
                      <a:pt x="57" y="36"/>
                      <a:pt x="57" y="36"/>
                    </a:cubicBezTo>
                    <a:cubicBezTo>
                      <a:pt x="56" y="35"/>
                      <a:pt x="56" y="35"/>
                      <a:pt x="56" y="35"/>
                    </a:cubicBezTo>
                    <a:cubicBezTo>
                      <a:pt x="61" y="35"/>
                      <a:pt x="61" y="35"/>
                      <a:pt x="61" y="35"/>
                    </a:cubicBezTo>
                    <a:cubicBezTo>
                      <a:pt x="61" y="35"/>
                      <a:pt x="62" y="34"/>
                      <a:pt x="62" y="33"/>
                    </a:cubicBezTo>
                    <a:cubicBezTo>
                      <a:pt x="62" y="33"/>
                      <a:pt x="62" y="32"/>
                      <a:pt x="61" y="32"/>
                    </a:cubicBezTo>
                    <a:cubicBezTo>
                      <a:pt x="61" y="32"/>
                      <a:pt x="61" y="32"/>
                      <a:pt x="61" y="32"/>
                    </a:cubicBezTo>
                    <a:cubicBezTo>
                      <a:pt x="65" y="31"/>
                      <a:pt x="65" y="31"/>
                      <a:pt x="65" y="31"/>
                    </a:cubicBezTo>
                    <a:cubicBezTo>
                      <a:pt x="66" y="30"/>
                      <a:pt x="66" y="30"/>
                      <a:pt x="66" y="29"/>
                    </a:cubicBezTo>
                    <a:cubicBezTo>
                      <a:pt x="66" y="29"/>
                      <a:pt x="66" y="28"/>
                      <a:pt x="66" y="28"/>
                    </a:cubicBezTo>
                    <a:cubicBezTo>
                      <a:pt x="64" y="27"/>
                      <a:pt x="64" y="27"/>
                      <a:pt x="64" y="27"/>
                    </a:cubicBezTo>
                    <a:cubicBezTo>
                      <a:pt x="68" y="25"/>
                      <a:pt x="68" y="25"/>
                      <a:pt x="68" y="25"/>
                    </a:cubicBezTo>
                    <a:cubicBezTo>
                      <a:pt x="69" y="25"/>
                      <a:pt x="69" y="24"/>
                      <a:pt x="69" y="24"/>
                    </a:cubicBezTo>
                    <a:cubicBezTo>
                      <a:pt x="69" y="23"/>
                      <a:pt x="69" y="23"/>
                      <a:pt x="68" y="22"/>
                    </a:cubicBezTo>
                    <a:cubicBezTo>
                      <a:pt x="67" y="21"/>
                      <a:pt x="67" y="21"/>
                      <a:pt x="67" y="21"/>
                    </a:cubicBezTo>
                    <a:cubicBezTo>
                      <a:pt x="66" y="23"/>
                      <a:pt x="66" y="23"/>
                      <a:pt x="66" y="23"/>
                    </a:cubicBezTo>
                    <a:cubicBezTo>
                      <a:pt x="66" y="24"/>
                      <a:pt x="66" y="24"/>
                      <a:pt x="66" y="24"/>
                    </a:cubicBezTo>
                    <a:cubicBezTo>
                      <a:pt x="74" y="22"/>
                      <a:pt x="74" y="22"/>
                      <a:pt x="74" y="22"/>
                    </a:cubicBezTo>
                    <a:cubicBezTo>
                      <a:pt x="75" y="22"/>
                      <a:pt x="75" y="22"/>
                      <a:pt x="75" y="21"/>
                    </a:cubicBezTo>
                    <a:cubicBezTo>
                      <a:pt x="75" y="21"/>
                      <a:pt x="75" y="20"/>
                      <a:pt x="75" y="20"/>
                    </a:cubicBezTo>
                    <a:cubicBezTo>
                      <a:pt x="74" y="19"/>
                      <a:pt x="74" y="19"/>
                      <a:pt x="74" y="19"/>
                    </a:cubicBezTo>
                    <a:cubicBezTo>
                      <a:pt x="76" y="18"/>
                      <a:pt x="76" y="18"/>
                      <a:pt x="76" y="18"/>
                    </a:cubicBezTo>
                    <a:cubicBezTo>
                      <a:pt x="76" y="18"/>
                      <a:pt x="76" y="18"/>
                      <a:pt x="77" y="17"/>
                    </a:cubicBezTo>
                    <a:cubicBezTo>
                      <a:pt x="77" y="16"/>
                      <a:pt x="76" y="16"/>
                      <a:pt x="76" y="16"/>
                    </a:cubicBezTo>
                    <a:cubicBezTo>
                      <a:pt x="73" y="14"/>
                      <a:pt x="73" y="14"/>
                      <a:pt x="73" y="14"/>
                    </a:cubicBezTo>
                    <a:cubicBezTo>
                      <a:pt x="72" y="15"/>
                      <a:pt x="72" y="15"/>
                      <a:pt x="72" y="15"/>
                    </a:cubicBezTo>
                    <a:cubicBezTo>
                      <a:pt x="73" y="17"/>
                      <a:pt x="73" y="17"/>
                      <a:pt x="73" y="17"/>
                    </a:cubicBezTo>
                    <a:cubicBezTo>
                      <a:pt x="82" y="15"/>
                      <a:pt x="82" y="15"/>
                      <a:pt x="82" y="15"/>
                    </a:cubicBezTo>
                    <a:cubicBezTo>
                      <a:pt x="82" y="15"/>
                      <a:pt x="83" y="14"/>
                      <a:pt x="83" y="14"/>
                    </a:cubicBezTo>
                    <a:cubicBezTo>
                      <a:pt x="83" y="13"/>
                      <a:pt x="83" y="12"/>
                      <a:pt x="82" y="12"/>
                    </a:cubicBezTo>
                    <a:cubicBezTo>
                      <a:pt x="82" y="12"/>
                      <a:pt x="82" y="12"/>
                      <a:pt x="82" y="12"/>
                    </a:cubicBezTo>
                    <a:cubicBezTo>
                      <a:pt x="85" y="11"/>
                      <a:pt x="85" y="11"/>
                      <a:pt x="85" y="11"/>
                    </a:cubicBezTo>
                    <a:cubicBezTo>
                      <a:pt x="85" y="11"/>
                      <a:pt x="86" y="11"/>
                      <a:pt x="86" y="10"/>
                    </a:cubicBezTo>
                    <a:cubicBezTo>
                      <a:pt x="86" y="9"/>
                      <a:pt x="86" y="9"/>
                      <a:pt x="85" y="9"/>
                    </a:cubicBezTo>
                    <a:cubicBezTo>
                      <a:pt x="85" y="8"/>
                      <a:pt x="85" y="8"/>
                      <a:pt x="85" y="8"/>
                    </a:cubicBezTo>
                    <a:cubicBezTo>
                      <a:pt x="87" y="7"/>
                      <a:pt x="87" y="7"/>
                      <a:pt x="87" y="7"/>
                    </a:cubicBezTo>
                    <a:cubicBezTo>
                      <a:pt x="87" y="7"/>
                      <a:pt x="88" y="7"/>
                      <a:pt x="88" y="6"/>
                    </a:cubicBezTo>
                    <a:cubicBezTo>
                      <a:pt x="88" y="6"/>
                      <a:pt x="88" y="5"/>
                      <a:pt x="87" y="5"/>
                    </a:cubicBezTo>
                    <a:cubicBezTo>
                      <a:pt x="85" y="3"/>
                      <a:pt x="85" y="3"/>
                      <a:pt x="85" y="3"/>
                    </a:cubicBezTo>
                    <a:cubicBezTo>
                      <a:pt x="84" y="5"/>
                      <a:pt x="84" y="5"/>
                      <a:pt x="84" y="5"/>
                    </a:cubicBezTo>
                    <a:cubicBezTo>
                      <a:pt x="84" y="6"/>
                      <a:pt x="84" y="6"/>
                      <a:pt x="84" y="6"/>
                    </a:cubicBezTo>
                    <a:cubicBezTo>
                      <a:pt x="91" y="5"/>
                      <a:pt x="91" y="5"/>
                      <a:pt x="91" y="5"/>
                    </a:cubicBezTo>
                    <a:cubicBezTo>
                      <a:pt x="92" y="5"/>
                      <a:pt x="92" y="5"/>
                      <a:pt x="93" y="4"/>
                    </a:cubicBezTo>
                    <a:cubicBezTo>
                      <a:pt x="93" y="3"/>
                      <a:pt x="92" y="3"/>
                      <a:pt x="92" y="3"/>
                    </a:cubicBezTo>
                    <a:cubicBezTo>
                      <a:pt x="88" y="0"/>
                      <a:pt x="88" y="0"/>
                      <a:pt x="88" y="0"/>
                    </a:cubicBezTo>
                    <a:cubicBezTo>
                      <a:pt x="88" y="0"/>
                      <a:pt x="87" y="0"/>
                      <a:pt x="86" y="1"/>
                    </a:cubicBezTo>
                    <a:cubicBezTo>
                      <a:pt x="86" y="1"/>
                      <a:pt x="86" y="2"/>
                      <a:pt x="87" y="3"/>
                    </a:cubicBezTo>
                    <a:cubicBezTo>
                      <a:pt x="87" y="3"/>
                      <a:pt x="87" y="3"/>
                      <a:pt x="87" y="3"/>
                    </a:cubicBezTo>
                    <a:cubicBezTo>
                      <a:pt x="84" y="3"/>
                      <a:pt x="84" y="3"/>
                      <a:pt x="84" y="3"/>
                    </a:cubicBezTo>
                    <a:cubicBezTo>
                      <a:pt x="83" y="3"/>
                      <a:pt x="83" y="4"/>
                      <a:pt x="83" y="4"/>
                    </a:cubicBezTo>
                    <a:cubicBezTo>
                      <a:pt x="83" y="5"/>
                      <a:pt x="83" y="6"/>
                      <a:pt x="83" y="6"/>
                    </a:cubicBezTo>
                    <a:cubicBezTo>
                      <a:pt x="85" y="7"/>
                      <a:pt x="85" y="7"/>
                      <a:pt x="85" y="7"/>
                    </a:cubicBezTo>
                    <a:cubicBezTo>
                      <a:pt x="86" y="6"/>
                      <a:pt x="86" y="6"/>
                      <a:pt x="86" y="6"/>
                    </a:cubicBezTo>
                    <a:cubicBezTo>
                      <a:pt x="86" y="5"/>
                      <a:pt x="86" y="5"/>
                      <a:pt x="86" y="5"/>
                    </a:cubicBezTo>
                    <a:cubicBezTo>
                      <a:pt x="81" y="6"/>
                      <a:pt x="81" y="6"/>
                      <a:pt x="81" y="6"/>
                    </a:cubicBezTo>
                    <a:cubicBezTo>
                      <a:pt x="80" y="6"/>
                      <a:pt x="80" y="7"/>
                      <a:pt x="79" y="7"/>
                    </a:cubicBezTo>
                    <a:cubicBezTo>
                      <a:pt x="79" y="8"/>
                      <a:pt x="80" y="8"/>
                      <a:pt x="80" y="9"/>
                    </a:cubicBezTo>
                    <a:cubicBezTo>
                      <a:pt x="81" y="9"/>
                      <a:pt x="81" y="9"/>
                      <a:pt x="81" y="9"/>
                    </a:cubicBezTo>
                    <a:cubicBezTo>
                      <a:pt x="78" y="10"/>
                      <a:pt x="78" y="10"/>
                      <a:pt x="78" y="10"/>
                    </a:cubicBezTo>
                    <a:cubicBezTo>
                      <a:pt x="77" y="10"/>
                      <a:pt x="77" y="11"/>
                      <a:pt x="77" y="11"/>
                    </a:cubicBezTo>
                    <a:cubicBezTo>
                      <a:pt x="77" y="12"/>
                      <a:pt x="77" y="12"/>
                      <a:pt x="77" y="13"/>
                    </a:cubicBezTo>
                    <a:cubicBezTo>
                      <a:pt x="77" y="13"/>
                      <a:pt x="77" y="13"/>
                      <a:pt x="77" y="13"/>
                    </a:cubicBezTo>
                    <a:cubicBezTo>
                      <a:pt x="72" y="14"/>
                      <a:pt x="72" y="14"/>
                      <a:pt x="72" y="14"/>
                    </a:cubicBezTo>
                    <a:cubicBezTo>
                      <a:pt x="71" y="14"/>
                      <a:pt x="71" y="14"/>
                      <a:pt x="71" y="15"/>
                    </a:cubicBezTo>
                    <a:cubicBezTo>
                      <a:pt x="71" y="15"/>
                      <a:pt x="71" y="16"/>
                      <a:pt x="72" y="16"/>
                    </a:cubicBezTo>
                    <a:cubicBezTo>
                      <a:pt x="72" y="16"/>
                      <a:pt x="72" y="16"/>
                      <a:pt x="72" y="16"/>
                    </a:cubicBezTo>
                    <a:cubicBezTo>
                      <a:pt x="70" y="17"/>
                      <a:pt x="70" y="17"/>
                      <a:pt x="70" y="17"/>
                    </a:cubicBezTo>
                    <a:cubicBezTo>
                      <a:pt x="69" y="17"/>
                      <a:pt x="69" y="18"/>
                      <a:pt x="69" y="18"/>
                    </a:cubicBezTo>
                    <a:cubicBezTo>
                      <a:pt x="69" y="19"/>
                      <a:pt x="69" y="19"/>
                      <a:pt x="69" y="20"/>
                    </a:cubicBezTo>
                    <a:cubicBezTo>
                      <a:pt x="70" y="20"/>
                      <a:pt x="70" y="20"/>
                      <a:pt x="70" y="20"/>
                    </a:cubicBezTo>
                    <a:cubicBezTo>
                      <a:pt x="66" y="21"/>
                      <a:pt x="66" y="21"/>
                      <a:pt x="66" y="21"/>
                    </a:cubicBezTo>
                    <a:cubicBezTo>
                      <a:pt x="65" y="21"/>
                      <a:pt x="65" y="22"/>
                      <a:pt x="65" y="22"/>
                    </a:cubicBezTo>
                    <a:cubicBezTo>
                      <a:pt x="65" y="23"/>
                      <a:pt x="65" y="24"/>
                      <a:pt x="65" y="24"/>
                    </a:cubicBezTo>
                    <a:cubicBezTo>
                      <a:pt x="67" y="25"/>
                      <a:pt x="67" y="25"/>
                      <a:pt x="67" y="25"/>
                    </a:cubicBezTo>
                    <a:cubicBezTo>
                      <a:pt x="68" y="24"/>
                      <a:pt x="68" y="24"/>
                      <a:pt x="68" y="24"/>
                    </a:cubicBezTo>
                    <a:cubicBezTo>
                      <a:pt x="67" y="22"/>
                      <a:pt x="67" y="22"/>
                      <a:pt x="67" y="22"/>
                    </a:cubicBezTo>
                    <a:cubicBezTo>
                      <a:pt x="61" y="26"/>
                      <a:pt x="61" y="26"/>
                      <a:pt x="61" y="26"/>
                    </a:cubicBezTo>
                    <a:cubicBezTo>
                      <a:pt x="60" y="26"/>
                      <a:pt x="60" y="26"/>
                      <a:pt x="60" y="27"/>
                    </a:cubicBezTo>
                    <a:cubicBezTo>
                      <a:pt x="60" y="27"/>
                      <a:pt x="60" y="28"/>
                      <a:pt x="61" y="28"/>
                    </a:cubicBezTo>
                    <a:cubicBezTo>
                      <a:pt x="61" y="29"/>
                      <a:pt x="61" y="29"/>
                      <a:pt x="61" y="29"/>
                    </a:cubicBezTo>
                    <a:cubicBezTo>
                      <a:pt x="57" y="30"/>
                      <a:pt x="57" y="30"/>
                      <a:pt x="57" y="30"/>
                    </a:cubicBezTo>
                    <a:cubicBezTo>
                      <a:pt x="56" y="30"/>
                      <a:pt x="56" y="30"/>
                      <a:pt x="56" y="31"/>
                    </a:cubicBezTo>
                    <a:cubicBezTo>
                      <a:pt x="56" y="32"/>
                      <a:pt x="56" y="32"/>
                      <a:pt x="56" y="32"/>
                    </a:cubicBezTo>
                    <a:cubicBezTo>
                      <a:pt x="60" y="34"/>
                      <a:pt x="60" y="34"/>
                      <a:pt x="60" y="34"/>
                    </a:cubicBezTo>
                    <a:cubicBezTo>
                      <a:pt x="60" y="33"/>
                      <a:pt x="60" y="33"/>
                      <a:pt x="60" y="33"/>
                    </a:cubicBezTo>
                    <a:cubicBezTo>
                      <a:pt x="60" y="32"/>
                      <a:pt x="60" y="32"/>
                      <a:pt x="60" y="32"/>
                    </a:cubicBezTo>
                    <a:cubicBezTo>
                      <a:pt x="51" y="33"/>
                      <a:pt x="51" y="33"/>
                      <a:pt x="51" y="33"/>
                    </a:cubicBezTo>
                    <a:cubicBezTo>
                      <a:pt x="51" y="33"/>
                      <a:pt x="50" y="33"/>
                      <a:pt x="50" y="34"/>
                    </a:cubicBezTo>
                    <a:cubicBezTo>
                      <a:pt x="50" y="35"/>
                      <a:pt x="50" y="35"/>
                      <a:pt x="51" y="36"/>
                    </a:cubicBezTo>
                    <a:cubicBezTo>
                      <a:pt x="53" y="37"/>
                      <a:pt x="53" y="37"/>
                      <a:pt x="53" y="37"/>
                    </a:cubicBezTo>
                    <a:cubicBezTo>
                      <a:pt x="49" y="38"/>
                      <a:pt x="49" y="38"/>
                      <a:pt x="49" y="38"/>
                    </a:cubicBezTo>
                    <a:cubicBezTo>
                      <a:pt x="49" y="38"/>
                      <a:pt x="49" y="38"/>
                      <a:pt x="48" y="39"/>
                    </a:cubicBezTo>
                    <a:cubicBezTo>
                      <a:pt x="48" y="40"/>
                      <a:pt x="49" y="40"/>
                      <a:pt x="49" y="40"/>
                    </a:cubicBezTo>
                    <a:cubicBezTo>
                      <a:pt x="51" y="42"/>
                      <a:pt x="51" y="42"/>
                      <a:pt x="51" y="42"/>
                    </a:cubicBezTo>
                    <a:cubicBezTo>
                      <a:pt x="52" y="40"/>
                      <a:pt x="52" y="40"/>
                      <a:pt x="52" y="40"/>
                    </a:cubicBezTo>
                    <a:cubicBezTo>
                      <a:pt x="51" y="39"/>
                      <a:pt x="51" y="39"/>
                      <a:pt x="51" y="39"/>
                    </a:cubicBezTo>
                    <a:cubicBezTo>
                      <a:pt x="46" y="40"/>
                      <a:pt x="46" y="40"/>
                      <a:pt x="46" y="40"/>
                    </a:cubicBezTo>
                    <a:cubicBezTo>
                      <a:pt x="45" y="40"/>
                      <a:pt x="45" y="41"/>
                      <a:pt x="45" y="41"/>
                    </a:cubicBezTo>
                    <a:cubicBezTo>
                      <a:pt x="45" y="42"/>
                      <a:pt x="45" y="42"/>
                      <a:pt x="46" y="43"/>
                    </a:cubicBezTo>
                    <a:cubicBezTo>
                      <a:pt x="46" y="43"/>
                      <a:pt x="46" y="43"/>
                      <a:pt x="46" y="43"/>
                    </a:cubicBezTo>
                    <a:cubicBezTo>
                      <a:pt x="43" y="44"/>
                      <a:pt x="43" y="44"/>
                      <a:pt x="43" y="44"/>
                    </a:cubicBezTo>
                    <a:cubicBezTo>
                      <a:pt x="42" y="44"/>
                      <a:pt x="42" y="45"/>
                      <a:pt x="41" y="46"/>
                    </a:cubicBezTo>
                    <a:cubicBezTo>
                      <a:pt x="41" y="46"/>
                      <a:pt x="42" y="47"/>
                      <a:pt x="42" y="47"/>
                    </a:cubicBezTo>
                    <a:cubicBezTo>
                      <a:pt x="43" y="48"/>
                      <a:pt x="43" y="48"/>
                      <a:pt x="43" y="48"/>
                    </a:cubicBezTo>
                    <a:cubicBezTo>
                      <a:pt x="44" y="46"/>
                      <a:pt x="44" y="46"/>
                      <a:pt x="44" y="46"/>
                    </a:cubicBezTo>
                    <a:cubicBezTo>
                      <a:pt x="44" y="45"/>
                      <a:pt x="44" y="45"/>
                      <a:pt x="44" y="45"/>
                    </a:cubicBezTo>
                    <a:cubicBezTo>
                      <a:pt x="37" y="48"/>
                      <a:pt x="37" y="48"/>
                      <a:pt x="37" y="48"/>
                    </a:cubicBezTo>
                    <a:cubicBezTo>
                      <a:pt x="36" y="48"/>
                      <a:pt x="36" y="49"/>
                      <a:pt x="36" y="49"/>
                    </a:cubicBezTo>
                    <a:cubicBezTo>
                      <a:pt x="36" y="50"/>
                      <a:pt x="36" y="51"/>
                      <a:pt x="37" y="51"/>
                    </a:cubicBezTo>
                    <a:cubicBezTo>
                      <a:pt x="40" y="53"/>
                      <a:pt x="40" y="53"/>
                      <a:pt x="40" y="53"/>
                    </a:cubicBezTo>
                    <a:cubicBezTo>
                      <a:pt x="41" y="52"/>
                      <a:pt x="41" y="52"/>
                      <a:pt x="41" y="52"/>
                    </a:cubicBezTo>
                    <a:cubicBezTo>
                      <a:pt x="40" y="50"/>
                      <a:pt x="40" y="50"/>
                      <a:pt x="40" y="50"/>
                    </a:cubicBezTo>
                    <a:cubicBezTo>
                      <a:pt x="31" y="52"/>
                      <a:pt x="31" y="52"/>
                      <a:pt x="31" y="52"/>
                    </a:cubicBezTo>
                    <a:cubicBezTo>
                      <a:pt x="30" y="52"/>
                      <a:pt x="30" y="52"/>
                      <a:pt x="30" y="53"/>
                    </a:cubicBezTo>
                    <a:cubicBezTo>
                      <a:pt x="30" y="54"/>
                      <a:pt x="30" y="54"/>
                      <a:pt x="30" y="54"/>
                    </a:cubicBezTo>
                    <a:cubicBezTo>
                      <a:pt x="32" y="55"/>
                      <a:pt x="32" y="55"/>
                      <a:pt x="32" y="55"/>
                    </a:cubicBezTo>
                    <a:cubicBezTo>
                      <a:pt x="27" y="56"/>
                      <a:pt x="27" y="56"/>
                      <a:pt x="27" y="56"/>
                    </a:cubicBezTo>
                    <a:cubicBezTo>
                      <a:pt x="26" y="56"/>
                      <a:pt x="26" y="57"/>
                      <a:pt x="26" y="57"/>
                    </a:cubicBezTo>
                    <a:cubicBezTo>
                      <a:pt x="26" y="58"/>
                      <a:pt x="26" y="59"/>
                      <a:pt x="26" y="59"/>
                    </a:cubicBezTo>
                    <a:cubicBezTo>
                      <a:pt x="27" y="59"/>
                      <a:pt x="27" y="59"/>
                      <a:pt x="27" y="59"/>
                    </a:cubicBezTo>
                    <a:cubicBezTo>
                      <a:pt x="22" y="60"/>
                      <a:pt x="22" y="60"/>
                      <a:pt x="22" y="60"/>
                    </a:cubicBezTo>
                    <a:cubicBezTo>
                      <a:pt x="22" y="61"/>
                      <a:pt x="21" y="61"/>
                      <a:pt x="21" y="62"/>
                    </a:cubicBezTo>
                    <a:cubicBezTo>
                      <a:pt x="21" y="62"/>
                      <a:pt x="21" y="63"/>
                      <a:pt x="22" y="63"/>
                    </a:cubicBezTo>
                    <a:cubicBezTo>
                      <a:pt x="23" y="64"/>
                      <a:pt x="23" y="64"/>
                      <a:pt x="23" y="64"/>
                    </a:cubicBezTo>
                    <a:cubicBezTo>
                      <a:pt x="20" y="64"/>
                      <a:pt x="20" y="64"/>
                      <a:pt x="20" y="64"/>
                    </a:cubicBezTo>
                    <a:cubicBezTo>
                      <a:pt x="20" y="64"/>
                      <a:pt x="19" y="65"/>
                      <a:pt x="19" y="66"/>
                    </a:cubicBezTo>
                    <a:cubicBezTo>
                      <a:pt x="19" y="66"/>
                      <a:pt x="19" y="67"/>
                      <a:pt x="20" y="67"/>
                    </a:cubicBezTo>
                    <a:cubicBezTo>
                      <a:pt x="21" y="68"/>
                      <a:pt x="21" y="68"/>
                      <a:pt x="21" y="68"/>
                    </a:cubicBezTo>
                    <a:cubicBezTo>
                      <a:pt x="22" y="67"/>
                      <a:pt x="22" y="67"/>
                      <a:pt x="22" y="67"/>
                    </a:cubicBezTo>
                    <a:cubicBezTo>
                      <a:pt x="21" y="65"/>
                      <a:pt x="21" y="65"/>
                      <a:pt x="21" y="65"/>
                    </a:cubicBezTo>
                    <a:cubicBezTo>
                      <a:pt x="15" y="67"/>
                      <a:pt x="15" y="67"/>
                      <a:pt x="15" y="67"/>
                    </a:cubicBezTo>
                    <a:cubicBezTo>
                      <a:pt x="14" y="67"/>
                      <a:pt x="14" y="68"/>
                      <a:pt x="14" y="69"/>
                    </a:cubicBezTo>
                    <a:cubicBezTo>
                      <a:pt x="14" y="69"/>
                      <a:pt x="14" y="70"/>
                      <a:pt x="14" y="70"/>
                    </a:cubicBezTo>
                    <a:cubicBezTo>
                      <a:pt x="18" y="72"/>
                      <a:pt x="18" y="72"/>
                      <a:pt x="18" y="72"/>
                    </a:cubicBezTo>
                    <a:cubicBezTo>
                      <a:pt x="18" y="71"/>
                      <a:pt x="18" y="71"/>
                      <a:pt x="18" y="71"/>
                    </a:cubicBezTo>
                    <a:cubicBezTo>
                      <a:pt x="18" y="69"/>
                      <a:pt x="18" y="69"/>
                      <a:pt x="18" y="69"/>
                    </a:cubicBezTo>
                    <a:cubicBezTo>
                      <a:pt x="12" y="70"/>
                      <a:pt x="12" y="70"/>
                      <a:pt x="12" y="70"/>
                    </a:cubicBezTo>
                    <a:cubicBezTo>
                      <a:pt x="11" y="70"/>
                      <a:pt x="11" y="71"/>
                      <a:pt x="10" y="71"/>
                    </a:cubicBezTo>
                    <a:cubicBezTo>
                      <a:pt x="10" y="72"/>
                      <a:pt x="11" y="73"/>
                      <a:pt x="11" y="73"/>
                    </a:cubicBezTo>
                    <a:cubicBezTo>
                      <a:pt x="13" y="74"/>
                      <a:pt x="13" y="74"/>
                      <a:pt x="13" y="74"/>
                    </a:cubicBezTo>
                    <a:cubicBezTo>
                      <a:pt x="8" y="75"/>
                      <a:pt x="8" y="75"/>
                      <a:pt x="8" y="75"/>
                    </a:cubicBezTo>
                    <a:cubicBezTo>
                      <a:pt x="7" y="75"/>
                      <a:pt x="6" y="76"/>
                      <a:pt x="6" y="76"/>
                    </a:cubicBezTo>
                    <a:cubicBezTo>
                      <a:pt x="6" y="77"/>
                      <a:pt x="7" y="78"/>
                      <a:pt x="7" y="78"/>
                    </a:cubicBezTo>
                    <a:cubicBezTo>
                      <a:pt x="7" y="78"/>
                      <a:pt x="7" y="78"/>
                      <a:pt x="7" y="78"/>
                    </a:cubicBezTo>
                    <a:cubicBezTo>
                      <a:pt x="5" y="78"/>
                      <a:pt x="5" y="78"/>
                      <a:pt x="5" y="78"/>
                    </a:cubicBezTo>
                    <a:cubicBezTo>
                      <a:pt x="5" y="78"/>
                      <a:pt x="4" y="79"/>
                      <a:pt x="4" y="80"/>
                    </a:cubicBezTo>
                    <a:cubicBezTo>
                      <a:pt x="4" y="80"/>
                      <a:pt x="4" y="81"/>
                      <a:pt x="5" y="81"/>
                    </a:cubicBezTo>
                    <a:cubicBezTo>
                      <a:pt x="6" y="82"/>
                      <a:pt x="6" y="82"/>
                      <a:pt x="6" y="82"/>
                    </a:cubicBezTo>
                    <a:cubicBezTo>
                      <a:pt x="1" y="83"/>
                      <a:pt x="1" y="83"/>
                      <a:pt x="1" y="83"/>
                    </a:cubicBezTo>
                    <a:cubicBezTo>
                      <a:pt x="0" y="83"/>
                      <a:pt x="0" y="83"/>
                      <a:pt x="0" y="84"/>
                    </a:cubicBezTo>
                    <a:cubicBezTo>
                      <a:pt x="0" y="84"/>
                      <a:pt x="0" y="85"/>
                      <a:pt x="1" y="85"/>
                    </a:cubicBezTo>
                    <a:cubicBezTo>
                      <a:pt x="2" y="86"/>
                      <a:pt x="2" y="86"/>
                      <a:pt x="2" y="86"/>
                    </a:cubicBezTo>
                    <a:cubicBezTo>
                      <a:pt x="3" y="87"/>
                      <a:pt x="4" y="87"/>
                      <a:pt x="4" y="86"/>
                    </a:cubicBezTo>
                    <a:cubicBezTo>
                      <a:pt x="5" y="85"/>
                      <a:pt x="4" y="84"/>
                      <a:pt x="4" y="8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202">
                <a:extLst>
                  <a:ext uri="{FF2B5EF4-FFF2-40B4-BE49-F238E27FC236}">
                    <a16:creationId xmlns:a16="http://schemas.microsoft.com/office/drawing/2014/main" id="{D63862DC-4EA9-4C09-8225-4FA63786A47D}"/>
                  </a:ext>
                </a:extLst>
              </p:cNvPr>
              <p:cNvSpPr/>
              <p:nvPr/>
            </p:nvSpPr>
            <p:spPr bwMode="auto">
              <a:xfrm>
                <a:off x="3616673" y="588409"/>
                <a:ext cx="25754" cy="61167"/>
              </a:xfrm>
              <a:custGeom>
                <a:avLst/>
                <a:gdLst>
                  <a:gd name="T0" fmla="*/ 8 w 12"/>
                  <a:gd name="T1" fmla="*/ 25 h 28"/>
                  <a:gd name="T2" fmla="*/ 6 w 12"/>
                  <a:gd name="T3" fmla="*/ 24 h 28"/>
                  <a:gd name="T4" fmla="*/ 9 w 12"/>
                  <a:gd name="T5" fmla="*/ 22 h 28"/>
                  <a:gd name="T6" fmla="*/ 9 w 12"/>
                  <a:gd name="T7" fmla="*/ 21 h 28"/>
                  <a:gd name="T8" fmla="*/ 9 w 12"/>
                  <a:gd name="T9" fmla="*/ 19 h 28"/>
                  <a:gd name="T10" fmla="*/ 7 w 12"/>
                  <a:gd name="T11" fmla="*/ 18 h 28"/>
                  <a:gd name="T12" fmla="*/ 10 w 12"/>
                  <a:gd name="T13" fmla="*/ 15 h 28"/>
                  <a:gd name="T14" fmla="*/ 11 w 12"/>
                  <a:gd name="T15" fmla="*/ 14 h 28"/>
                  <a:gd name="T16" fmla="*/ 10 w 12"/>
                  <a:gd name="T17" fmla="*/ 13 h 28"/>
                  <a:gd name="T18" fmla="*/ 5 w 12"/>
                  <a:gd name="T19" fmla="*/ 10 h 28"/>
                  <a:gd name="T20" fmla="*/ 10 w 12"/>
                  <a:gd name="T21" fmla="*/ 9 h 28"/>
                  <a:gd name="T22" fmla="*/ 11 w 12"/>
                  <a:gd name="T23" fmla="*/ 7 h 28"/>
                  <a:gd name="T24" fmla="*/ 10 w 12"/>
                  <a:gd name="T25" fmla="*/ 6 h 28"/>
                  <a:gd name="T26" fmla="*/ 8 w 12"/>
                  <a:gd name="T27" fmla="*/ 5 h 28"/>
                  <a:gd name="T28" fmla="*/ 11 w 12"/>
                  <a:gd name="T29" fmla="*/ 4 h 28"/>
                  <a:gd name="T30" fmla="*/ 12 w 12"/>
                  <a:gd name="T31" fmla="*/ 3 h 28"/>
                  <a:gd name="T32" fmla="*/ 11 w 12"/>
                  <a:gd name="T33" fmla="*/ 1 h 28"/>
                  <a:gd name="T34" fmla="*/ 9 w 12"/>
                  <a:gd name="T35" fmla="*/ 0 h 28"/>
                  <a:gd name="T36" fmla="*/ 7 w 12"/>
                  <a:gd name="T37" fmla="*/ 0 h 28"/>
                  <a:gd name="T38" fmla="*/ 7 w 12"/>
                  <a:gd name="T39" fmla="*/ 2 h 28"/>
                  <a:gd name="T40" fmla="*/ 10 w 12"/>
                  <a:gd name="T41" fmla="*/ 4 h 28"/>
                  <a:gd name="T42" fmla="*/ 11 w 12"/>
                  <a:gd name="T43" fmla="*/ 3 h 28"/>
                  <a:gd name="T44" fmla="*/ 10 w 12"/>
                  <a:gd name="T45" fmla="*/ 1 h 28"/>
                  <a:gd name="T46" fmla="*/ 5 w 12"/>
                  <a:gd name="T47" fmla="*/ 3 h 28"/>
                  <a:gd name="T48" fmla="*/ 4 w 12"/>
                  <a:gd name="T49" fmla="*/ 4 h 28"/>
                  <a:gd name="T50" fmla="*/ 4 w 12"/>
                  <a:gd name="T51" fmla="*/ 6 h 28"/>
                  <a:gd name="T52" fmla="*/ 6 w 12"/>
                  <a:gd name="T53" fmla="*/ 7 h 28"/>
                  <a:gd name="T54" fmla="*/ 1 w 12"/>
                  <a:gd name="T55" fmla="*/ 8 h 28"/>
                  <a:gd name="T56" fmla="*/ 0 w 12"/>
                  <a:gd name="T57" fmla="*/ 9 h 28"/>
                  <a:gd name="T58" fmla="*/ 1 w 12"/>
                  <a:gd name="T59" fmla="*/ 11 h 28"/>
                  <a:gd name="T60" fmla="*/ 7 w 12"/>
                  <a:gd name="T61" fmla="*/ 14 h 28"/>
                  <a:gd name="T62" fmla="*/ 3 w 12"/>
                  <a:gd name="T63" fmla="*/ 17 h 28"/>
                  <a:gd name="T64" fmla="*/ 3 w 12"/>
                  <a:gd name="T65" fmla="*/ 19 h 28"/>
                  <a:gd name="T66" fmla="*/ 3 w 12"/>
                  <a:gd name="T67" fmla="*/ 20 h 28"/>
                  <a:gd name="T68" fmla="*/ 5 w 12"/>
                  <a:gd name="T69" fmla="*/ 21 h 28"/>
                  <a:gd name="T70" fmla="*/ 2 w 12"/>
                  <a:gd name="T71" fmla="*/ 22 h 28"/>
                  <a:gd name="T72" fmla="*/ 1 w 12"/>
                  <a:gd name="T73" fmla="*/ 24 h 28"/>
                  <a:gd name="T74" fmla="*/ 2 w 12"/>
                  <a:gd name="T75" fmla="*/ 25 h 28"/>
                  <a:gd name="T76" fmla="*/ 7 w 12"/>
                  <a:gd name="T77" fmla="*/ 28 h 28"/>
                  <a:gd name="T78" fmla="*/ 9 w 12"/>
                  <a:gd name="T79" fmla="*/ 27 h 28"/>
                  <a:gd name="T80" fmla="*/ 8 w 12"/>
                  <a:gd name="T81"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28">
                    <a:moveTo>
                      <a:pt x="8" y="25"/>
                    </a:moveTo>
                    <a:cubicBezTo>
                      <a:pt x="6" y="24"/>
                      <a:pt x="6" y="24"/>
                      <a:pt x="6" y="24"/>
                    </a:cubicBezTo>
                    <a:cubicBezTo>
                      <a:pt x="9" y="22"/>
                      <a:pt x="9" y="22"/>
                      <a:pt x="9" y="22"/>
                    </a:cubicBezTo>
                    <a:cubicBezTo>
                      <a:pt x="9" y="22"/>
                      <a:pt x="9" y="21"/>
                      <a:pt x="9" y="21"/>
                    </a:cubicBezTo>
                    <a:cubicBezTo>
                      <a:pt x="9" y="20"/>
                      <a:pt x="9" y="20"/>
                      <a:pt x="9" y="19"/>
                    </a:cubicBezTo>
                    <a:cubicBezTo>
                      <a:pt x="7" y="18"/>
                      <a:pt x="7" y="18"/>
                      <a:pt x="7" y="18"/>
                    </a:cubicBezTo>
                    <a:cubicBezTo>
                      <a:pt x="10" y="15"/>
                      <a:pt x="10" y="15"/>
                      <a:pt x="10" y="15"/>
                    </a:cubicBezTo>
                    <a:cubicBezTo>
                      <a:pt x="11" y="15"/>
                      <a:pt x="11" y="14"/>
                      <a:pt x="11" y="14"/>
                    </a:cubicBezTo>
                    <a:cubicBezTo>
                      <a:pt x="11" y="14"/>
                      <a:pt x="10" y="13"/>
                      <a:pt x="10" y="13"/>
                    </a:cubicBezTo>
                    <a:cubicBezTo>
                      <a:pt x="5" y="10"/>
                      <a:pt x="5" y="10"/>
                      <a:pt x="5" y="10"/>
                    </a:cubicBezTo>
                    <a:cubicBezTo>
                      <a:pt x="10" y="9"/>
                      <a:pt x="10" y="9"/>
                      <a:pt x="10" y="9"/>
                    </a:cubicBezTo>
                    <a:cubicBezTo>
                      <a:pt x="10" y="8"/>
                      <a:pt x="11" y="8"/>
                      <a:pt x="11" y="7"/>
                    </a:cubicBezTo>
                    <a:cubicBezTo>
                      <a:pt x="11" y="7"/>
                      <a:pt x="10" y="6"/>
                      <a:pt x="10" y="6"/>
                    </a:cubicBezTo>
                    <a:cubicBezTo>
                      <a:pt x="8" y="5"/>
                      <a:pt x="8" y="5"/>
                      <a:pt x="8" y="5"/>
                    </a:cubicBezTo>
                    <a:cubicBezTo>
                      <a:pt x="11" y="4"/>
                      <a:pt x="11" y="4"/>
                      <a:pt x="11" y="4"/>
                    </a:cubicBezTo>
                    <a:cubicBezTo>
                      <a:pt x="12" y="4"/>
                      <a:pt x="12" y="3"/>
                      <a:pt x="12" y="3"/>
                    </a:cubicBezTo>
                    <a:cubicBezTo>
                      <a:pt x="12" y="2"/>
                      <a:pt x="12" y="2"/>
                      <a:pt x="11" y="1"/>
                    </a:cubicBezTo>
                    <a:cubicBezTo>
                      <a:pt x="9" y="0"/>
                      <a:pt x="9" y="0"/>
                      <a:pt x="9" y="0"/>
                    </a:cubicBezTo>
                    <a:cubicBezTo>
                      <a:pt x="8" y="0"/>
                      <a:pt x="7" y="0"/>
                      <a:pt x="7" y="0"/>
                    </a:cubicBezTo>
                    <a:cubicBezTo>
                      <a:pt x="6" y="1"/>
                      <a:pt x="7" y="2"/>
                      <a:pt x="7" y="2"/>
                    </a:cubicBezTo>
                    <a:cubicBezTo>
                      <a:pt x="10" y="4"/>
                      <a:pt x="10" y="4"/>
                      <a:pt x="10" y="4"/>
                    </a:cubicBezTo>
                    <a:cubicBezTo>
                      <a:pt x="11" y="3"/>
                      <a:pt x="11" y="3"/>
                      <a:pt x="11" y="3"/>
                    </a:cubicBezTo>
                    <a:cubicBezTo>
                      <a:pt x="10" y="1"/>
                      <a:pt x="10" y="1"/>
                      <a:pt x="10" y="1"/>
                    </a:cubicBezTo>
                    <a:cubicBezTo>
                      <a:pt x="5" y="3"/>
                      <a:pt x="5" y="3"/>
                      <a:pt x="5" y="3"/>
                    </a:cubicBezTo>
                    <a:cubicBezTo>
                      <a:pt x="4" y="3"/>
                      <a:pt x="4" y="4"/>
                      <a:pt x="4" y="4"/>
                    </a:cubicBezTo>
                    <a:cubicBezTo>
                      <a:pt x="4" y="5"/>
                      <a:pt x="4" y="6"/>
                      <a:pt x="4" y="6"/>
                    </a:cubicBezTo>
                    <a:cubicBezTo>
                      <a:pt x="6" y="7"/>
                      <a:pt x="6" y="7"/>
                      <a:pt x="6" y="7"/>
                    </a:cubicBezTo>
                    <a:cubicBezTo>
                      <a:pt x="1" y="8"/>
                      <a:pt x="1" y="8"/>
                      <a:pt x="1" y="8"/>
                    </a:cubicBezTo>
                    <a:cubicBezTo>
                      <a:pt x="1" y="8"/>
                      <a:pt x="0" y="9"/>
                      <a:pt x="0" y="9"/>
                    </a:cubicBezTo>
                    <a:cubicBezTo>
                      <a:pt x="0" y="10"/>
                      <a:pt x="1" y="10"/>
                      <a:pt x="1" y="11"/>
                    </a:cubicBezTo>
                    <a:cubicBezTo>
                      <a:pt x="7" y="14"/>
                      <a:pt x="7" y="14"/>
                      <a:pt x="7" y="14"/>
                    </a:cubicBezTo>
                    <a:cubicBezTo>
                      <a:pt x="3" y="17"/>
                      <a:pt x="3" y="17"/>
                      <a:pt x="3" y="17"/>
                    </a:cubicBezTo>
                    <a:cubicBezTo>
                      <a:pt x="3" y="18"/>
                      <a:pt x="3" y="18"/>
                      <a:pt x="3" y="19"/>
                    </a:cubicBezTo>
                    <a:cubicBezTo>
                      <a:pt x="3" y="19"/>
                      <a:pt x="3" y="19"/>
                      <a:pt x="3" y="20"/>
                    </a:cubicBezTo>
                    <a:cubicBezTo>
                      <a:pt x="5" y="21"/>
                      <a:pt x="5" y="21"/>
                      <a:pt x="5" y="21"/>
                    </a:cubicBezTo>
                    <a:cubicBezTo>
                      <a:pt x="2" y="22"/>
                      <a:pt x="2" y="22"/>
                      <a:pt x="2" y="22"/>
                    </a:cubicBezTo>
                    <a:cubicBezTo>
                      <a:pt x="2" y="23"/>
                      <a:pt x="1" y="23"/>
                      <a:pt x="1" y="24"/>
                    </a:cubicBezTo>
                    <a:cubicBezTo>
                      <a:pt x="1" y="24"/>
                      <a:pt x="2" y="25"/>
                      <a:pt x="2" y="25"/>
                    </a:cubicBezTo>
                    <a:cubicBezTo>
                      <a:pt x="7" y="28"/>
                      <a:pt x="7" y="28"/>
                      <a:pt x="7" y="28"/>
                    </a:cubicBezTo>
                    <a:cubicBezTo>
                      <a:pt x="8" y="28"/>
                      <a:pt x="8" y="28"/>
                      <a:pt x="9" y="27"/>
                    </a:cubicBezTo>
                    <a:cubicBezTo>
                      <a:pt x="9" y="27"/>
                      <a:pt x="9" y="26"/>
                      <a:pt x="8" y="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1203">
                <a:extLst>
                  <a:ext uri="{FF2B5EF4-FFF2-40B4-BE49-F238E27FC236}">
                    <a16:creationId xmlns:a16="http://schemas.microsoft.com/office/drawing/2014/main" id="{E687CB5B-E9E2-4724-86CF-47FF955DC10C}"/>
                  </a:ext>
                </a:extLst>
              </p:cNvPr>
              <p:cNvSpPr/>
              <p:nvPr/>
            </p:nvSpPr>
            <p:spPr bwMode="auto">
              <a:xfrm>
                <a:off x="3618282" y="517584"/>
                <a:ext cx="442654" cy="146478"/>
              </a:xfrm>
              <a:custGeom>
                <a:avLst/>
                <a:gdLst>
                  <a:gd name="T0" fmla="*/ 9 w 202"/>
                  <a:gd name="T1" fmla="*/ 63 h 67"/>
                  <a:gd name="T2" fmla="*/ 13 w 202"/>
                  <a:gd name="T3" fmla="*/ 57 h 67"/>
                  <a:gd name="T4" fmla="*/ 18 w 202"/>
                  <a:gd name="T5" fmla="*/ 54 h 67"/>
                  <a:gd name="T6" fmla="*/ 32 w 202"/>
                  <a:gd name="T7" fmla="*/ 56 h 67"/>
                  <a:gd name="T8" fmla="*/ 33 w 202"/>
                  <a:gd name="T9" fmla="*/ 54 h 67"/>
                  <a:gd name="T10" fmla="*/ 52 w 202"/>
                  <a:gd name="T11" fmla="*/ 51 h 67"/>
                  <a:gd name="T12" fmla="*/ 59 w 202"/>
                  <a:gd name="T13" fmla="*/ 49 h 67"/>
                  <a:gd name="T14" fmla="*/ 66 w 202"/>
                  <a:gd name="T15" fmla="*/ 44 h 67"/>
                  <a:gd name="T16" fmla="*/ 70 w 202"/>
                  <a:gd name="T17" fmla="*/ 43 h 67"/>
                  <a:gd name="T18" fmla="*/ 75 w 202"/>
                  <a:gd name="T19" fmla="*/ 40 h 67"/>
                  <a:gd name="T20" fmla="*/ 82 w 202"/>
                  <a:gd name="T21" fmla="*/ 39 h 67"/>
                  <a:gd name="T22" fmla="*/ 99 w 202"/>
                  <a:gd name="T23" fmla="*/ 36 h 67"/>
                  <a:gd name="T24" fmla="*/ 103 w 202"/>
                  <a:gd name="T25" fmla="*/ 30 h 67"/>
                  <a:gd name="T26" fmla="*/ 109 w 202"/>
                  <a:gd name="T27" fmla="*/ 26 h 67"/>
                  <a:gd name="T28" fmla="*/ 116 w 202"/>
                  <a:gd name="T29" fmla="*/ 26 h 67"/>
                  <a:gd name="T30" fmla="*/ 127 w 202"/>
                  <a:gd name="T31" fmla="*/ 26 h 67"/>
                  <a:gd name="T32" fmla="*/ 129 w 202"/>
                  <a:gd name="T33" fmla="*/ 23 h 67"/>
                  <a:gd name="T34" fmla="*/ 137 w 202"/>
                  <a:gd name="T35" fmla="*/ 21 h 67"/>
                  <a:gd name="T36" fmla="*/ 143 w 202"/>
                  <a:gd name="T37" fmla="*/ 20 h 67"/>
                  <a:gd name="T38" fmla="*/ 149 w 202"/>
                  <a:gd name="T39" fmla="*/ 18 h 67"/>
                  <a:gd name="T40" fmla="*/ 156 w 202"/>
                  <a:gd name="T41" fmla="*/ 16 h 67"/>
                  <a:gd name="T42" fmla="*/ 174 w 202"/>
                  <a:gd name="T43" fmla="*/ 13 h 67"/>
                  <a:gd name="T44" fmla="*/ 180 w 202"/>
                  <a:gd name="T45" fmla="*/ 11 h 67"/>
                  <a:gd name="T46" fmla="*/ 186 w 202"/>
                  <a:gd name="T47" fmla="*/ 8 h 67"/>
                  <a:gd name="T48" fmla="*/ 192 w 202"/>
                  <a:gd name="T49" fmla="*/ 6 h 67"/>
                  <a:gd name="T50" fmla="*/ 201 w 202"/>
                  <a:gd name="T51" fmla="*/ 4 h 67"/>
                  <a:gd name="T52" fmla="*/ 200 w 202"/>
                  <a:gd name="T53" fmla="*/ 4 h 67"/>
                  <a:gd name="T54" fmla="*/ 191 w 202"/>
                  <a:gd name="T55" fmla="*/ 6 h 67"/>
                  <a:gd name="T56" fmla="*/ 184 w 202"/>
                  <a:gd name="T57" fmla="*/ 8 h 67"/>
                  <a:gd name="T58" fmla="*/ 179 w 202"/>
                  <a:gd name="T59" fmla="*/ 10 h 67"/>
                  <a:gd name="T60" fmla="*/ 172 w 202"/>
                  <a:gd name="T61" fmla="*/ 12 h 67"/>
                  <a:gd name="T62" fmla="*/ 156 w 202"/>
                  <a:gd name="T63" fmla="*/ 13 h 67"/>
                  <a:gd name="T64" fmla="*/ 149 w 202"/>
                  <a:gd name="T65" fmla="*/ 15 h 67"/>
                  <a:gd name="T66" fmla="*/ 143 w 202"/>
                  <a:gd name="T67" fmla="*/ 17 h 67"/>
                  <a:gd name="T68" fmla="*/ 137 w 202"/>
                  <a:gd name="T69" fmla="*/ 18 h 67"/>
                  <a:gd name="T70" fmla="*/ 129 w 202"/>
                  <a:gd name="T71" fmla="*/ 20 h 67"/>
                  <a:gd name="T72" fmla="*/ 122 w 202"/>
                  <a:gd name="T73" fmla="*/ 24 h 67"/>
                  <a:gd name="T74" fmla="*/ 115 w 202"/>
                  <a:gd name="T75" fmla="*/ 25 h 67"/>
                  <a:gd name="T76" fmla="*/ 109 w 202"/>
                  <a:gd name="T77" fmla="*/ 26 h 67"/>
                  <a:gd name="T78" fmla="*/ 101 w 202"/>
                  <a:gd name="T79" fmla="*/ 32 h 67"/>
                  <a:gd name="T80" fmla="*/ 92 w 202"/>
                  <a:gd name="T81" fmla="*/ 33 h 67"/>
                  <a:gd name="T82" fmla="*/ 92 w 202"/>
                  <a:gd name="T83" fmla="*/ 38 h 67"/>
                  <a:gd name="T84" fmla="*/ 86 w 202"/>
                  <a:gd name="T85" fmla="*/ 40 h 67"/>
                  <a:gd name="T86" fmla="*/ 80 w 202"/>
                  <a:gd name="T87" fmla="*/ 41 h 67"/>
                  <a:gd name="T88" fmla="*/ 73 w 202"/>
                  <a:gd name="T89" fmla="*/ 43 h 67"/>
                  <a:gd name="T90" fmla="*/ 52 w 202"/>
                  <a:gd name="T91" fmla="*/ 44 h 67"/>
                  <a:gd name="T92" fmla="*/ 46 w 202"/>
                  <a:gd name="T93" fmla="*/ 45 h 67"/>
                  <a:gd name="T94" fmla="*/ 40 w 202"/>
                  <a:gd name="T95" fmla="*/ 51 h 67"/>
                  <a:gd name="T96" fmla="*/ 36 w 202"/>
                  <a:gd name="T97" fmla="*/ 54 h 67"/>
                  <a:gd name="T98" fmla="*/ 31 w 202"/>
                  <a:gd name="T99" fmla="*/ 57 h 67"/>
                  <a:gd name="T100" fmla="*/ 13 w 202"/>
                  <a:gd name="T101" fmla="*/ 57 h 67"/>
                  <a:gd name="T102" fmla="*/ 2 w 202"/>
                  <a:gd name="T103" fmla="*/ 58 h 67"/>
                  <a:gd name="T104" fmla="*/ 1 w 202"/>
                  <a:gd name="T10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67">
                    <a:moveTo>
                      <a:pt x="3" y="64"/>
                    </a:moveTo>
                    <a:cubicBezTo>
                      <a:pt x="3" y="64"/>
                      <a:pt x="3" y="64"/>
                      <a:pt x="3" y="64"/>
                    </a:cubicBezTo>
                    <a:cubicBezTo>
                      <a:pt x="2" y="65"/>
                      <a:pt x="2" y="65"/>
                      <a:pt x="2" y="65"/>
                    </a:cubicBezTo>
                    <a:cubicBezTo>
                      <a:pt x="3" y="66"/>
                      <a:pt x="3" y="66"/>
                      <a:pt x="3" y="66"/>
                    </a:cubicBezTo>
                    <a:cubicBezTo>
                      <a:pt x="8" y="64"/>
                      <a:pt x="8" y="64"/>
                      <a:pt x="8" y="64"/>
                    </a:cubicBezTo>
                    <a:cubicBezTo>
                      <a:pt x="8" y="64"/>
                      <a:pt x="9" y="63"/>
                      <a:pt x="9" y="63"/>
                    </a:cubicBezTo>
                    <a:cubicBezTo>
                      <a:pt x="9" y="62"/>
                      <a:pt x="9" y="62"/>
                      <a:pt x="8" y="61"/>
                    </a:cubicBezTo>
                    <a:cubicBezTo>
                      <a:pt x="8" y="61"/>
                      <a:pt x="8" y="61"/>
                      <a:pt x="8" y="61"/>
                    </a:cubicBezTo>
                    <a:cubicBezTo>
                      <a:pt x="15" y="62"/>
                      <a:pt x="15" y="62"/>
                      <a:pt x="15" y="62"/>
                    </a:cubicBezTo>
                    <a:cubicBezTo>
                      <a:pt x="16" y="62"/>
                      <a:pt x="16" y="61"/>
                      <a:pt x="17" y="61"/>
                    </a:cubicBezTo>
                    <a:cubicBezTo>
                      <a:pt x="17" y="60"/>
                      <a:pt x="17" y="59"/>
                      <a:pt x="16" y="59"/>
                    </a:cubicBezTo>
                    <a:cubicBezTo>
                      <a:pt x="13" y="57"/>
                      <a:pt x="13" y="57"/>
                      <a:pt x="13" y="57"/>
                    </a:cubicBezTo>
                    <a:cubicBezTo>
                      <a:pt x="13" y="59"/>
                      <a:pt x="13" y="59"/>
                      <a:pt x="13" y="59"/>
                    </a:cubicBezTo>
                    <a:cubicBezTo>
                      <a:pt x="13" y="60"/>
                      <a:pt x="13" y="60"/>
                      <a:pt x="13" y="60"/>
                    </a:cubicBezTo>
                    <a:cubicBezTo>
                      <a:pt x="23" y="60"/>
                      <a:pt x="23" y="60"/>
                      <a:pt x="23" y="60"/>
                    </a:cubicBezTo>
                    <a:cubicBezTo>
                      <a:pt x="23" y="60"/>
                      <a:pt x="24" y="60"/>
                      <a:pt x="24" y="59"/>
                    </a:cubicBezTo>
                    <a:cubicBezTo>
                      <a:pt x="24" y="59"/>
                      <a:pt x="24" y="58"/>
                      <a:pt x="23" y="58"/>
                    </a:cubicBezTo>
                    <a:cubicBezTo>
                      <a:pt x="18" y="54"/>
                      <a:pt x="18" y="54"/>
                      <a:pt x="18" y="54"/>
                    </a:cubicBezTo>
                    <a:cubicBezTo>
                      <a:pt x="18" y="56"/>
                      <a:pt x="18" y="56"/>
                      <a:pt x="18" y="56"/>
                    </a:cubicBezTo>
                    <a:cubicBezTo>
                      <a:pt x="18" y="57"/>
                      <a:pt x="18" y="57"/>
                      <a:pt x="18" y="57"/>
                    </a:cubicBezTo>
                    <a:cubicBezTo>
                      <a:pt x="31" y="59"/>
                      <a:pt x="31" y="59"/>
                      <a:pt x="31" y="59"/>
                    </a:cubicBezTo>
                    <a:cubicBezTo>
                      <a:pt x="32" y="59"/>
                      <a:pt x="32" y="58"/>
                      <a:pt x="33" y="58"/>
                    </a:cubicBezTo>
                    <a:cubicBezTo>
                      <a:pt x="33" y="57"/>
                      <a:pt x="33" y="56"/>
                      <a:pt x="32" y="56"/>
                    </a:cubicBezTo>
                    <a:cubicBezTo>
                      <a:pt x="32" y="56"/>
                      <a:pt x="32" y="56"/>
                      <a:pt x="32" y="56"/>
                    </a:cubicBezTo>
                    <a:cubicBezTo>
                      <a:pt x="36" y="55"/>
                      <a:pt x="36" y="55"/>
                      <a:pt x="36" y="55"/>
                    </a:cubicBezTo>
                    <a:cubicBezTo>
                      <a:pt x="36" y="55"/>
                      <a:pt x="37" y="55"/>
                      <a:pt x="37" y="54"/>
                    </a:cubicBezTo>
                    <a:cubicBezTo>
                      <a:pt x="37" y="53"/>
                      <a:pt x="37" y="53"/>
                      <a:pt x="36" y="52"/>
                    </a:cubicBezTo>
                    <a:cubicBezTo>
                      <a:pt x="34" y="51"/>
                      <a:pt x="34" y="51"/>
                      <a:pt x="34" y="51"/>
                    </a:cubicBezTo>
                    <a:cubicBezTo>
                      <a:pt x="33" y="52"/>
                      <a:pt x="33" y="52"/>
                      <a:pt x="33" y="52"/>
                    </a:cubicBezTo>
                    <a:cubicBezTo>
                      <a:pt x="33" y="54"/>
                      <a:pt x="33" y="54"/>
                      <a:pt x="33" y="54"/>
                    </a:cubicBezTo>
                    <a:cubicBezTo>
                      <a:pt x="46" y="54"/>
                      <a:pt x="46" y="54"/>
                      <a:pt x="46" y="54"/>
                    </a:cubicBezTo>
                    <a:cubicBezTo>
                      <a:pt x="46" y="54"/>
                      <a:pt x="47" y="54"/>
                      <a:pt x="47" y="53"/>
                    </a:cubicBezTo>
                    <a:cubicBezTo>
                      <a:pt x="47" y="52"/>
                      <a:pt x="47" y="52"/>
                      <a:pt x="47" y="51"/>
                    </a:cubicBezTo>
                    <a:cubicBezTo>
                      <a:pt x="46" y="51"/>
                      <a:pt x="46" y="51"/>
                      <a:pt x="46" y="51"/>
                    </a:cubicBezTo>
                    <a:cubicBezTo>
                      <a:pt x="50" y="52"/>
                      <a:pt x="50" y="52"/>
                      <a:pt x="50" y="52"/>
                    </a:cubicBezTo>
                    <a:cubicBezTo>
                      <a:pt x="51" y="52"/>
                      <a:pt x="52" y="51"/>
                      <a:pt x="52" y="51"/>
                    </a:cubicBezTo>
                    <a:cubicBezTo>
                      <a:pt x="52" y="50"/>
                      <a:pt x="52" y="49"/>
                      <a:pt x="51" y="49"/>
                    </a:cubicBezTo>
                    <a:cubicBezTo>
                      <a:pt x="46" y="46"/>
                      <a:pt x="46" y="46"/>
                      <a:pt x="46" y="46"/>
                    </a:cubicBezTo>
                    <a:cubicBezTo>
                      <a:pt x="45" y="47"/>
                      <a:pt x="45" y="47"/>
                      <a:pt x="45" y="47"/>
                    </a:cubicBezTo>
                    <a:cubicBezTo>
                      <a:pt x="45" y="48"/>
                      <a:pt x="45" y="48"/>
                      <a:pt x="45" y="48"/>
                    </a:cubicBezTo>
                    <a:cubicBezTo>
                      <a:pt x="57" y="50"/>
                      <a:pt x="57" y="50"/>
                      <a:pt x="57" y="50"/>
                    </a:cubicBezTo>
                    <a:cubicBezTo>
                      <a:pt x="58" y="50"/>
                      <a:pt x="58" y="50"/>
                      <a:pt x="59" y="49"/>
                    </a:cubicBezTo>
                    <a:cubicBezTo>
                      <a:pt x="59" y="48"/>
                      <a:pt x="59" y="48"/>
                      <a:pt x="58" y="47"/>
                    </a:cubicBezTo>
                    <a:cubicBezTo>
                      <a:pt x="57" y="47"/>
                      <a:pt x="57" y="47"/>
                      <a:pt x="57" y="47"/>
                    </a:cubicBezTo>
                    <a:cubicBezTo>
                      <a:pt x="65" y="47"/>
                      <a:pt x="65" y="47"/>
                      <a:pt x="65" y="47"/>
                    </a:cubicBezTo>
                    <a:cubicBezTo>
                      <a:pt x="66" y="47"/>
                      <a:pt x="66" y="47"/>
                      <a:pt x="66" y="46"/>
                    </a:cubicBezTo>
                    <a:cubicBezTo>
                      <a:pt x="67" y="46"/>
                      <a:pt x="66" y="45"/>
                      <a:pt x="66" y="45"/>
                    </a:cubicBezTo>
                    <a:cubicBezTo>
                      <a:pt x="66" y="44"/>
                      <a:pt x="66" y="44"/>
                      <a:pt x="66" y="44"/>
                    </a:cubicBezTo>
                    <a:cubicBezTo>
                      <a:pt x="73" y="45"/>
                      <a:pt x="73" y="45"/>
                      <a:pt x="73" y="45"/>
                    </a:cubicBezTo>
                    <a:cubicBezTo>
                      <a:pt x="73" y="45"/>
                      <a:pt x="74" y="44"/>
                      <a:pt x="74" y="43"/>
                    </a:cubicBezTo>
                    <a:cubicBezTo>
                      <a:pt x="74" y="43"/>
                      <a:pt x="74" y="42"/>
                      <a:pt x="74" y="42"/>
                    </a:cubicBezTo>
                    <a:cubicBezTo>
                      <a:pt x="70" y="40"/>
                      <a:pt x="70" y="40"/>
                      <a:pt x="70" y="40"/>
                    </a:cubicBezTo>
                    <a:cubicBezTo>
                      <a:pt x="70" y="41"/>
                      <a:pt x="70" y="41"/>
                      <a:pt x="70" y="41"/>
                    </a:cubicBezTo>
                    <a:cubicBezTo>
                      <a:pt x="70" y="43"/>
                      <a:pt x="70" y="43"/>
                      <a:pt x="70" y="43"/>
                    </a:cubicBezTo>
                    <a:cubicBezTo>
                      <a:pt x="80" y="42"/>
                      <a:pt x="80" y="42"/>
                      <a:pt x="80" y="42"/>
                    </a:cubicBezTo>
                    <a:cubicBezTo>
                      <a:pt x="80" y="42"/>
                      <a:pt x="81" y="42"/>
                      <a:pt x="81" y="41"/>
                    </a:cubicBezTo>
                    <a:cubicBezTo>
                      <a:pt x="81" y="40"/>
                      <a:pt x="81" y="40"/>
                      <a:pt x="80" y="39"/>
                    </a:cubicBezTo>
                    <a:cubicBezTo>
                      <a:pt x="76" y="37"/>
                      <a:pt x="76" y="37"/>
                      <a:pt x="76" y="37"/>
                    </a:cubicBezTo>
                    <a:cubicBezTo>
                      <a:pt x="76" y="38"/>
                      <a:pt x="76" y="38"/>
                      <a:pt x="76" y="38"/>
                    </a:cubicBezTo>
                    <a:cubicBezTo>
                      <a:pt x="75" y="40"/>
                      <a:pt x="75" y="40"/>
                      <a:pt x="75" y="40"/>
                    </a:cubicBezTo>
                    <a:cubicBezTo>
                      <a:pt x="86" y="41"/>
                      <a:pt x="86" y="41"/>
                      <a:pt x="86" y="41"/>
                    </a:cubicBezTo>
                    <a:cubicBezTo>
                      <a:pt x="87" y="41"/>
                      <a:pt x="88" y="41"/>
                      <a:pt x="88" y="40"/>
                    </a:cubicBezTo>
                    <a:cubicBezTo>
                      <a:pt x="88" y="40"/>
                      <a:pt x="88" y="39"/>
                      <a:pt x="87" y="38"/>
                    </a:cubicBezTo>
                    <a:cubicBezTo>
                      <a:pt x="83" y="36"/>
                      <a:pt x="83" y="36"/>
                      <a:pt x="83" y="36"/>
                    </a:cubicBezTo>
                    <a:cubicBezTo>
                      <a:pt x="82" y="37"/>
                      <a:pt x="82" y="37"/>
                      <a:pt x="82" y="37"/>
                    </a:cubicBezTo>
                    <a:cubicBezTo>
                      <a:pt x="82" y="39"/>
                      <a:pt x="82" y="39"/>
                      <a:pt x="82" y="39"/>
                    </a:cubicBezTo>
                    <a:cubicBezTo>
                      <a:pt x="91" y="40"/>
                      <a:pt x="91" y="40"/>
                      <a:pt x="91" y="40"/>
                    </a:cubicBezTo>
                    <a:cubicBezTo>
                      <a:pt x="92" y="40"/>
                      <a:pt x="93" y="39"/>
                      <a:pt x="93" y="39"/>
                    </a:cubicBezTo>
                    <a:cubicBezTo>
                      <a:pt x="93" y="38"/>
                      <a:pt x="93" y="37"/>
                      <a:pt x="92" y="37"/>
                    </a:cubicBezTo>
                    <a:cubicBezTo>
                      <a:pt x="92" y="37"/>
                      <a:pt x="92" y="37"/>
                      <a:pt x="92" y="37"/>
                    </a:cubicBezTo>
                    <a:cubicBezTo>
                      <a:pt x="98" y="37"/>
                      <a:pt x="98" y="37"/>
                      <a:pt x="98" y="37"/>
                    </a:cubicBezTo>
                    <a:cubicBezTo>
                      <a:pt x="98" y="37"/>
                      <a:pt x="99" y="36"/>
                      <a:pt x="99" y="36"/>
                    </a:cubicBezTo>
                    <a:cubicBezTo>
                      <a:pt x="99" y="35"/>
                      <a:pt x="99" y="35"/>
                      <a:pt x="98" y="34"/>
                    </a:cubicBezTo>
                    <a:cubicBezTo>
                      <a:pt x="98" y="34"/>
                      <a:pt x="98" y="34"/>
                      <a:pt x="98" y="34"/>
                    </a:cubicBezTo>
                    <a:cubicBezTo>
                      <a:pt x="104" y="34"/>
                      <a:pt x="104" y="34"/>
                      <a:pt x="104" y="34"/>
                    </a:cubicBezTo>
                    <a:cubicBezTo>
                      <a:pt x="105" y="34"/>
                      <a:pt x="106" y="33"/>
                      <a:pt x="106" y="33"/>
                    </a:cubicBezTo>
                    <a:cubicBezTo>
                      <a:pt x="106" y="32"/>
                      <a:pt x="106" y="32"/>
                      <a:pt x="105" y="31"/>
                    </a:cubicBezTo>
                    <a:cubicBezTo>
                      <a:pt x="103" y="30"/>
                      <a:pt x="103" y="30"/>
                      <a:pt x="103" y="30"/>
                    </a:cubicBezTo>
                    <a:cubicBezTo>
                      <a:pt x="102" y="31"/>
                      <a:pt x="102" y="31"/>
                      <a:pt x="102" y="31"/>
                    </a:cubicBezTo>
                    <a:cubicBezTo>
                      <a:pt x="102" y="32"/>
                      <a:pt x="102" y="32"/>
                      <a:pt x="102" y="32"/>
                    </a:cubicBezTo>
                    <a:cubicBezTo>
                      <a:pt x="113" y="32"/>
                      <a:pt x="113" y="32"/>
                      <a:pt x="113" y="32"/>
                    </a:cubicBezTo>
                    <a:cubicBezTo>
                      <a:pt x="114" y="32"/>
                      <a:pt x="114" y="31"/>
                      <a:pt x="114" y="30"/>
                    </a:cubicBezTo>
                    <a:cubicBezTo>
                      <a:pt x="114" y="30"/>
                      <a:pt x="114" y="29"/>
                      <a:pt x="114" y="29"/>
                    </a:cubicBezTo>
                    <a:cubicBezTo>
                      <a:pt x="109" y="26"/>
                      <a:pt x="109" y="26"/>
                      <a:pt x="109" y="26"/>
                    </a:cubicBezTo>
                    <a:cubicBezTo>
                      <a:pt x="108" y="27"/>
                      <a:pt x="108" y="27"/>
                      <a:pt x="108" y="27"/>
                    </a:cubicBezTo>
                    <a:cubicBezTo>
                      <a:pt x="108" y="29"/>
                      <a:pt x="108" y="29"/>
                      <a:pt x="108" y="29"/>
                    </a:cubicBezTo>
                    <a:cubicBezTo>
                      <a:pt x="119" y="31"/>
                      <a:pt x="119" y="31"/>
                      <a:pt x="119" y="31"/>
                    </a:cubicBezTo>
                    <a:cubicBezTo>
                      <a:pt x="120" y="31"/>
                      <a:pt x="121" y="31"/>
                      <a:pt x="121" y="30"/>
                    </a:cubicBezTo>
                    <a:cubicBezTo>
                      <a:pt x="121" y="30"/>
                      <a:pt x="121" y="29"/>
                      <a:pt x="121" y="29"/>
                    </a:cubicBezTo>
                    <a:cubicBezTo>
                      <a:pt x="116" y="26"/>
                      <a:pt x="116" y="26"/>
                      <a:pt x="116" y="26"/>
                    </a:cubicBezTo>
                    <a:cubicBezTo>
                      <a:pt x="115" y="27"/>
                      <a:pt x="115" y="27"/>
                      <a:pt x="115" y="27"/>
                    </a:cubicBezTo>
                    <a:cubicBezTo>
                      <a:pt x="115" y="28"/>
                      <a:pt x="115" y="28"/>
                      <a:pt x="115" y="28"/>
                    </a:cubicBezTo>
                    <a:cubicBezTo>
                      <a:pt x="126" y="29"/>
                      <a:pt x="126" y="29"/>
                      <a:pt x="126" y="29"/>
                    </a:cubicBezTo>
                    <a:cubicBezTo>
                      <a:pt x="127" y="29"/>
                      <a:pt x="127" y="29"/>
                      <a:pt x="128" y="28"/>
                    </a:cubicBezTo>
                    <a:cubicBezTo>
                      <a:pt x="128" y="27"/>
                      <a:pt x="127" y="27"/>
                      <a:pt x="127" y="26"/>
                    </a:cubicBezTo>
                    <a:cubicBezTo>
                      <a:pt x="127" y="26"/>
                      <a:pt x="127" y="26"/>
                      <a:pt x="127" y="26"/>
                    </a:cubicBezTo>
                    <a:cubicBezTo>
                      <a:pt x="132" y="25"/>
                      <a:pt x="132" y="25"/>
                      <a:pt x="132" y="25"/>
                    </a:cubicBezTo>
                    <a:cubicBezTo>
                      <a:pt x="133" y="25"/>
                      <a:pt x="134" y="25"/>
                      <a:pt x="134" y="24"/>
                    </a:cubicBezTo>
                    <a:cubicBezTo>
                      <a:pt x="134" y="24"/>
                      <a:pt x="134" y="23"/>
                      <a:pt x="133" y="23"/>
                    </a:cubicBezTo>
                    <a:cubicBezTo>
                      <a:pt x="130" y="21"/>
                      <a:pt x="130" y="21"/>
                      <a:pt x="130" y="21"/>
                    </a:cubicBezTo>
                    <a:cubicBezTo>
                      <a:pt x="129" y="22"/>
                      <a:pt x="129" y="22"/>
                      <a:pt x="129" y="22"/>
                    </a:cubicBezTo>
                    <a:cubicBezTo>
                      <a:pt x="129" y="23"/>
                      <a:pt x="129" y="23"/>
                      <a:pt x="129" y="23"/>
                    </a:cubicBezTo>
                    <a:cubicBezTo>
                      <a:pt x="140" y="23"/>
                      <a:pt x="140" y="23"/>
                      <a:pt x="140" y="23"/>
                    </a:cubicBezTo>
                    <a:cubicBezTo>
                      <a:pt x="141" y="23"/>
                      <a:pt x="142" y="23"/>
                      <a:pt x="142" y="22"/>
                    </a:cubicBezTo>
                    <a:cubicBezTo>
                      <a:pt x="142" y="22"/>
                      <a:pt x="142" y="21"/>
                      <a:pt x="141" y="21"/>
                    </a:cubicBezTo>
                    <a:cubicBezTo>
                      <a:pt x="138" y="19"/>
                      <a:pt x="138" y="19"/>
                      <a:pt x="138" y="19"/>
                    </a:cubicBezTo>
                    <a:cubicBezTo>
                      <a:pt x="137" y="20"/>
                      <a:pt x="137" y="20"/>
                      <a:pt x="137" y="20"/>
                    </a:cubicBezTo>
                    <a:cubicBezTo>
                      <a:pt x="137" y="21"/>
                      <a:pt x="137" y="21"/>
                      <a:pt x="137" y="21"/>
                    </a:cubicBezTo>
                    <a:cubicBezTo>
                      <a:pt x="147" y="22"/>
                      <a:pt x="147" y="22"/>
                      <a:pt x="147" y="22"/>
                    </a:cubicBezTo>
                    <a:cubicBezTo>
                      <a:pt x="148" y="22"/>
                      <a:pt x="148" y="22"/>
                      <a:pt x="148" y="21"/>
                    </a:cubicBezTo>
                    <a:cubicBezTo>
                      <a:pt x="149" y="20"/>
                      <a:pt x="148" y="20"/>
                      <a:pt x="148" y="19"/>
                    </a:cubicBezTo>
                    <a:cubicBezTo>
                      <a:pt x="144" y="17"/>
                      <a:pt x="144" y="17"/>
                      <a:pt x="144" y="17"/>
                    </a:cubicBezTo>
                    <a:cubicBezTo>
                      <a:pt x="143" y="18"/>
                      <a:pt x="143" y="18"/>
                      <a:pt x="143" y="18"/>
                    </a:cubicBezTo>
                    <a:cubicBezTo>
                      <a:pt x="143" y="20"/>
                      <a:pt x="143" y="20"/>
                      <a:pt x="143" y="20"/>
                    </a:cubicBezTo>
                    <a:cubicBezTo>
                      <a:pt x="154" y="21"/>
                      <a:pt x="154" y="21"/>
                      <a:pt x="154" y="21"/>
                    </a:cubicBezTo>
                    <a:cubicBezTo>
                      <a:pt x="154" y="21"/>
                      <a:pt x="155" y="20"/>
                      <a:pt x="155" y="20"/>
                    </a:cubicBezTo>
                    <a:cubicBezTo>
                      <a:pt x="156" y="19"/>
                      <a:pt x="155" y="18"/>
                      <a:pt x="155" y="18"/>
                    </a:cubicBezTo>
                    <a:cubicBezTo>
                      <a:pt x="150" y="15"/>
                      <a:pt x="150" y="15"/>
                      <a:pt x="150" y="15"/>
                    </a:cubicBezTo>
                    <a:cubicBezTo>
                      <a:pt x="149" y="16"/>
                      <a:pt x="149" y="16"/>
                      <a:pt x="149" y="16"/>
                    </a:cubicBezTo>
                    <a:cubicBezTo>
                      <a:pt x="149" y="18"/>
                      <a:pt x="149" y="18"/>
                      <a:pt x="149" y="18"/>
                    </a:cubicBezTo>
                    <a:cubicBezTo>
                      <a:pt x="160" y="18"/>
                      <a:pt x="160" y="18"/>
                      <a:pt x="160" y="18"/>
                    </a:cubicBezTo>
                    <a:cubicBezTo>
                      <a:pt x="161" y="18"/>
                      <a:pt x="161" y="18"/>
                      <a:pt x="161" y="17"/>
                    </a:cubicBezTo>
                    <a:cubicBezTo>
                      <a:pt x="162" y="16"/>
                      <a:pt x="161" y="16"/>
                      <a:pt x="161" y="15"/>
                    </a:cubicBezTo>
                    <a:cubicBezTo>
                      <a:pt x="157" y="13"/>
                      <a:pt x="157" y="13"/>
                      <a:pt x="157" y="13"/>
                    </a:cubicBezTo>
                    <a:cubicBezTo>
                      <a:pt x="156" y="14"/>
                      <a:pt x="156" y="14"/>
                      <a:pt x="156" y="14"/>
                    </a:cubicBezTo>
                    <a:cubicBezTo>
                      <a:pt x="156" y="16"/>
                      <a:pt x="156" y="16"/>
                      <a:pt x="156" y="16"/>
                    </a:cubicBezTo>
                    <a:cubicBezTo>
                      <a:pt x="166" y="16"/>
                      <a:pt x="166" y="16"/>
                      <a:pt x="166" y="16"/>
                    </a:cubicBezTo>
                    <a:cubicBezTo>
                      <a:pt x="166" y="16"/>
                      <a:pt x="167" y="16"/>
                      <a:pt x="167" y="15"/>
                    </a:cubicBezTo>
                    <a:cubicBezTo>
                      <a:pt x="167" y="14"/>
                      <a:pt x="167" y="14"/>
                      <a:pt x="166" y="13"/>
                    </a:cubicBezTo>
                    <a:cubicBezTo>
                      <a:pt x="166" y="13"/>
                      <a:pt x="166" y="13"/>
                      <a:pt x="166" y="13"/>
                    </a:cubicBezTo>
                    <a:cubicBezTo>
                      <a:pt x="172" y="14"/>
                      <a:pt x="172" y="14"/>
                      <a:pt x="172" y="14"/>
                    </a:cubicBezTo>
                    <a:cubicBezTo>
                      <a:pt x="173" y="14"/>
                      <a:pt x="173" y="13"/>
                      <a:pt x="174" y="13"/>
                    </a:cubicBezTo>
                    <a:cubicBezTo>
                      <a:pt x="174" y="12"/>
                      <a:pt x="174" y="11"/>
                      <a:pt x="173" y="11"/>
                    </a:cubicBezTo>
                    <a:cubicBezTo>
                      <a:pt x="170" y="9"/>
                      <a:pt x="170" y="9"/>
                      <a:pt x="170" y="9"/>
                    </a:cubicBezTo>
                    <a:cubicBezTo>
                      <a:pt x="169" y="10"/>
                      <a:pt x="169" y="10"/>
                      <a:pt x="169" y="10"/>
                    </a:cubicBezTo>
                    <a:cubicBezTo>
                      <a:pt x="169" y="12"/>
                      <a:pt x="169" y="12"/>
                      <a:pt x="169" y="12"/>
                    </a:cubicBezTo>
                    <a:cubicBezTo>
                      <a:pt x="179" y="12"/>
                      <a:pt x="179" y="12"/>
                      <a:pt x="179" y="12"/>
                    </a:cubicBezTo>
                    <a:cubicBezTo>
                      <a:pt x="179" y="12"/>
                      <a:pt x="180" y="12"/>
                      <a:pt x="180" y="11"/>
                    </a:cubicBezTo>
                    <a:cubicBezTo>
                      <a:pt x="180" y="10"/>
                      <a:pt x="180" y="10"/>
                      <a:pt x="179" y="9"/>
                    </a:cubicBezTo>
                    <a:cubicBezTo>
                      <a:pt x="175" y="7"/>
                      <a:pt x="175" y="7"/>
                      <a:pt x="175" y="7"/>
                    </a:cubicBezTo>
                    <a:cubicBezTo>
                      <a:pt x="174" y="8"/>
                      <a:pt x="174" y="8"/>
                      <a:pt x="174" y="8"/>
                    </a:cubicBezTo>
                    <a:cubicBezTo>
                      <a:pt x="174" y="9"/>
                      <a:pt x="174" y="9"/>
                      <a:pt x="174" y="9"/>
                    </a:cubicBezTo>
                    <a:cubicBezTo>
                      <a:pt x="184" y="9"/>
                      <a:pt x="184" y="9"/>
                      <a:pt x="184" y="9"/>
                    </a:cubicBezTo>
                    <a:cubicBezTo>
                      <a:pt x="185" y="9"/>
                      <a:pt x="185" y="9"/>
                      <a:pt x="186" y="8"/>
                    </a:cubicBezTo>
                    <a:cubicBezTo>
                      <a:pt x="186" y="7"/>
                      <a:pt x="186" y="7"/>
                      <a:pt x="185" y="6"/>
                    </a:cubicBezTo>
                    <a:cubicBezTo>
                      <a:pt x="181" y="4"/>
                      <a:pt x="181" y="4"/>
                      <a:pt x="181" y="4"/>
                    </a:cubicBezTo>
                    <a:cubicBezTo>
                      <a:pt x="180" y="5"/>
                      <a:pt x="180" y="5"/>
                      <a:pt x="180" y="5"/>
                    </a:cubicBezTo>
                    <a:cubicBezTo>
                      <a:pt x="180" y="7"/>
                      <a:pt x="180" y="7"/>
                      <a:pt x="180" y="7"/>
                    </a:cubicBezTo>
                    <a:cubicBezTo>
                      <a:pt x="191" y="7"/>
                      <a:pt x="191" y="7"/>
                      <a:pt x="191" y="7"/>
                    </a:cubicBezTo>
                    <a:cubicBezTo>
                      <a:pt x="191" y="7"/>
                      <a:pt x="192" y="7"/>
                      <a:pt x="192" y="6"/>
                    </a:cubicBezTo>
                    <a:cubicBezTo>
                      <a:pt x="192" y="5"/>
                      <a:pt x="192" y="5"/>
                      <a:pt x="192" y="4"/>
                    </a:cubicBezTo>
                    <a:cubicBezTo>
                      <a:pt x="189" y="3"/>
                      <a:pt x="189" y="3"/>
                      <a:pt x="189" y="3"/>
                    </a:cubicBezTo>
                    <a:cubicBezTo>
                      <a:pt x="188" y="4"/>
                      <a:pt x="188" y="4"/>
                      <a:pt x="188" y="4"/>
                    </a:cubicBezTo>
                    <a:cubicBezTo>
                      <a:pt x="188" y="6"/>
                      <a:pt x="188" y="6"/>
                      <a:pt x="188" y="6"/>
                    </a:cubicBezTo>
                    <a:cubicBezTo>
                      <a:pt x="200" y="5"/>
                      <a:pt x="200" y="5"/>
                      <a:pt x="200" y="5"/>
                    </a:cubicBezTo>
                    <a:cubicBezTo>
                      <a:pt x="201" y="5"/>
                      <a:pt x="201" y="5"/>
                      <a:pt x="201" y="4"/>
                    </a:cubicBezTo>
                    <a:cubicBezTo>
                      <a:pt x="202" y="4"/>
                      <a:pt x="201" y="3"/>
                      <a:pt x="201" y="3"/>
                    </a:cubicBezTo>
                    <a:cubicBezTo>
                      <a:pt x="198" y="1"/>
                      <a:pt x="198" y="1"/>
                      <a:pt x="198" y="1"/>
                    </a:cubicBezTo>
                    <a:cubicBezTo>
                      <a:pt x="197" y="0"/>
                      <a:pt x="196" y="1"/>
                      <a:pt x="196" y="1"/>
                    </a:cubicBezTo>
                    <a:cubicBezTo>
                      <a:pt x="195" y="2"/>
                      <a:pt x="195" y="3"/>
                      <a:pt x="196" y="3"/>
                    </a:cubicBezTo>
                    <a:cubicBezTo>
                      <a:pt x="199" y="5"/>
                      <a:pt x="199" y="5"/>
                      <a:pt x="199" y="5"/>
                    </a:cubicBezTo>
                    <a:cubicBezTo>
                      <a:pt x="200" y="4"/>
                      <a:pt x="200" y="4"/>
                      <a:pt x="200" y="4"/>
                    </a:cubicBezTo>
                    <a:cubicBezTo>
                      <a:pt x="200" y="2"/>
                      <a:pt x="200" y="2"/>
                      <a:pt x="200" y="2"/>
                    </a:cubicBezTo>
                    <a:cubicBezTo>
                      <a:pt x="188" y="3"/>
                      <a:pt x="188" y="3"/>
                      <a:pt x="188" y="3"/>
                    </a:cubicBezTo>
                    <a:cubicBezTo>
                      <a:pt x="188" y="3"/>
                      <a:pt x="187" y="3"/>
                      <a:pt x="187" y="4"/>
                    </a:cubicBezTo>
                    <a:cubicBezTo>
                      <a:pt x="187" y="4"/>
                      <a:pt x="187" y="5"/>
                      <a:pt x="187" y="5"/>
                    </a:cubicBezTo>
                    <a:cubicBezTo>
                      <a:pt x="190" y="7"/>
                      <a:pt x="190" y="7"/>
                      <a:pt x="190" y="7"/>
                    </a:cubicBezTo>
                    <a:cubicBezTo>
                      <a:pt x="191" y="6"/>
                      <a:pt x="191" y="6"/>
                      <a:pt x="191" y="6"/>
                    </a:cubicBezTo>
                    <a:cubicBezTo>
                      <a:pt x="191" y="4"/>
                      <a:pt x="191" y="4"/>
                      <a:pt x="191" y="4"/>
                    </a:cubicBezTo>
                    <a:cubicBezTo>
                      <a:pt x="180" y="4"/>
                      <a:pt x="180" y="4"/>
                      <a:pt x="180" y="4"/>
                    </a:cubicBezTo>
                    <a:cubicBezTo>
                      <a:pt x="180" y="4"/>
                      <a:pt x="179" y="4"/>
                      <a:pt x="179" y="5"/>
                    </a:cubicBezTo>
                    <a:cubicBezTo>
                      <a:pt x="179" y="5"/>
                      <a:pt x="179" y="6"/>
                      <a:pt x="180" y="6"/>
                    </a:cubicBezTo>
                    <a:cubicBezTo>
                      <a:pt x="183" y="9"/>
                      <a:pt x="183" y="9"/>
                      <a:pt x="183" y="9"/>
                    </a:cubicBezTo>
                    <a:cubicBezTo>
                      <a:pt x="184" y="8"/>
                      <a:pt x="184" y="8"/>
                      <a:pt x="184" y="8"/>
                    </a:cubicBezTo>
                    <a:cubicBezTo>
                      <a:pt x="184" y="6"/>
                      <a:pt x="184" y="6"/>
                      <a:pt x="184" y="6"/>
                    </a:cubicBezTo>
                    <a:cubicBezTo>
                      <a:pt x="174" y="6"/>
                      <a:pt x="174" y="6"/>
                      <a:pt x="174" y="6"/>
                    </a:cubicBezTo>
                    <a:cubicBezTo>
                      <a:pt x="174" y="6"/>
                      <a:pt x="173" y="7"/>
                      <a:pt x="173" y="8"/>
                    </a:cubicBezTo>
                    <a:cubicBezTo>
                      <a:pt x="173" y="8"/>
                      <a:pt x="173" y="9"/>
                      <a:pt x="174" y="9"/>
                    </a:cubicBezTo>
                    <a:cubicBezTo>
                      <a:pt x="178" y="12"/>
                      <a:pt x="178" y="12"/>
                      <a:pt x="178" y="12"/>
                    </a:cubicBezTo>
                    <a:cubicBezTo>
                      <a:pt x="179" y="10"/>
                      <a:pt x="179" y="10"/>
                      <a:pt x="179" y="10"/>
                    </a:cubicBezTo>
                    <a:cubicBezTo>
                      <a:pt x="179" y="9"/>
                      <a:pt x="179" y="9"/>
                      <a:pt x="179" y="9"/>
                    </a:cubicBezTo>
                    <a:cubicBezTo>
                      <a:pt x="169" y="9"/>
                      <a:pt x="169" y="9"/>
                      <a:pt x="169" y="9"/>
                    </a:cubicBezTo>
                    <a:cubicBezTo>
                      <a:pt x="168" y="9"/>
                      <a:pt x="168" y="9"/>
                      <a:pt x="168" y="10"/>
                    </a:cubicBezTo>
                    <a:cubicBezTo>
                      <a:pt x="167" y="10"/>
                      <a:pt x="168" y="11"/>
                      <a:pt x="168" y="11"/>
                    </a:cubicBezTo>
                    <a:cubicBezTo>
                      <a:pt x="171" y="13"/>
                      <a:pt x="171" y="13"/>
                      <a:pt x="171" y="13"/>
                    </a:cubicBezTo>
                    <a:cubicBezTo>
                      <a:pt x="172" y="12"/>
                      <a:pt x="172" y="12"/>
                      <a:pt x="172" y="12"/>
                    </a:cubicBezTo>
                    <a:cubicBezTo>
                      <a:pt x="172" y="11"/>
                      <a:pt x="172" y="11"/>
                      <a:pt x="172" y="11"/>
                    </a:cubicBezTo>
                    <a:cubicBezTo>
                      <a:pt x="161" y="10"/>
                      <a:pt x="161" y="10"/>
                      <a:pt x="161" y="10"/>
                    </a:cubicBezTo>
                    <a:cubicBezTo>
                      <a:pt x="160" y="10"/>
                      <a:pt x="159" y="10"/>
                      <a:pt x="159" y="11"/>
                    </a:cubicBezTo>
                    <a:cubicBezTo>
                      <a:pt x="159" y="12"/>
                      <a:pt x="159" y="12"/>
                      <a:pt x="160" y="13"/>
                    </a:cubicBezTo>
                    <a:cubicBezTo>
                      <a:pt x="160" y="13"/>
                      <a:pt x="160" y="13"/>
                      <a:pt x="160" y="13"/>
                    </a:cubicBezTo>
                    <a:cubicBezTo>
                      <a:pt x="156" y="13"/>
                      <a:pt x="156" y="13"/>
                      <a:pt x="156" y="13"/>
                    </a:cubicBezTo>
                    <a:cubicBezTo>
                      <a:pt x="156" y="13"/>
                      <a:pt x="155" y="13"/>
                      <a:pt x="155" y="14"/>
                    </a:cubicBezTo>
                    <a:cubicBezTo>
                      <a:pt x="155" y="15"/>
                      <a:pt x="155" y="15"/>
                      <a:pt x="155" y="16"/>
                    </a:cubicBezTo>
                    <a:cubicBezTo>
                      <a:pt x="159" y="18"/>
                      <a:pt x="159" y="18"/>
                      <a:pt x="159" y="18"/>
                    </a:cubicBezTo>
                    <a:cubicBezTo>
                      <a:pt x="160" y="17"/>
                      <a:pt x="160" y="17"/>
                      <a:pt x="160" y="17"/>
                    </a:cubicBezTo>
                    <a:cubicBezTo>
                      <a:pt x="160" y="15"/>
                      <a:pt x="160" y="15"/>
                      <a:pt x="160" y="15"/>
                    </a:cubicBezTo>
                    <a:cubicBezTo>
                      <a:pt x="149" y="15"/>
                      <a:pt x="149" y="15"/>
                      <a:pt x="149" y="15"/>
                    </a:cubicBezTo>
                    <a:cubicBezTo>
                      <a:pt x="149" y="15"/>
                      <a:pt x="148" y="15"/>
                      <a:pt x="148" y="16"/>
                    </a:cubicBezTo>
                    <a:cubicBezTo>
                      <a:pt x="148" y="16"/>
                      <a:pt x="148" y="17"/>
                      <a:pt x="148" y="17"/>
                    </a:cubicBezTo>
                    <a:cubicBezTo>
                      <a:pt x="153" y="20"/>
                      <a:pt x="153" y="20"/>
                      <a:pt x="153" y="20"/>
                    </a:cubicBezTo>
                    <a:cubicBezTo>
                      <a:pt x="154" y="19"/>
                      <a:pt x="154" y="19"/>
                      <a:pt x="154" y="19"/>
                    </a:cubicBezTo>
                    <a:cubicBezTo>
                      <a:pt x="154" y="18"/>
                      <a:pt x="154" y="18"/>
                      <a:pt x="154" y="18"/>
                    </a:cubicBezTo>
                    <a:cubicBezTo>
                      <a:pt x="143" y="17"/>
                      <a:pt x="143" y="17"/>
                      <a:pt x="143" y="17"/>
                    </a:cubicBezTo>
                    <a:cubicBezTo>
                      <a:pt x="143" y="17"/>
                      <a:pt x="142" y="17"/>
                      <a:pt x="142" y="18"/>
                    </a:cubicBezTo>
                    <a:cubicBezTo>
                      <a:pt x="142" y="18"/>
                      <a:pt x="142" y="19"/>
                      <a:pt x="143" y="20"/>
                    </a:cubicBezTo>
                    <a:cubicBezTo>
                      <a:pt x="146" y="22"/>
                      <a:pt x="146" y="22"/>
                      <a:pt x="146" y="22"/>
                    </a:cubicBezTo>
                    <a:cubicBezTo>
                      <a:pt x="147" y="21"/>
                      <a:pt x="147" y="21"/>
                      <a:pt x="147" y="21"/>
                    </a:cubicBezTo>
                    <a:cubicBezTo>
                      <a:pt x="147" y="19"/>
                      <a:pt x="147" y="19"/>
                      <a:pt x="147" y="19"/>
                    </a:cubicBezTo>
                    <a:cubicBezTo>
                      <a:pt x="137" y="18"/>
                      <a:pt x="137" y="18"/>
                      <a:pt x="137" y="18"/>
                    </a:cubicBezTo>
                    <a:cubicBezTo>
                      <a:pt x="136" y="18"/>
                      <a:pt x="136" y="19"/>
                      <a:pt x="135" y="19"/>
                    </a:cubicBezTo>
                    <a:cubicBezTo>
                      <a:pt x="135" y="20"/>
                      <a:pt x="136" y="21"/>
                      <a:pt x="136" y="21"/>
                    </a:cubicBezTo>
                    <a:cubicBezTo>
                      <a:pt x="140" y="23"/>
                      <a:pt x="140" y="23"/>
                      <a:pt x="140" y="23"/>
                    </a:cubicBezTo>
                    <a:cubicBezTo>
                      <a:pt x="140" y="22"/>
                      <a:pt x="140" y="22"/>
                      <a:pt x="140" y="22"/>
                    </a:cubicBezTo>
                    <a:cubicBezTo>
                      <a:pt x="140" y="21"/>
                      <a:pt x="140" y="21"/>
                      <a:pt x="140" y="21"/>
                    </a:cubicBezTo>
                    <a:cubicBezTo>
                      <a:pt x="129" y="20"/>
                      <a:pt x="129" y="20"/>
                      <a:pt x="129" y="20"/>
                    </a:cubicBezTo>
                    <a:cubicBezTo>
                      <a:pt x="128" y="20"/>
                      <a:pt x="128" y="21"/>
                      <a:pt x="128" y="22"/>
                    </a:cubicBezTo>
                    <a:cubicBezTo>
                      <a:pt x="127" y="22"/>
                      <a:pt x="128" y="23"/>
                      <a:pt x="128" y="23"/>
                    </a:cubicBezTo>
                    <a:cubicBezTo>
                      <a:pt x="131" y="25"/>
                      <a:pt x="131" y="25"/>
                      <a:pt x="131" y="25"/>
                    </a:cubicBezTo>
                    <a:cubicBezTo>
                      <a:pt x="132" y="24"/>
                      <a:pt x="132" y="24"/>
                      <a:pt x="132" y="24"/>
                    </a:cubicBezTo>
                    <a:cubicBezTo>
                      <a:pt x="132" y="22"/>
                      <a:pt x="132" y="22"/>
                      <a:pt x="132" y="22"/>
                    </a:cubicBezTo>
                    <a:cubicBezTo>
                      <a:pt x="122" y="24"/>
                      <a:pt x="122" y="24"/>
                      <a:pt x="122" y="24"/>
                    </a:cubicBezTo>
                    <a:cubicBezTo>
                      <a:pt x="121" y="24"/>
                      <a:pt x="121" y="24"/>
                      <a:pt x="121" y="25"/>
                    </a:cubicBezTo>
                    <a:cubicBezTo>
                      <a:pt x="121" y="25"/>
                      <a:pt x="121" y="26"/>
                      <a:pt x="121" y="26"/>
                    </a:cubicBezTo>
                    <a:cubicBezTo>
                      <a:pt x="125" y="29"/>
                      <a:pt x="125" y="29"/>
                      <a:pt x="125" y="29"/>
                    </a:cubicBezTo>
                    <a:cubicBezTo>
                      <a:pt x="126" y="28"/>
                      <a:pt x="126" y="28"/>
                      <a:pt x="126" y="28"/>
                    </a:cubicBezTo>
                    <a:cubicBezTo>
                      <a:pt x="126" y="26"/>
                      <a:pt x="126" y="26"/>
                      <a:pt x="126" y="26"/>
                    </a:cubicBezTo>
                    <a:cubicBezTo>
                      <a:pt x="115" y="25"/>
                      <a:pt x="115" y="25"/>
                      <a:pt x="115" y="25"/>
                    </a:cubicBezTo>
                    <a:cubicBezTo>
                      <a:pt x="114" y="25"/>
                      <a:pt x="114" y="26"/>
                      <a:pt x="113" y="26"/>
                    </a:cubicBezTo>
                    <a:cubicBezTo>
                      <a:pt x="113" y="27"/>
                      <a:pt x="113" y="28"/>
                      <a:pt x="114" y="28"/>
                    </a:cubicBezTo>
                    <a:cubicBezTo>
                      <a:pt x="119" y="31"/>
                      <a:pt x="119" y="31"/>
                      <a:pt x="119" y="31"/>
                    </a:cubicBezTo>
                    <a:cubicBezTo>
                      <a:pt x="120" y="30"/>
                      <a:pt x="120" y="30"/>
                      <a:pt x="120" y="30"/>
                    </a:cubicBezTo>
                    <a:cubicBezTo>
                      <a:pt x="120" y="28"/>
                      <a:pt x="120" y="28"/>
                      <a:pt x="120" y="28"/>
                    </a:cubicBezTo>
                    <a:cubicBezTo>
                      <a:pt x="109" y="26"/>
                      <a:pt x="109" y="26"/>
                      <a:pt x="109" y="26"/>
                    </a:cubicBezTo>
                    <a:cubicBezTo>
                      <a:pt x="108" y="26"/>
                      <a:pt x="107" y="26"/>
                      <a:pt x="107" y="27"/>
                    </a:cubicBezTo>
                    <a:cubicBezTo>
                      <a:pt x="107" y="27"/>
                      <a:pt x="107" y="28"/>
                      <a:pt x="108" y="29"/>
                    </a:cubicBezTo>
                    <a:cubicBezTo>
                      <a:pt x="108" y="29"/>
                      <a:pt x="108" y="29"/>
                      <a:pt x="108" y="29"/>
                    </a:cubicBezTo>
                    <a:cubicBezTo>
                      <a:pt x="102" y="30"/>
                      <a:pt x="102" y="30"/>
                      <a:pt x="102" y="30"/>
                    </a:cubicBezTo>
                    <a:cubicBezTo>
                      <a:pt x="101" y="30"/>
                      <a:pt x="101" y="30"/>
                      <a:pt x="101" y="31"/>
                    </a:cubicBezTo>
                    <a:cubicBezTo>
                      <a:pt x="101" y="31"/>
                      <a:pt x="101" y="32"/>
                      <a:pt x="101" y="32"/>
                    </a:cubicBezTo>
                    <a:cubicBezTo>
                      <a:pt x="104" y="34"/>
                      <a:pt x="104" y="34"/>
                      <a:pt x="104" y="34"/>
                    </a:cubicBezTo>
                    <a:cubicBezTo>
                      <a:pt x="104" y="32"/>
                      <a:pt x="104" y="32"/>
                      <a:pt x="104" y="32"/>
                    </a:cubicBezTo>
                    <a:cubicBezTo>
                      <a:pt x="104" y="31"/>
                      <a:pt x="104" y="31"/>
                      <a:pt x="104" y="31"/>
                    </a:cubicBezTo>
                    <a:cubicBezTo>
                      <a:pt x="93" y="31"/>
                      <a:pt x="93" y="31"/>
                      <a:pt x="93" y="31"/>
                    </a:cubicBezTo>
                    <a:cubicBezTo>
                      <a:pt x="92" y="31"/>
                      <a:pt x="91" y="31"/>
                      <a:pt x="91" y="32"/>
                    </a:cubicBezTo>
                    <a:cubicBezTo>
                      <a:pt x="91" y="32"/>
                      <a:pt x="91" y="33"/>
                      <a:pt x="92" y="33"/>
                    </a:cubicBezTo>
                    <a:cubicBezTo>
                      <a:pt x="92" y="34"/>
                      <a:pt x="92" y="34"/>
                      <a:pt x="92" y="34"/>
                    </a:cubicBezTo>
                    <a:cubicBezTo>
                      <a:pt x="86" y="33"/>
                      <a:pt x="86" y="33"/>
                      <a:pt x="86" y="33"/>
                    </a:cubicBezTo>
                    <a:cubicBezTo>
                      <a:pt x="86" y="33"/>
                      <a:pt x="85" y="34"/>
                      <a:pt x="85" y="34"/>
                    </a:cubicBezTo>
                    <a:cubicBezTo>
                      <a:pt x="85" y="35"/>
                      <a:pt x="85" y="36"/>
                      <a:pt x="85" y="36"/>
                    </a:cubicBezTo>
                    <a:cubicBezTo>
                      <a:pt x="91" y="40"/>
                      <a:pt x="91" y="40"/>
                      <a:pt x="91" y="40"/>
                    </a:cubicBezTo>
                    <a:cubicBezTo>
                      <a:pt x="92" y="38"/>
                      <a:pt x="92" y="38"/>
                      <a:pt x="92" y="38"/>
                    </a:cubicBezTo>
                    <a:cubicBezTo>
                      <a:pt x="92" y="37"/>
                      <a:pt x="92" y="37"/>
                      <a:pt x="92" y="37"/>
                    </a:cubicBezTo>
                    <a:cubicBezTo>
                      <a:pt x="82" y="36"/>
                      <a:pt x="82" y="36"/>
                      <a:pt x="82" y="36"/>
                    </a:cubicBezTo>
                    <a:cubicBezTo>
                      <a:pt x="82" y="36"/>
                      <a:pt x="81" y="36"/>
                      <a:pt x="81" y="37"/>
                    </a:cubicBezTo>
                    <a:cubicBezTo>
                      <a:pt x="81" y="37"/>
                      <a:pt x="81" y="38"/>
                      <a:pt x="81" y="38"/>
                    </a:cubicBezTo>
                    <a:cubicBezTo>
                      <a:pt x="86" y="41"/>
                      <a:pt x="86" y="41"/>
                      <a:pt x="86" y="41"/>
                    </a:cubicBezTo>
                    <a:cubicBezTo>
                      <a:pt x="86" y="40"/>
                      <a:pt x="86" y="40"/>
                      <a:pt x="86" y="40"/>
                    </a:cubicBezTo>
                    <a:cubicBezTo>
                      <a:pt x="87" y="38"/>
                      <a:pt x="87" y="38"/>
                      <a:pt x="87" y="38"/>
                    </a:cubicBezTo>
                    <a:cubicBezTo>
                      <a:pt x="76" y="37"/>
                      <a:pt x="76" y="37"/>
                      <a:pt x="76" y="37"/>
                    </a:cubicBezTo>
                    <a:cubicBezTo>
                      <a:pt x="75" y="37"/>
                      <a:pt x="75" y="37"/>
                      <a:pt x="74" y="38"/>
                    </a:cubicBezTo>
                    <a:cubicBezTo>
                      <a:pt x="74" y="38"/>
                      <a:pt x="74" y="39"/>
                      <a:pt x="75" y="40"/>
                    </a:cubicBezTo>
                    <a:cubicBezTo>
                      <a:pt x="79" y="42"/>
                      <a:pt x="79" y="42"/>
                      <a:pt x="79" y="42"/>
                    </a:cubicBezTo>
                    <a:cubicBezTo>
                      <a:pt x="80" y="41"/>
                      <a:pt x="80" y="41"/>
                      <a:pt x="80" y="41"/>
                    </a:cubicBezTo>
                    <a:cubicBezTo>
                      <a:pt x="79" y="39"/>
                      <a:pt x="79" y="39"/>
                      <a:pt x="79" y="39"/>
                    </a:cubicBezTo>
                    <a:cubicBezTo>
                      <a:pt x="70" y="40"/>
                      <a:pt x="70" y="40"/>
                      <a:pt x="70" y="40"/>
                    </a:cubicBezTo>
                    <a:cubicBezTo>
                      <a:pt x="69" y="40"/>
                      <a:pt x="68" y="40"/>
                      <a:pt x="68" y="41"/>
                    </a:cubicBezTo>
                    <a:cubicBezTo>
                      <a:pt x="68" y="41"/>
                      <a:pt x="68" y="42"/>
                      <a:pt x="69" y="42"/>
                    </a:cubicBezTo>
                    <a:cubicBezTo>
                      <a:pt x="72" y="44"/>
                      <a:pt x="72" y="44"/>
                      <a:pt x="72" y="44"/>
                    </a:cubicBezTo>
                    <a:cubicBezTo>
                      <a:pt x="73" y="43"/>
                      <a:pt x="73" y="43"/>
                      <a:pt x="73" y="43"/>
                    </a:cubicBezTo>
                    <a:cubicBezTo>
                      <a:pt x="73" y="42"/>
                      <a:pt x="73" y="42"/>
                      <a:pt x="73" y="42"/>
                    </a:cubicBezTo>
                    <a:cubicBezTo>
                      <a:pt x="60" y="41"/>
                      <a:pt x="60" y="41"/>
                      <a:pt x="60" y="41"/>
                    </a:cubicBezTo>
                    <a:cubicBezTo>
                      <a:pt x="60" y="41"/>
                      <a:pt x="59" y="42"/>
                      <a:pt x="59" y="42"/>
                    </a:cubicBezTo>
                    <a:cubicBezTo>
                      <a:pt x="59" y="43"/>
                      <a:pt x="59" y="44"/>
                      <a:pt x="59" y="44"/>
                    </a:cubicBezTo>
                    <a:cubicBezTo>
                      <a:pt x="59" y="44"/>
                      <a:pt x="59" y="44"/>
                      <a:pt x="59" y="44"/>
                    </a:cubicBezTo>
                    <a:cubicBezTo>
                      <a:pt x="52" y="44"/>
                      <a:pt x="52" y="44"/>
                      <a:pt x="52" y="44"/>
                    </a:cubicBezTo>
                    <a:cubicBezTo>
                      <a:pt x="51" y="44"/>
                      <a:pt x="51" y="44"/>
                      <a:pt x="50" y="45"/>
                    </a:cubicBezTo>
                    <a:cubicBezTo>
                      <a:pt x="50" y="45"/>
                      <a:pt x="51" y="46"/>
                      <a:pt x="51" y="46"/>
                    </a:cubicBezTo>
                    <a:cubicBezTo>
                      <a:pt x="57" y="50"/>
                      <a:pt x="57" y="50"/>
                      <a:pt x="57" y="50"/>
                    </a:cubicBezTo>
                    <a:cubicBezTo>
                      <a:pt x="57" y="49"/>
                      <a:pt x="57" y="49"/>
                      <a:pt x="57" y="49"/>
                    </a:cubicBezTo>
                    <a:cubicBezTo>
                      <a:pt x="58" y="47"/>
                      <a:pt x="58" y="47"/>
                      <a:pt x="58" y="47"/>
                    </a:cubicBezTo>
                    <a:cubicBezTo>
                      <a:pt x="46" y="45"/>
                      <a:pt x="46" y="45"/>
                      <a:pt x="46" y="45"/>
                    </a:cubicBezTo>
                    <a:cubicBezTo>
                      <a:pt x="45" y="45"/>
                      <a:pt x="44" y="46"/>
                      <a:pt x="44" y="46"/>
                    </a:cubicBezTo>
                    <a:cubicBezTo>
                      <a:pt x="44" y="47"/>
                      <a:pt x="44" y="48"/>
                      <a:pt x="45" y="48"/>
                    </a:cubicBezTo>
                    <a:cubicBezTo>
                      <a:pt x="45" y="48"/>
                      <a:pt x="45" y="48"/>
                      <a:pt x="45" y="48"/>
                    </a:cubicBezTo>
                    <a:cubicBezTo>
                      <a:pt x="41" y="48"/>
                      <a:pt x="41" y="48"/>
                      <a:pt x="41" y="48"/>
                    </a:cubicBezTo>
                    <a:cubicBezTo>
                      <a:pt x="40" y="48"/>
                      <a:pt x="39" y="48"/>
                      <a:pt x="39" y="49"/>
                    </a:cubicBezTo>
                    <a:cubicBezTo>
                      <a:pt x="39" y="50"/>
                      <a:pt x="39" y="50"/>
                      <a:pt x="40" y="51"/>
                    </a:cubicBezTo>
                    <a:cubicBezTo>
                      <a:pt x="40" y="51"/>
                      <a:pt x="40" y="51"/>
                      <a:pt x="40" y="51"/>
                    </a:cubicBezTo>
                    <a:cubicBezTo>
                      <a:pt x="34" y="51"/>
                      <a:pt x="34" y="51"/>
                      <a:pt x="34" y="51"/>
                    </a:cubicBezTo>
                    <a:cubicBezTo>
                      <a:pt x="33" y="51"/>
                      <a:pt x="32" y="51"/>
                      <a:pt x="32" y="52"/>
                    </a:cubicBezTo>
                    <a:cubicBezTo>
                      <a:pt x="32" y="53"/>
                      <a:pt x="32" y="53"/>
                      <a:pt x="33" y="54"/>
                    </a:cubicBezTo>
                    <a:cubicBezTo>
                      <a:pt x="35" y="55"/>
                      <a:pt x="35" y="55"/>
                      <a:pt x="35" y="55"/>
                    </a:cubicBezTo>
                    <a:cubicBezTo>
                      <a:pt x="36" y="54"/>
                      <a:pt x="36" y="54"/>
                      <a:pt x="36" y="54"/>
                    </a:cubicBezTo>
                    <a:cubicBezTo>
                      <a:pt x="36" y="52"/>
                      <a:pt x="36" y="52"/>
                      <a:pt x="36" y="52"/>
                    </a:cubicBezTo>
                    <a:cubicBezTo>
                      <a:pt x="27" y="53"/>
                      <a:pt x="27" y="53"/>
                      <a:pt x="27" y="53"/>
                    </a:cubicBezTo>
                    <a:cubicBezTo>
                      <a:pt x="26" y="53"/>
                      <a:pt x="26" y="53"/>
                      <a:pt x="25" y="54"/>
                    </a:cubicBezTo>
                    <a:cubicBezTo>
                      <a:pt x="25" y="55"/>
                      <a:pt x="26" y="55"/>
                      <a:pt x="26" y="56"/>
                    </a:cubicBezTo>
                    <a:cubicBezTo>
                      <a:pt x="30" y="58"/>
                      <a:pt x="30" y="58"/>
                      <a:pt x="30" y="58"/>
                    </a:cubicBezTo>
                    <a:cubicBezTo>
                      <a:pt x="31" y="57"/>
                      <a:pt x="31" y="57"/>
                      <a:pt x="31" y="57"/>
                    </a:cubicBezTo>
                    <a:cubicBezTo>
                      <a:pt x="31" y="56"/>
                      <a:pt x="31" y="56"/>
                      <a:pt x="31" y="56"/>
                    </a:cubicBezTo>
                    <a:cubicBezTo>
                      <a:pt x="18" y="54"/>
                      <a:pt x="18" y="54"/>
                      <a:pt x="18" y="54"/>
                    </a:cubicBezTo>
                    <a:cubicBezTo>
                      <a:pt x="17" y="54"/>
                      <a:pt x="17" y="55"/>
                      <a:pt x="16" y="55"/>
                    </a:cubicBezTo>
                    <a:cubicBezTo>
                      <a:pt x="16" y="56"/>
                      <a:pt x="16" y="57"/>
                      <a:pt x="17" y="57"/>
                    </a:cubicBezTo>
                    <a:cubicBezTo>
                      <a:pt x="17" y="57"/>
                      <a:pt x="17" y="57"/>
                      <a:pt x="17" y="57"/>
                    </a:cubicBezTo>
                    <a:cubicBezTo>
                      <a:pt x="13" y="57"/>
                      <a:pt x="13" y="57"/>
                      <a:pt x="13" y="57"/>
                    </a:cubicBezTo>
                    <a:cubicBezTo>
                      <a:pt x="12" y="57"/>
                      <a:pt x="11" y="58"/>
                      <a:pt x="11" y="58"/>
                    </a:cubicBezTo>
                    <a:cubicBezTo>
                      <a:pt x="11" y="59"/>
                      <a:pt x="11" y="60"/>
                      <a:pt x="12" y="60"/>
                    </a:cubicBezTo>
                    <a:cubicBezTo>
                      <a:pt x="14" y="62"/>
                      <a:pt x="14" y="62"/>
                      <a:pt x="14" y="62"/>
                    </a:cubicBezTo>
                    <a:cubicBezTo>
                      <a:pt x="15" y="60"/>
                      <a:pt x="15" y="60"/>
                      <a:pt x="15" y="60"/>
                    </a:cubicBezTo>
                    <a:cubicBezTo>
                      <a:pt x="15" y="59"/>
                      <a:pt x="15" y="59"/>
                      <a:pt x="15" y="59"/>
                    </a:cubicBezTo>
                    <a:cubicBezTo>
                      <a:pt x="2" y="58"/>
                      <a:pt x="2" y="58"/>
                      <a:pt x="2" y="58"/>
                    </a:cubicBezTo>
                    <a:cubicBezTo>
                      <a:pt x="2" y="58"/>
                      <a:pt x="1" y="58"/>
                      <a:pt x="1" y="59"/>
                    </a:cubicBezTo>
                    <a:cubicBezTo>
                      <a:pt x="0" y="60"/>
                      <a:pt x="1" y="60"/>
                      <a:pt x="1" y="61"/>
                    </a:cubicBezTo>
                    <a:cubicBezTo>
                      <a:pt x="4" y="62"/>
                      <a:pt x="4" y="62"/>
                      <a:pt x="4" y="62"/>
                    </a:cubicBezTo>
                    <a:cubicBezTo>
                      <a:pt x="2" y="64"/>
                      <a:pt x="2" y="64"/>
                      <a:pt x="2" y="64"/>
                    </a:cubicBezTo>
                    <a:cubicBezTo>
                      <a:pt x="1" y="64"/>
                      <a:pt x="1" y="64"/>
                      <a:pt x="1" y="65"/>
                    </a:cubicBezTo>
                    <a:cubicBezTo>
                      <a:pt x="1" y="65"/>
                      <a:pt x="1" y="66"/>
                      <a:pt x="1" y="66"/>
                    </a:cubicBezTo>
                    <a:cubicBezTo>
                      <a:pt x="2" y="66"/>
                      <a:pt x="2" y="66"/>
                      <a:pt x="2" y="66"/>
                    </a:cubicBezTo>
                    <a:cubicBezTo>
                      <a:pt x="2" y="67"/>
                      <a:pt x="3" y="67"/>
                      <a:pt x="4" y="66"/>
                    </a:cubicBezTo>
                    <a:cubicBezTo>
                      <a:pt x="4" y="65"/>
                      <a:pt x="4" y="64"/>
                      <a:pt x="3" y="6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204">
                <a:extLst>
                  <a:ext uri="{FF2B5EF4-FFF2-40B4-BE49-F238E27FC236}">
                    <a16:creationId xmlns:a16="http://schemas.microsoft.com/office/drawing/2014/main" id="{6FE469A5-F7EF-4432-A8CB-D66B8952FA36}"/>
                  </a:ext>
                </a:extLst>
              </p:cNvPr>
              <p:cNvSpPr/>
              <p:nvPr/>
            </p:nvSpPr>
            <p:spPr bwMode="auto">
              <a:xfrm>
                <a:off x="3415466" y="512756"/>
                <a:ext cx="663176" cy="371829"/>
              </a:xfrm>
              <a:custGeom>
                <a:avLst/>
                <a:gdLst>
                  <a:gd name="T0" fmla="*/ 4 w 303"/>
                  <a:gd name="T1" fmla="*/ 128 h 169"/>
                  <a:gd name="T2" fmla="*/ 87 w 303"/>
                  <a:gd name="T3" fmla="*/ 168 h 169"/>
                  <a:gd name="T4" fmla="*/ 76 w 303"/>
                  <a:gd name="T5" fmla="*/ 158 h 169"/>
                  <a:gd name="T6" fmla="*/ 68 w 303"/>
                  <a:gd name="T7" fmla="*/ 154 h 169"/>
                  <a:gd name="T8" fmla="*/ 68 w 303"/>
                  <a:gd name="T9" fmla="*/ 154 h 169"/>
                  <a:gd name="T10" fmla="*/ 68 w 303"/>
                  <a:gd name="T11" fmla="*/ 154 h 169"/>
                  <a:gd name="T12" fmla="*/ 98 w 303"/>
                  <a:gd name="T13" fmla="*/ 166 h 169"/>
                  <a:gd name="T14" fmla="*/ 97 w 303"/>
                  <a:gd name="T15" fmla="*/ 147 h 169"/>
                  <a:gd name="T16" fmla="*/ 95 w 303"/>
                  <a:gd name="T17" fmla="*/ 133 h 169"/>
                  <a:gd name="T18" fmla="*/ 115 w 303"/>
                  <a:gd name="T19" fmla="*/ 133 h 169"/>
                  <a:gd name="T20" fmla="*/ 123 w 303"/>
                  <a:gd name="T21" fmla="*/ 131 h 169"/>
                  <a:gd name="T22" fmla="*/ 133 w 303"/>
                  <a:gd name="T23" fmla="*/ 127 h 169"/>
                  <a:gd name="T24" fmla="*/ 137 w 303"/>
                  <a:gd name="T25" fmla="*/ 122 h 169"/>
                  <a:gd name="T26" fmla="*/ 155 w 303"/>
                  <a:gd name="T27" fmla="*/ 119 h 169"/>
                  <a:gd name="T28" fmla="*/ 170 w 303"/>
                  <a:gd name="T29" fmla="*/ 113 h 169"/>
                  <a:gd name="T30" fmla="*/ 182 w 303"/>
                  <a:gd name="T31" fmla="*/ 112 h 169"/>
                  <a:gd name="T32" fmla="*/ 183 w 303"/>
                  <a:gd name="T33" fmla="*/ 105 h 169"/>
                  <a:gd name="T34" fmla="*/ 204 w 303"/>
                  <a:gd name="T35" fmla="*/ 102 h 169"/>
                  <a:gd name="T36" fmla="*/ 217 w 303"/>
                  <a:gd name="T37" fmla="*/ 101 h 169"/>
                  <a:gd name="T38" fmla="*/ 229 w 303"/>
                  <a:gd name="T39" fmla="*/ 94 h 169"/>
                  <a:gd name="T40" fmla="*/ 243 w 303"/>
                  <a:gd name="T41" fmla="*/ 92 h 169"/>
                  <a:gd name="T42" fmla="*/ 246 w 303"/>
                  <a:gd name="T43" fmla="*/ 86 h 169"/>
                  <a:gd name="T44" fmla="*/ 265 w 303"/>
                  <a:gd name="T45" fmla="*/ 86 h 169"/>
                  <a:gd name="T46" fmla="*/ 267 w 303"/>
                  <a:gd name="T47" fmla="*/ 79 h 169"/>
                  <a:gd name="T48" fmla="*/ 281 w 303"/>
                  <a:gd name="T49" fmla="*/ 75 h 169"/>
                  <a:gd name="T50" fmla="*/ 302 w 303"/>
                  <a:gd name="T51" fmla="*/ 71 h 169"/>
                  <a:gd name="T52" fmla="*/ 300 w 303"/>
                  <a:gd name="T53" fmla="*/ 51 h 169"/>
                  <a:gd name="T54" fmla="*/ 298 w 303"/>
                  <a:gd name="T55" fmla="*/ 37 h 169"/>
                  <a:gd name="T56" fmla="*/ 296 w 303"/>
                  <a:gd name="T57" fmla="*/ 15 h 169"/>
                  <a:gd name="T58" fmla="*/ 293 w 303"/>
                  <a:gd name="T59" fmla="*/ 8 h 169"/>
                  <a:gd name="T60" fmla="*/ 295 w 303"/>
                  <a:gd name="T61" fmla="*/ 32 h 169"/>
                  <a:gd name="T62" fmla="*/ 294 w 303"/>
                  <a:gd name="T63" fmla="*/ 48 h 169"/>
                  <a:gd name="T64" fmla="*/ 299 w 303"/>
                  <a:gd name="T65" fmla="*/ 66 h 169"/>
                  <a:gd name="T66" fmla="*/ 292 w 303"/>
                  <a:gd name="T67" fmla="*/ 76 h 169"/>
                  <a:gd name="T68" fmla="*/ 271 w 303"/>
                  <a:gd name="T69" fmla="*/ 76 h 169"/>
                  <a:gd name="T70" fmla="*/ 271 w 303"/>
                  <a:gd name="T71" fmla="*/ 80 h 169"/>
                  <a:gd name="T72" fmla="*/ 265 w 303"/>
                  <a:gd name="T73" fmla="*/ 84 h 169"/>
                  <a:gd name="T74" fmla="*/ 265 w 303"/>
                  <a:gd name="T75" fmla="*/ 83 h 169"/>
                  <a:gd name="T76" fmla="*/ 246 w 303"/>
                  <a:gd name="T77" fmla="*/ 87 h 169"/>
                  <a:gd name="T78" fmla="*/ 232 w 303"/>
                  <a:gd name="T79" fmla="*/ 90 h 169"/>
                  <a:gd name="T80" fmla="*/ 229 w 303"/>
                  <a:gd name="T81" fmla="*/ 95 h 169"/>
                  <a:gd name="T82" fmla="*/ 210 w 303"/>
                  <a:gd name="T83" fmla="*/ 97 h 169"/>
                  <a:gd name="T84" fmla="*/ 198 w 303"/>
                  <a:gd name="T85" fmla="*/ 102 h 169"/>
                  <a:gd name="T86" fmla="*/ 183 w 303"/>
                  <a:gd name="T87" fmla="*/ 104 h 169"/>
                  <a:gd name="T88" fmla="*/ 170 w 303"/>
                  <a:gd name="T89" fmla="*/ 109 h 169"/>
                  <a:gd name="T90" fmla="*/ 169 w 303"/>
                  <a:gd name="T91" fmla="*/ 115 h 169"/>
                  <a:gd name="T92" fmla="*/ 149 w 303"/>
                  <a:gd name="T93" fmla="*/ 118 h 169"/>
                  <a:gd name="T94" fmla="*/ 136 w 303"/>
                  <a:gd name="T95" fmla="*/ 120 h 169"/>
                  <a:gd name="T96" fmla="*/ 133 w 303"/>
                  <a:gd name="T97" fmla="*/ 125 h 169"/>
                  <a:gd name="T98" fmla="*/ 115 w 303"/>
                  <a:gd name="T99" fmla="*/ 128 h 169"/>
                  <a:gd name="T100" fmla="*/ 121 w 303"/>
                  <a:gd name="T101" fmla="*/ 129 h 169"/>
                  <a:gd name="T102" fmla="*/ 114 w 303"/>
                  <a:gd name="T103" fmla="*/ 128 h 169"/>
                  <a:gd name="T104" fmla="*/ 107 w 303"/>
                  <a:gd name="T105" fmla="*/ 134 h 169"/>
                  <a:gd name="T106" fmla="*/ 89 w 303"/>
                  <a:gd name="T107" fmla="*/ 144 h 169"/>
                  <a:gd name="T108" fmla="*/ 95 w 303"/>
                  <a:gd name="T109" fmla="*/ 158 h 169"/>
                  <a:gd name="T110" fmla="*/ 96 w 303"/>
                  <a:gd name="T111" fmla="*/ 167 h 169"/>
                  <a:gd name="T112" fmla="*/ 97 w 303"/>
                  <a:gd name="T113" fmla="*/ 166 h 169"/>
                  <a:gd name="T114" fmla="*/ 67 w 303"/>
                  <a:gd name="T115" fmla="*/ 155 h 169"/>
                  <a:gd name="T116" fmla="*/ 87 w 303"/>
                  <a:gd name="T117" fmla="*/ 168 h 169"/>
                  <a:gd name="T118" fmla="*/ 87 w 303"/>
                  <a:gd name="T119" fmla="*/ 167 h 169"/>
                  <a:gd name="T120" fmla="*/ 88 w 303"/>
                  <a:gd name="T121" fmla="*/ 166 h 169"/>
                  <a:gd name="T122" fmla="*/ 85 w 303"/>
                  <a:gd name="T123" fmla="*/ 164 h 169"/>
                  <a:gd name="T124" fmla="*/ 3 w 303"/>
                  <a:gd name="T125" fmla="*/ 12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169">
                    <a:moveTo>
                      <a:pt x="6" y="131"/>
                    </a:moveTo>
                    <a:cubicBezTo>
                      <a:pt x="2" y="128"/>
                      <a:pt x="2" y="128"/>
                      <a:pt x="2" y="128"/>
                    </a:cubicBezTo>
                    <a:cubicBezTo>
                      <a:pt x="1" y="130"/>
                      <a:pt x="1" y="130"/>
                      <a:pt x="1" y="130"/>
                    </a:cubicBezTo>
                    <a:cubicBezTo>
                      <a:pt x="1" y="131"/>
                      <a:pt x="1" y="131"/>
                      <a:pt x="1" y="131"/>
                    </a:cubicBezTo>
                    <a:cubicBezTo>
                      <a:pt x="28" y="144"/>
                      <a:pt x="28" y="144"/>
                      <a:pt x="28" y="144"/>
                    </a:cubicBezTo>
                    <a:cubicBezTo>
                      <a:pt x="29" y="144"/>
                      <a:pt x="30" y="144"/>
                      <a:pt x="30" y="143"/>
                    </a:cubicBezTo>
                    <a:cubicBezTo>
                      <a:pt x="30" y="142"/>
                      <a:pt x="30" y="141"/>
                      <a:pt x="30" y="141"/>
                    </a:cubicBezTo>
                    <a:cubicBezTo>
                      <a:pt x="5" y="126"/>
                      <a:pt x="5" y="126"/>
                      <a:pt x="5" y="126"/>
                    </a:cubicBezTo>
                    <a:cubicBezTo>
                      <a:pt x="5" y="127"/>
                      <a:pt x="5" y="127"/>
                      <a:pt x="5" y="127"/>
                    </a:cubicBezTo>
                    <a:cubicBezTo>
                      <a:pt x="4" y="128"/>
                      <a:pt x="4" y="128"/>
                      <a:pt x="4" y="128"/>
                    </a:cubicBezTo>
                    <a:cubicBezTo>
                      <a:pt x="61" y="157"/>
                      <a:pt x="61" y="157"/>
                      <a:pt x="61" y="157"/>
                    </a:cubicBezTo>
                    <a:cubicBezTo>
                      <a:pt x="62" y="157"/>
                      <a:pt x="63" y="157"/>
                      <a:pt x="63" y="156"/>
                    </a:cubicBezTo>
                    <a:cubicBezTo>
                      <a:pt x="64" y="156"/>
                      <a:pt x="63" y="155"/>
                      <a:pt x="63" y="155"/>
                    </a:cubicBezTo>
                    <a:cubicBezTo>
                      <a:pt x="42" y="141"/>
                      <a:pt x="42" y="141"/>
                      <a:pt x="42" y="141"/>
                    </a:cubicBezTo>
                    <a:cubicBezTo>
                      <a:pt x="41" y="143"/>
                      <a:pt x="41" y="143"/>
                      <a:pt x="41" y="143"/>
                    </a:cubicBezTo>
                    <a:cubicBezTo>
                      <a:pt x="40" y="144"/>
                      <a:pt x="40" y="144"/>
                      <a:pt x="40" y="144"/>
                    </a:cubicBezTo>
                    <a:cubicBezTo>
                      <a:pt x="40" y="144"/>
                      <a:pt x="51" y="150"/>
                      <a:pt x="63" y="156"/>
                    </a:cubicBezTo>
                    <a:cubicBezTo>
                      <a:pt x="68" y="159"/>
                      <a:pt x="74" y="162"/>
                      <a:pt x="79" y="164"/>
                    </a:cubicBezTo>
                    <a:cubicBezTo>
                      <a:pt x="81" y="165"/>
                      <a:pt x="83" y="166"/>
                      <a:pt x="85" y="167"/>
                    </a:cubicBezTo>
                    <a:cubicBezTo>
                      <a:pt x="85" y="167"/>
                      <a:pt x="86" y="168"/>
                      <a:pt x="87" y="168"/>
                    </a:cubicBezTo>
                    <a:cubicBezTo>
                      <a:pt x="87" y="168"/>
                      <a:pt x="87" y="168"/>
                      <a:pt x="87" y="168"/>
                    </a:cubicBezTo>
                    <a:cubicBezTo>
                      <a:pt x="88" y="168"/>
                      <a:pt x="88" y="168"/>
                      <a:pt x="88" y="168"/>
                    </a:cubicBezTo>
                    <a:cubicBezTo>
                      <a:pt x="89" y="168"/>
                      <a:pt x="89" y="168"/>
                      <a:pt x="89" y="168"/>
                    </a:cubicBezTo>
                    <a:cubicBezTo>
                      <a:pt x="89" y="168"/>
                      <a:pt x="89" y="168"/>
                      <a:pt x="89" y="167"/>
                    </a:cubicBezTo>
                    <a:cubicBezTo>
                      <a:pt x="89" y="167"/>
                      <a:pt x="89" y="167"/>
                      <a:pt x="89" y="167"/>
                    </a:cubicBezTo>
                    <a:cubicBezTo>
                      <a:pt x="90" y="167"/>
                      <a:pt x="90" y="167"/>
                      <a:pt x="90" y="167"/>
                    </a:cubicBezTo>
                    <a:cubicBezTo>
                      <a:pt x="90" y="166"/>
                      <a:pt x="89" y="166"/>
                      <a:pt x="89" y="166"/>
                    </a:cubicBezTo>
                    <a:cubicBezTo>
                      <a:pt x="89" y="165"/>
                      <a:pt x="89" y="165"/>
                      <a:pt x="89" y="165"/>
                    </a:cubicBezTo>
                    <a:cubicBezTo>
                      <a:pt x="89" y="165"/>
                      <a:pt x="88" y="165"/>
                      <a:pt x="87" y="164"/>
                    </a:cubicBezTo>
                    <a:cubicBezTo>
                      <a:pt x="85" y="163"/>
                      <a:pt x="80" y="160"/>
                      <a:pt x="76" y="158"/>
                    </a:cubicBezTo>
                    <a:cubicBezTo>
                      <a:pt x="74" y="156"/>
                      <a:pt x="72" y="155"/>
                      <a:pt x="71" y="154"/>
                    </a:cubicBezTo>
                    <a:cubicBezTo>
                      <a:pt x="70" y="154"/>
                      <a:pt x="70" y="154"/>
                      <a:pt x="69" y="153"/>
                    </a:cubicBezTo>
                    <a:cubicBezTo>
                      <a:pt x="69" y="153"/>
                      <a:pt x="69" y="153"/>
                      <a:pt x="69" y="153"/>
                    </a:cubicBezTo>
                    <a:cubicBezTo>
                      <a:pt x="69" y="153"/>
                      <a:pt x="69" y="153"/>
                      <a:pt x="69" y="153"/>
                    </a:cubicBezTo>
                    <a:cubicBezTo>
                      <a:pt x="69" y="154"/>
                      <a:pt x="69" y="154"/>
                      <a:pt x="69" y="154"/>
                    </a:cubicBezTo>
                    <a:cubicBezTo>
                      <a:pt x="69" y="153"/>
                      <a:pt x="69" y="153"/>
                      <a:pt x="69" y="153"/>
                    </a:cubicBezTo>
                    <a:cubicBezTo>
                      <a:pt x="69" y="153"/>
                      <a:pt x="69" y="153"/>
                      <a:pt x="69" y="153"/>
                    </a:cubicBezTo>
                    <a:cubicBezTo>
                      <a:pt x="69" y="154"/>
                      <a:pt x="69" y="154"/>
                      <a:pt x="69" y="154"/>
                    </a:cubicBezTo>
                    <a:cubicBezTo>
                      <a:pt x="69" y="153"/>
                      <a:pt x="69" y="153"/>
                      <a:pt x="69" y="153"/>
                    </a:cubicBezTo>
                    <a:cubicBezTo>
                      <a:pt x="68" y="154"/>
                      <a:pt x="68" y="154"/>
                      <a:pt x="68" y="154"/>
                    </a:cubicBezTo>
                    <a:cubicBezTo>
                      <a:pt x="69" y="153"/>
                      <a:pt x="69" y="153"/>
                      <a:pt x="69" y="153"/>
                    </a:cubicBezTo>
                    <a:cubicBezTo>
                      <a:pt x="69" y="153"/>
                      <a:pt x="69" y="153"/>
                      <a:pt x="69" y="153"/>
                    </a:cubicBezTo>
                    <a:cubicBezTo>
                      <a:pt x="68" y="154"/>
                      <a:pt x="68" y="154"/>
                      <a:pt x="68" y="154"/>
                    </a:cubicBezTo>
                    <a:cubicBezTo>
                      <a:pt x="69" y="153"/>
                      <a:pt x="69" y="153"/>
                      <a:pt x="69" y="153"/>
                    </a:cubicBezTo>
                    <a:cubicBezTo>
                      <a:pt x="68" y="154"/>
                      <a:pt x="68" y="154"/>
                      <a:pt x="68" y="154"/>
                    </a:cubicBezTo>
                    <a:cubicBezTo>
                      <a:pt x="70" y="154"/>
                      <a:pt x="70" y="154"/>
                      <a:pt x="70" y="154"/>
                    </a:cubicBezTo>
                    <a:cubicBezTo>
                      <a:pt x="69" y="154"/>
                      <a:pt x="69" y="153"/>
                      <a:pt x="69" y="153"/>
                    </a:cubicBezTo>
                    <a:cubicBezTo>
                      <a:pt x="68" y="154"/>
                      <a:pt x="68" y="154"/>
                      <a:pt x="68" y="154"/>
                    </a:cubicBezTo>
                    <a:cubicBezTo>
                      <a:pt x="70" y="154"/>
                      <a:pt x="70" y="154"/>
                      <a:pt x="70" y="154"/>
                    </a:cubicBezTo>
                    <a:cubicBezTo>
                      <a:pt x="68" y="154"/>
                      <a:pt x="68" y="154"/>
                      <a:pt x="68" y="154"/>
                    </a:cubicBezTo>
                    <a:cubicBezTo>
                      <a:pt x="69" y="154"/>
                      <a:pt x="69" y="154"/>
                      <a:pt x="69" y="154"/>
                    </a:cubicBezTo>
                    <a:cubicBezTo>
                      <a:pt x="70" y="154"/>
                      <a:pt x="70" y="154"/>
                      <a:pt x="70" y="154"/>
                    </a:cubicBezTo>
                    <a:cubicBezTo>
                      <a:pt x="68" y="154"/>
                      <a:pt x="68" y="154"/>
                      <a:pt x="68" y="154"/>
                    </a:cubicBezTo>
                    <a:cubicBezTo>
                      <a:pt x="69" y="154"/>
                      <a:pt x="69" y="154"/>
                      <a:pt x="69" y="154"/>
                    </a:cubicBezTo>
                    <a:cubicBezTo>
                      <a:pt x="68" y="154"/>
                      <a:pt x="68" y="154"/>
                      <a:pt x="68" y="154"/>
                    </a:cubicBezTo>
                    <a:cubicBezTo>
                      <a:pt x="69" y="155"/>
                      <a:pt x="69" y="155"/>
                      <a:pt x="69" y="155"/>
                    </a:cubicBezTo>
                    <a:cubicBezTo>
                      <a:pt x="69" y="154"/>
                      <a:pt x="69" y="154"/>
                      <a:pt x="69" y="154"/>
                    </a:cubicBezTo>
                    <a:cubicBezTo>
                      <a:pt x="68" y="154"/>
                      <a:pt x="68" y="154"/>
                      <a:pt x="68" y="154"/>
                    </a:cubicBezTo>
                    <a:cubicBezTo>
                      <a:pt x="69" y="155"/>
                      <a:pt x="69" y="155"/>
                      <a:pt x="69" y="155"/>
                    </a:cubicBezTo>
                    <a:cubicBezTo>
                      <a:pt x="68" y="154"/>
                      <a:pt x="68" y="154"/>
                      <a:pt x="68" y="154"/>
                    </a:cubicBezTo>
                    <a:cubicBezTo>
                      <a:pt x="67" y="155"/>
                      <a:pt x="67" y="155"/>
                      <a:pt x="67" y="155"/>
                    </a:cubicBezTo>
                    <a:cubicBezTo>
                      <a:pt x="67" y="155"/>
                      <a:pt x="74" y="159"/>
                      <a:pt x="81" y="162"/>
                    </a:cubicBezTo>
                    <a:cubicBezTo>
                      <a:pt x="85" y="164"/>
                      <a:pt x="88" y="165"/>
                      <a:pt x="91" y="167"/>
                    </a:cubicBezTo>
                    <a:cubicBezTo>
                      <a:pt x="93" y="167"/>
                      <a:pt x="94" y="168"/>
                      <a:pt x="95" y="168"/>
                    </a:cubicBezTo>
                    <a:cubicBezTo>
                      <a:pt x="95" y="168"/>
                      <a:pt x="96" y="169"/>
                      <a:pt x="96" y="169"/>
                    </a:cubicBezTo>
                    <a:cubicBezTo>
                      <a:pt x="96" y="169"/>
                      <a:pt x="97" y="169"/>
                      <a:pt x="97" y="169"/>
                    </a:cubicBezTo>
                    <a:cubicBezTo>
                      <a:pt x="98" y="169"/>
                      <a:pt x="98" y="169"/>
                      <a:pt x="98" y="169"/>
                    </a:cubicBezTo>
                    <a:cubicBezTo>
                      <a:pt x="98" y="169"/>
                      <a:pt x="98" y="169"/>
                      <a:pt x="98" y="168"/>
                    </a:cubicBezTo>
                    <a:cubicBezTo>
                      <a:pt x="99" y="168"/>
                      <a:pt x="99" y="167"/>
                      <a:pt x="99" y="167"/>
                    </a:cubicBezTo>
                    <a:cubicBezTo>
                      <a:pt x="99" y="167"/>
                      <a:pt x="98" y="166"/>
                      <a:pt x="98" y="166"/>
                    </a:cubicBezTo>
                    <a:cubicBezTo>
                      <a:pt x="93" y="163"/>
                      <a:pt x="93" y="163"/>
                      <a:pt x="93" y="163"/>
                    </a:cubicBezTo>
                    <a:cubicBezTo>
                      <a:pt x="96" y="159"/>
                      <a:pt x="96" y="159"/>
                      <a:pt x="96" y="159"/>
                    </a:cubicBezTo>
                    <a:cubicBezTo>
                      <a:pt x="96" y="159"/>
                      <a:pt x="96" y="158"/>
                      <a:pt x="96" y="158"/>
                    </a:cubicBezTo>
                    <a:cubicBezTo>
                      <a:pt x="96" y="158"/>
                      <a:pt x="96" y="157"/>
                      <a:pt x="96" y="157"/>
                    </a:cubicBezTo>
                    <a:cubicBezTo>
                      <a:pt x="96" y="157"/>
                      <a:pt x="96" y="157"/>
                      <a:pt x="96" y="157"/>
                    </a:cubicBezTo>
                    <a:cubicBezTo>
                      <a:pt x="98" y="153"/>
                      <a:pt x="98" y="153"/>
                      <a:pt x="98" y="153"/>
                    </a:cubicBezTo>
                    <a:cubicBezTo>
                      <a:pt x="98" y="153"/>
                      <a:pt x="98" y="152"/>
                      <a:pt x="97" y="151"/>
                    </a:cubicBezTo>
                    <a:cubicBezTo>
                      <a:pt x="94" y="149"/>
                      <a:pt x="94" y="149"/>
                      <a:pt x="94" y="149"/>
                    </a:cubicBezTo>
                    <a:cubicBezTo>
                      <a:pt x="96" y="148"/>
                      <a:pt x="96" y="148"/>
                      <a:pt x="96" y="148"/>
                    </a:cubicBezTo>
                    <a:cubicBezTo>
                      <a:pt x="96" y="148"/>
                      <a:pt x="97" y="147"/>
                      <a:pt x="97" y="147"/>
                    </a:cubicBezTo>
                    <a:cubicBezTo>
                      <a:pt x="97" y="146"/>
                      <a:pt x="96" y="146"/>
                      <a:pt x="96" y="145"/>
                    </a:cubicBezTo>
                    <a:cubicBezTo>
                      <a:pt x="93" y="144"/>
                      <a:pt x="93" y="144"/>
                      <a:pt x="93" y="144"/>
                    </a:cubicBezTo>
                    <a:cubicBezTo>
                      <a:pt x="96" y="143"/>
                      <a:pt x="96" y="143"/>
                      <a:pt x="96" y="143"/>
                    </a:cubicBezTo>
                    <a:cubicBezTo>
                      <a:pt x="96" y="143"/>
                      <a:pt x="96" y="142"/>
                      <a:pt x="97" y="142"/>
                    </a:cubicBezTo>
                    <a:cubicBezTo>
                      <a:pt x="97" y="141"/>
                      <a:pt x="96" y="141"/>
                      <a:pt x="96" y="140"/>
                    </a:cubicBezTo>
                    <a:cubicBezTo>
                      <a:pt x="95" y="140"/>
                      <a:pt x="95" y="140"/>
                      <a:pt x="95" y="140"/>
                    </a:cubicBezTo>
                    <a:cubicBezTo>
                      <a:pt x="98" y="138"/>
                      <a:pt x="98" y="138"/>
                      <a:pt x="98" y="138"/>
                    </a:cubicBezTo>
                    <a:cubicBezTo>
                      <a:pt x="99" y="138"/>
                      <a:pt x="99" y="138"/>
                      <a:pt x="99" y="137"/>
                    </a:cubicBezTo>
                    <a:cubicBezTo>
                      <a:pt x="99" y="137"/>
                      <a:pt x="99" y="136"/>
                      <a:pt x="98" y="136"/>
                    </a:cubicBezTo>
                    <a:cubicBezTo>
                      <a:pt x="95" y="133"/>
                      <a:pt x="95" y="133"/>
                      <a:pt x="95" y="133"/>
                    </a:cubicBezTo>
                    <a:cubicBezTo>
                      <a:pt x="94" y="135"/>
                      <a:pt x="94" y="135"/>
                      <a:pt x="94" y="135"/>
                    </a:cubicBezTo>
                    <a:cubicBezTo>
                      <a:pt x="94" y="136"/>
                      <a:pt x="94" y="136"/>
                      <a:pt x="94" y="136"/>
                    </a:cubicBezTo>
                    <a:cubicBezTo>
                      <a:pt x="107" y="137"/>
                      <a:pt x="107" y="137"/>
                      <a:pt x="107" y="137"/>
                    </a:cubicBezTo>
                    <a:cubicBezTo>
                      <a:pt x="107" y="137"/>
                      <a:pt x="108" y="136"/>
                      <a:pt x="108" y="136"/>
                    </a:cubicBezTo>
                    <a:cubicBezTo>
                      <a:pt x="108" y="135"/>
                      <a:pt x="108" y="134"/>
                      <a:pt x="108" y="134"/>
                    </a:cubicBezTo>
                    <a:cubicBezTo>
                      <a:pt x="103" y="131"/>
                      <a:pt x="103" y="131"/>
                      <a:pt x="103" y="131"/>
                    </a:cubicBezTo>
                    <a:cubicBezTo>
                      <a:pt x="102" y="132"/>
                      <a:pt x="102" y="132"/>
                      <a:pt x="102" y="132"/>
                    </a:cubicBezTo>
                    <a:cubicBezTo>
                      <a:pt x="102" y="134"/>
                      <a:pt x="102" y="134"/>
                      <a:pt x="102" y="134"/>
                    </a:cubicBezTo>
                    <a:cubicBezTo>
                      <a:pt x="114" y="134"/>
                      <a:pt x="114" y="134"/>
                      <a:pt x="114" y="134"/>
                    </a:cubicBezTo>
                    <a:cubicBezTo>
                      <a:pt x="115" y="134"/>
                      <a:pt x="115" y="134"/>
                      <a:pt x="115" y="133"/>
                    </a:cubicBezTo>
                    <a:cubicBezTo>
                      <a:pt x="116" y="133"/>
                      <a:pt x="115" y="132"/>
                      <a:pt x="115" y="132"/>
                    </a:cubicBezTo>
                    <a:cubicBezTo>
                      <a:pt x="109" y="128"/>
                      <a:pt x="109" y="128"/>
                      <a:pt x="109" y="128"/>
                    </a:cubicBezTo>
                    <a:cubicBezTo>
                      <a:pt x="108" y="129"/>
                      <a:pt x="108" y="129"/>
                      <a:pt x="108" y="129"/>
                    </a:cubicBezTo>
                    <a:cubicBezTo>
                      <a:pt x="108" y="131"/>
                      <a:pt x="108" y="131"/>
                      <a:pt x="108" y="131"/>
                    </a:cubicBezTo>
                    <a:cubicBezTo>
                      <a:pt x="108" y="131"/>
                      <a:pt x="111" y="131"/>
                      <a:pt x="113" y="131"/>
                    </a:cubicBezTo>
                    <a:cubicBezTo>
                      <a:pt x="116" y="132"/>
                      <a:pt x="119" y="132"/>
                      <a:pt x="121" y="132"/>
                    </a:cubicBezTo>
                    <a:cubicBezTo>
                      <a:pt x="121" y="132"/>
                      <a:pt x="121" y="132"/>
                      <a:pt x="121" y="132"/>
                    </a:cubicBezTo>
                    <a:cubicBezTo>
                      <a:pt x="122" y="132"/>
                      <a:pt x="122" y="132"/>
                      <a:pt x="122" y="132"/>
                    </a:cubicBezTo>
                    <a:cubicBezTo>
                      <a:pt x="122" y="132"/>
                      <a:pt x="122" y="132"/>
                      <a:pt x="122" y="132"/>
                    </a:cubicBezTo>
                    <a:cubicBezTo>
                      <a:pt x="123" y="131"/>
                      <a:pt x="123" y="131"/>
                      <a:pt x="123" y="131"/>
                    </a:cubicBezTo>
                    <a:cubicBezTo>
                      <a:pt x="123" y="131"/>
                      <a:pt x="123" y="130"/>
                      <a:pt x="123" y="130"/>
                    </a:cubicBezTo>
                    <a:cubicBezTo>
                      <a:pt x="123" y="130"/>
                      <a:pt x="122" y="129"/>
                      <a:pt x="122" y="129"/>
                    </a:cubicBezTo>
                    <a:cubicBezTo>
                      <a:pt x="116" y="125"/>
                      <a:pt x="116" y="125"/>
                      <a:pt x="116" y="125"/>
                    </a:cubicBezTo>
                    <a:cubicBezTo>
                      <a:pt x="116" y="127"/>
                      <a:pt x="116" y="127"/>
                      <a:pt x="116" y="127"/>
                    </a:cubicBezTo>
                    <a:cubicBezTo>
                      <a:pt x="115" y="128"/>
                      <a:pt x="115" y="128"/>
                      <a:pt x="115" y="128"/>
                    </a:cubicBezTo>
                    <a:cubicBezTo>
                      <a:pt x="127" y="130"/>
                      <a:pt x="127" y="130"/>
                      <a:pt x="127" y="130"/>
                    </a:cubicBezTo>
                    <a:cubicBezTo>
                      <a:pt x="128" y="130"/>
                      <a:pt x="129" y="130"/>
                      <a:pt x="129" y="129"/>
                    </a:cubicBezTo>
                    <a:cubicBezTo>
                      <a:pt x="129" y="128"/>
                      <a:pt x="129" y="128"/>
                      <a:pt x="128" y="127"/>
                    </a:cubicBezTo>
                    <a:cubicBezTo>
                      <a:pt x="127" y="127"/>
                      <a:pt x="127" y="127"/>
                      <a:pt x="127" y="127"/>
                    </a:cubicBezTo>
                    <a:cubicBezTo>
                      <a:pt x="133" y="127"/>
                      <a:pt x="133" y="127"/>
                      <a:pt x="133" y="127"/>
                    </a:cubicBezTo>
                    <a:cubicBezTo>
                      <a:pt x="134" y="127"/>
                      <a:pt x="134" y="126"/>
                      <a:pt x="134" y="126"/>
                    </a:cubicBezTo>
                    <a:cubicBezTo>
                      <a:pt x="134" y="125"/>
                      <a:pt x="134" y="124"/>
                      <a:pt x="134" y="124"/>
                    </a:cubicBezTo>
                    <a:cubicBezTo>
                      <a:pt x="131" y="122"/>
                      <a:pt x="131" y="122"/>
                      <a:pt x="131" y="122"/>
                    </a:cubicBezTo>
                    <a:cubicBezTo>
                      <a:pt x="130" y="123"/>
                      <a:pt x="130" y="123"/>
                      <a:pt x="130" y="123"/>
                    </a:cubicBezTo>
                    <a:cubicBezTo>
                      <a:pt x="130" y="125"/>
                      <a:pt x="130" y="125"/>
                      <a:pt x="130" y="125"/>
                    </a:cubicBezTo>
                    <a:cubicBezTo>
                      <a:pt x="139" y="125"/>
                      <a:pt x="139" y="125"/>
                      <a:pt x="139" y="125"/>
                    </a:cubicBezTo>
                    <a:cubicBezTo>
                      <a:pt x="139" y="124"/>
                      <a:pt x="140" y="124"/>
                      <a:pt x="140" y="123"/>
                    </a:cubicBezTo>
                    <a:cubicBezTo>
                      <a:pt x="140" y="123"/>
                      <a:pt x="140" y="122"/>
                      <a:pt x="139" y="122"/>
                    </a:cubicBezTo>
                    <a:cubicBezTo>
                      <a:pt x="137" y="120"/>
                      <a:pt x="137" y="120"/>
                      <a:pt x="137" y="120"/>
                    </a:cubicBezTo>
                    <a:cubicBezTo>
                      <a:pt x="137" y="122"/>
                      <a:pt x="137" y="122"/>
                      <a:pt x="137" y="122"/>
                    </a:cubicBezTo>
                    <a:cubicBezTo>
                      <a:pt x="137" y="123"/>
                      <a:pt x="137" y="123"/>
                      <a:pt x="137" y="123"/>
                    </a:cubicBezTo>
                    <a:cubicBezTo>
                      <a:pt x="145" y="122"/>
                      <a:pt x="145" y="122"/>
                      <a:pt x="145" y="122"/>
                    </a:cubicBezTo>
                    <a:cubicBezTo>
                      <a:pt x="146" y="122"/>
                      <a:pt x="147" y="122"/>
                      <a:pt x="147" y="121"/>
                    </a:cubicBezTo>
                    <a:cubicBezTo>
                      <a:pt x="147" y="121"/>
                      <a:pt x="147" y="120"/>
                      <a:pt x="146" y="120"/>
                    </a:cubicBezTo>
                    <a:cubicBezTo>
                      <a:pt x="144" y="118"/>
                      <a:pt x="144" y="118"/>
                      <a:pt x="144" y="118"/>
                    </a:cubicBezTo>
                    <a:cubicBezTo>
                      <a:pt x="143" y="119"/>
                      <a:pt x="143" y="119"/>
                      <a:pt x="143" y="119"/>
                    </a:cubicBezTo>
                    <a:cubicBezTo>
                      <a:pt x="143" y="121"/>
                      <a:pt x="143" y="121"/>
                      <a:pt x="143" y="121"/>
                    </a:cubicBezTo>
                    <a:cubicBezTo>
                      <a:pt x="154" y="121"/>
                      <a:pt x="154" y="121"/>
                      <a:pt x="154" y="121"/>
                    </a:cubicBezTo>
                    <a:cubicBezTo>
                      <a:pt x="155" y="122"/>
                      <a:pt x="156" y="121"/>
                      <a:pt x="156" y="120"/>
                    </a:cubicBezTo>
                    <a:cubicBezTo>
                      <a:pt x="156" y="120"/>
                      <a:pt x="156" y="119"/>
                      <a:pt x="155" y="119"/>
                    </a:cubicBezTo>
                    <a:cubicBezTo>
                      <a:pt x="154" y="118"/>
                      <a:pt x="154" y="118"/>
                      <a:pt x="154" y="118"/>
                    </a:cubicBezTo>
                    <a:cubicBezTo>
                      <a:pt x="160" y="118"/>
                      <a:pt x="160" y="118"/>
                      <a:pt x="160" y="118"/>
                    </a:cubicBezTo>
                    <a:cubicBezTo>
                      <a:pt x="160" y="118"/>
                      <a:pt x="161" y="117"/>
                      <a:pt x="161" y="117"/>
                    </a:cubicBezTo>
                    <a:cubicBezTo>
                      <a:pt x="161" y="116"/>
                      <a:pt x="161" y="115"/>
                      <a:pt x="161" y="115"/>
                    </a:cubicBezTo>
                    <a:cubicBezTo>
                      <a:pt x="158" y="114"/>
                      <a:pt x="158" y="114"/>
                      <a:pt x="158" y="114"/>
                    </a:cubicBezTo>
                    <a:cubicBezTo>
                      <a:pt x="157" y="115"/>
                      <a:pt x="157" y="115"/>
                      <a:pt x="157" y="115"/>
                    </a:cubicBezTo>
                    <a:cubicBezTo>
                      <a:pt x="157" y="116"/>
                      <a:pt x="157" y="116"/>
                      <a:pt x="157" y="116"/>
                    </a:cubicBezTo>
                    <a:cubicBezTo>
                      <a:pt x="169" y="116"/>
                      <a:pt x="169" y="116"/>
                      <a:pt x="169" y="116"/>
                    </a:cubicBezTo>
                    <a:cubicBezTo>
                      <a:pt x="170" y="116"/>
                      <a:pt x="170" y="116"/>
                      <a:pt x="170" y="115"/>
                    </a:cubicBezTo>
                    <a:cubicBezTo>
                      <a:pt x="171" y="114"/>
                      <a:pt x="170" y="114"/>
                      <a:pt x="170" y="113"/>
                    </a:cubicBezTo>
                    <a:cubicBezTo>
                      <a:pt x="166" y="111"/>
                      <a:pt x="166" y="111"/>
                      <a:pt x="166" y="111"/>
                    </a:cubicBezTo>
                    <a:cubicBezTo>
                      <a:pt x="166" y="112"/>
                      <a:pt x="166" y="112"/>
                      <a:pt x="166" y="112"/>
                    </a:cubicBezTo>
                    <a:cubicBezTo>
                      <a:pt x="165" y="114"/>
                      <a:pt x="165" y="114"/>
                      <a:pt x="165" y="114"/>
                    </a:cubicBezTo>
                    <a:cubicBezTo>
                      <a:pt x="174" y="114"/>
                      <a:pt x="174" y="114"/>
                      <a:pt x="174" y="114"/>
                    </a:cubicBezTo>
                    <a:cubicBezTo>
                      <a:pt x="174" y="115"/>
                      <a:pt x="175" y="114"/>
                      <a:pt x="175" y="113"/>
                    </a:cubicBezTo>
                    <a:cubicBezTo>
                      <a:pt x="176" y="113"/>
                      <a:pt x="175" y="112"/>
                      <a:pt x="175" y="112"/>
                    </a:cubicBezTo>
                    <a:cubicBezTo>
                      <a:pt x="171" y="109"/>
                      <a:pt x="171" y="109"/>
                      <a:pt x="171" y="109"/>
                    </a:cubicBezTo>
                    <a:cubicBezTo>
                      <a:pt x="170" y="111"/>
                      <a:pt x="170" y="111"/>
                      <a:pt x="170" y="111"/>
                    </a:cubicBezTo>
                    <a:cubicBezTo>
                      <a:pt x="170" y="112"/>
                      <a:pt x="170" y="112"/>
                      <a:pt x="170" y="112"/>
                    </a:cubicBezTo>
                    <a:cubicBezTo>
                      <a:pt x="182" y="112"/>
                      <a:pt x="182" y="112"/>
                      <a:pt x="182" y="112"/>
                    </a:cubicBezTo>
                    <a:cubicBezTo>
                      <a:pt x="183" y="112"/>
                      <a:pt x="183" y="112"/>
                      <a:pt x="184" y="111"/>
                    </a:cubicBezTo>
                    <a:cubicBezTo>
                      <a:pt x="184" y="111"/>
                      <a:pt x="184" y="110"/>
                      <a:pt x="183" y="110"/>
                    </a:cubicBezTo>
                    <a:cubicBezTo>
                      <a:pt x="179" y="107"/>
                      <a:pt x="179" y="107"/>
                      <a:pt x="179" y="107"/>
                    </a:cubicBezTo>
                    <a:cubicBezTo>
                      <a:pt x="179" y="109"/>
                      <a:pt x="179" y="109"/>
                      <a:pt x="179" y="109"/>
                    </a:cubicBezTo>
                    <a:cubicBezTo>
                      <a:pt x="179" y="110"/>
                      <a:pt x="179" y="110"/>
                      <a:pt x="179" y="110"/>
                    </a:cubicBezTo>
                    <a:cubicBezTo>
                      <a:pt x="188" y="109"/>
                      <a:pt x="188" y="109"/>
                      <a:pt x="188" y="109"/>
                    </a:cubicBezTo>
                    <a:cubicBezTo>
                      <a:pt x="188" y="109"/>
                      <a:pt x="189" y="109"/>
                      <a:pt x="189" y="108"/>
                    </a:cubicBezTo>
                    <a:cubicBezTo>
                      <a:pt x="189" y="108"/>
                      <a:pt x="189" y="107"/>
                      <a:pt x="188" y="107"/>
                    </a:cubicBezTo>
                    <a:cubicBezTo>
                      <a:pt x="184" y="104"/>
                      <a:pt x="184" y="104"/>
                      <a:pt x="184" y="104"/>
                    </a:cubicBezTo>
                    <a:cubicBezTo>
                      <a:pt x="183" y="105"/>
                      <a:pt x="183" y="105"/>
                      <a:pt x="183" y="105"/>
                    </a:cubicBezTo>
                    <a:cubicBezTo>
                      <a:pt x="183" y="107"/>
                      <a:pt x="183" y="107"/>
                      <a:pt x="183" y="107"/>
                    </a:cubicBezTo>
                    <a:cubicBezTo>
                      <a:pt x="195" y="107"/>
                      <a:pt x="195" y="107"/>
                      <a:pt x="195" y="107"/>
                    </a:cubicBezTo>
                    <a:cubicBezTo>
                      <a:pt x="195" y="107"/>
                      <a:pt x="196" y="106"/>
                      <a:pt x="196" y="106"/>
                    </a:cubicBezTo>
                    <a:cubicBezTo>
                      <a:pt x="196" y="105"/>
                      <a:pt x="196" y="104"/>
                      <a:pt x="195" y="104"/>
                    </a:cubicBezTo>
                    <a:cubicBezTo>
                      <a:pt x="191" y="101"/>
                      <a:pt x="191" y="101"/>
                      <a:pt x="191" y="101"/>
                    </a:cubicBezTo>
                    <a:cubicBezTo>
                      <a:pt x="190" y="103"/>
                      <a:pt x="190" y="103"/>
                      <a:pt x="190" y="103"/>
                    </a:cubicBezTo>
                    <a:cubicBezTo>
                      <a:pt x="190" y="104"/>
                      <a:pt x="190" y="104"/>
                      <a:pt x="190" y="104"/>
                    </a:cubicBezTo>
                    <a:cubicBezTo>
                      <a:pt x="203" y="105"/>
                      <a:pt x="203" y="105"/>
                      <a:pt x="203" y="105"/>
                    </a:cubicBezTo>
                    <a:cubicBezTo>
                      <a:pt x="203" y="105"/>
                      <a:pt x="204" y="104"/>
                      <a:pt x="204" y="104"/>
                    </a:cubicBezTo>
                    <a:cubicBezTo>
                      <a:pt x="204" y="103"/>
                      <a:pt x="204" y="102"/>
                      <a:pt x="204" y="102"/>
                    </a:cubicBezTo>
                    <a:cubicBezTo>
                      <a:pt x="200" y="100"/>
                      <a:pt x="200" y="100"/>
                      <a:pt x="200" y="100"/>
                    </a:cubicBezTo>
                    <a:cubicBezTo>
                      <a:pt x="199" y="101"/>
                      <a:pt x="199" y="101"/>
                      <a:pt x="199" y="101"/>
                    </a:cubicBezTo>
                    <a:cubicBezTo>
                      <a:pt x="199" y="102"/>
                      <a:pt x="199" y="102"/>
                      <a:pt x="199" y="102"/>
                    </a:cubicBezTo>
                    <a:cubicBezTo>
                      <a:pt x="211" y="102"/>
                      <a:pt x="211" y="102"/>
                      <a:pt x="211" y="102"/>
                    </a:cubicBezTo>
                    <a:cubicBezTo>
                      <a:pt x="212" y="102"/>
                      <a:pt x="212" y="102"/>
                      <a:pt x="212" y="101"/>
                    </a:cubicBezTo>
                    <a:cubicBezTo>
                      <a:pt x="212" y="101"/>
                      <a:pt x="212" y="100"/>
                      <a:pt x="212" y="100"/>
                    </a:cubicBezTo>
                    <a:cubicBezTo>
                      <a:pt x="209" y="98"/>
                      <a:pt x="209" y="98"/>
                      <a:pt x="209" y="98"/>
                    </a:cubicBezTo>
                    <a:cubicBezTo>
                      <a:pt x="208" y="99"/>
                      <a:pt x="208" y="99"/>
                      <a:pt x="208" y="99"/>
                    </a:cubicBezTo>
                    <a:cubicBezTo>
                      <a:pt x="208" y="100"/>
                      <a:pt x="208" y="100"/>
                      <a:pt x="208" y="100"/>
                    </a:cubicBezTo>
                    <a:cubicBezTo>
                      <a:pt x="217" y="101"/>
                      <a:pt x="217" y="101"/>
                      <a:pt x="217" y="101"/>
                    </a:cubicBezTo>
                    <a:cubicBezTo>
                      <a:pt x="218" y="102"/>
                      <a:pt x="218" y="101"/>
                      <a:pt x="219" y="100"/>
                    </a:cubicBezTo>
                    <a:cubicBezTo>
                      <a:pt x="219" y="100"/>
                      <a:pt x="219" y="99"/>
                      <a:pt x="218" y="99"/>
                    </a:cubicBezTo>
                    <a:cubicBezTo>
                      <a:pt x="218" y="99"/>
                      <a:pt x="218" y="99"/>
                      <a:pt x="218" y="99"/>
                    </a:cubicBezTo>
                    <a:cubicBezTo>
                      <a:pt x="221" y="99"/>
                      <a:pt x="221" y="99"/>
                      <a:pt x="221" y="99"/>
                    </a:cubicBezTo>
                    <a:cubicBezTo>
                      <a:pt x="222" y="99"/>
                      <a:pt x="223" y="99"/>
                      <a:pt x="223" y="98"/>
                    </a:cubicBezTo>
                    <a:cubicBezTo>
                      <a:pt x="223" y="98"/>
                      <a:pt x="223" y="97"/>
                      <a:pt x="223" y="96"/>
                    </a:cubicBezTo>
                    <a:cubicBezTo>
                      <a:pt x="222" y="96"/>
                      <a:pt x="222" y="96"/>
                      <a:pt x="222" y="96"/>
                    </a:cubicBezTo>
                    <a:cubicBezTo>
                      <a:pt x="229" y="96"/>
                      <a:pt x="229" y="96"/>
                      <a:pt x="229" y="96"/>
                    </a:cubicBezTo>
                    <a:cubicBezTo>
                      <a:pt x="229" y="96"/>
                      <a:pt x="230" y="96"/>
                      <a:pt x="230" y="95"/>
                    </a:cubicBezTo>
                    <a:cubicBezTo>
                      <a:pt x="230" y="95"/>
                      <a:pt x="230" y="94"/>
                      <a:pt x="229" y="94"/>
                    </a:cubicBezTo>
                    <a:cubicBezTo>
                      <a:pt x="226" y="92"/>
                      <a:pt x="226" y="92"/>
                      <a:pt x="226" y="92"/>
                    </a:cubicBezTo>
                    <a:cubicBezTo>
                      <a:pt x="225" y="93"/>
                      <a:pt x="225" y="93"/>
                      <a:pt x="225" y="93"/>
                    </a:cubicBezTo>
                    <a:cubicBezTo>
                      <a:pt x="225" y="94"/>
                      <a:pt x="225" y="94"/>
                      <a:pt x="225" y="94"/>
                    </a:cubicBezTo>
                    <a:cubicBezTo>
                      <a:pt x="235" y="95"/>
                      <a:pt x="235" y="95"/>
                      <a:pt x="235" y="95"/>
                    </a:cubicBezTo>
                    <a:cubicBezTo>
                      <a:pt x="235" y="95"/>
                      <a:pt x="236" y="94"/>
                      <a:pt x="236" y="94"/>
                    </a:cubicBezTo>
                    <a:cubicBezTo>
                      <a:pt x="236" y="93"/>
                      <a:pt x="236" y="92"/>
                      <a:pt x="235" y="92"/>
                    </a:cubicBezTo>
                    <a:cubicBezTo>
                      <a:pt x="232" y="90"/>
                      <a:pt x="232" y="90"/>
                      <a:pt x="232" y="90"/>
                    </a:cubicBezTo>
                    <a:cubicBezTo>
                      <a:pt x="232" y="91"/>
                      <a:pt x="232" y="91"/>
                      <a:pt x="232" y="91"/>
                    </a:cubicBezTo>
                    <a:cubicBezTo>
                      <a:pt x="232" y="93"/>
                      <a:pt x="232" y="93"/>
                      <a:pt x="232" y="93"/>
                    </a:cubicBezTo>
                    <a:cubicBezTo>
                      <a:pt x="243" y="92"/>
                      <a:pt x="243" y="92"/>
                      <a:pt x="243" y="92"/>
                    </a:cubicBezTo>
                    <a:cubicBezTo>
                      <a:pt x="244" y="92"/>
                      <a:pt x="245" y="92"/>
                      <a:pt x="245" y="91"/>
                    </a:cubicBezTo>
                    <a:cubicBezTo>
                      <a:pt x="245" y="91"/>
                      <a:pt x="245" y="90"/>
                      <a:pt x="244" y="90"/>
                    </a:cubicBezTo>
                    <a:cubicBezTo>
                      <a:pt x="240" y="87"/>
                      <a:pt x="240" y="87"/>
                      <a:pt x="240" y="87"/>
                    </a:cubicBezTo>
                    <a:cubicBezTo>
                      <a:pt x="240" y="89"/>
                      <a:pt x="240" y="89"/>
                      <a:pt x="240" y="89"/>
                    </a:cubicBezTo>
                    <a:cubicBezTo>
                      <a:pt x="240" y="90"/>
                      <a:pt x="240" y="90"/>
                      <a:pt x="240" y="90"/>
                    </a:cubicBezTo>
                    <a:cubicBezTo>
                      <a:pt x="250" y="89"/>
                      <a:pt x="250" y="89"/>
                      <a:pt x="250" y="89"/>
                    </a:cubicBezTo>
                    <a:cubicBezTo>
                      <a:pt x="251" y="89"/>
                      <a:pt x="251" y="89"/>
                      <a:pt x="251" y="88"/>
                    </a:cubicBezTo>
                    <a:cubicBezTo>
                      <a:pt x="252" y="88"/>
                      <a:pt x="251" y="87"/>
                      <a:pt x="251" y="87"/>
                    </a:cubicBezTo>
                    <a:cubicBezTo>
                      <a:pt x="247" y="85"/>
                      <a:pt x="247" y="85"/>
                      <a:pt x="247" y="85"/>
                    </a:cubicBezTo>
                    <a:cubicBezTo>
                      <a:pt x="246" y="86"/>
                      <a:pt x="246" y="86"/>
                      <a:pt x="246" y="86"/>
                    </a:cubicBezTo>
                    <a:cubicBezTo>
                      <a:pt x="246" y="87"/>
                      <a:pt x="246" y="87"/>
                      <a:pt x="246" y="87"/>
                    </a:cubicBezTo>
                    <a:cubicBezTo>
                      <a:pt x="257" y="88"/>
                      <a:pt x="257" y="88"/>
                      <a:pt x="257" y="88"/>
                    </a:cubicBezTo>
                    <a:cubicBezTo>
                      <a:pt x="258" y="88"/>
                      <a:pt x="258" y="88"/>
                      <a:pt x="259" y="87"/>
                    </a:cubicBezTo>
                    <a:cubicBezTo>
                      <a:pt x="259" y="87"/>
                      <a:pt x="259" y="86"/>
                      <a:pt x="258" y="86"/>
                    </a:cubicBezTo>
                    <a:cubicBezTo>
                      <a:pt x="252" y="82"/>
                      <a:pt x="252" y="82"/>
                      <a:pt x="252" y="82"/>
                    </a:cubicBezTo>
                    <a:cubicBezTo>
                      <a:pt x="251" y="83"/>
                      <a:pt x="251" y="83"/>
                      <a:pt x="251" y="83"/>
                    </a:cubicBezTo>
                    <a:cubicBezTo>
                      <a:pt x="251" y="85"/>
                      <a:pt x="251" y="85"/>
                      <a:pt x="251" y="85"/>
                    </a:cubicBezTo>
                    <a:cubicBezTo>
                      <a:pt x="251" y="85"/>
                      <a:pt x="254" y="85"/>
                      <a:pt x="257" y="85"/>
                    </a:cubicBezTo>
                    <a:cubicBezTo>
                      <a:pt x="260" y="86"/>
                      <a:pt x="263" y="86"/>
                      <a:pt x="265" y="86"/>
                    </a:cubicBezTo>
                    <a:cubicBezTo>
                      <a:pt x="265" y="86"/>
                      <a:pt x="265" y="86"/>
                      <a:pt x="265" y="86"/>
                    </a:cubicBezTo>
                    <a:cubicBezTo>
                      <a:pt x="266" y="86"/>
                      <a:pt x="266" y="86"/>
                      <a:pt x="266" y="86"/>
                    </a:cubicBezTo>
                    <a:cubicBezTo>
                      <a:pt x="266" y="86"/>
                      <a:pt x="266" y="86"/>
                      <a:pt x="267" y="85"/>
                    </a:cubicBezTo>
                    <a:cubicBezTo>
                      <a:pt x="267" y="85"/>
                      <a:pt x="267" y="84"/>
                      <a:pt x="267" y="84"/>
                    </a:cubicBezTo>
                    <a:cubicBezTo>
                      <a:pt x="267" y="84"/>
                      <a:pt x="266" y="83"/>
                      <a:pt x="266" y="83"/>
                    </a:cubicBezTo>
                    <a:cubicBezTo>
                      <a:pt x="266" y="83"/>
                      <a:pt x="266" y="83"/>
                      <a:pt x="266" y="83"/>
                    </a:cubicBezTo>
                    <a:cubicBezTo>
                      <a:pt x="271" y="83"/>
                      <a:pt x="271" y="83"/>
                      <a:pt x="271" y="83"/>
                    </a:cubicBezTo>
                    <a:cubicBezTo>
                      <a:pt x="272" y="83"/>
                      <a:pt x="273" y="83"/>
                      <a:pt x="273" y="82"/>
                    </a:cubicBezTo>
                    <a:cubicBezTo>
                      <a:pt x="273" y="81"/>
                      <a:pt x="273" y="81"/>
                      <a:pt x="272" y="80"/>
                    </a:cubicBezTo>
                    <a:cubicBezTo>
                      <a:pt x="268" y="78"/>
                      <a:pt x="268" y="78"/>
                      <a:pt x="268" y="78"/>
                    </a:cubicBezTo>
                    <a:cubicBezTo>
                      <a:pt x="267" y="79"/>
                      <a:pt x="267" y="79"/>
                      <a:pt x="267" y="79"/>
                    </a:cubicBezTo>
                    <a:cubicBezTo>
                      <a:pt x="267" y="80"/>
                      <a:pt x="267" y="80"/>
                      <a:pt x="267" y="80"/>
                    </a:cubicBezTo>
                    <a:cubicBezTo>
                      <a:pt x="278" y="81"/>
                      <a:pt x="278" y="81"/>
                      <a:pt x="278" y="81"/>
                    </a:cubicBezTo>
                    <a:cubicBezTo>
                      <a:pt x="278" y="81"/>
                      <a:pt x="279" y="81"/>
                      <a:pt x="279" y="80"/>
                    </a:cubicBezTo>
                    <a:cubicBezTo>
                      <a:pt x="279" y="79"/>
                      <a:pt x="279" y="79"/>
                      <a:pt x="279" y="78"/>
                    </a:cubicBezTo>
                    <a:cubicBezTo>
                      <a:pt x="278" y="78"/>
                      <a:pt x="278" y="78"/>
                      <a:pt x="278" y="78"/>
                    </a:cubicBezTo>
                    <a:cubicBezTo>
                      <a:pt x="285" y="78"/>
                      <a:pt x="285" y="78"/>
                      <a:pt x="285" y="78"/>
                    </a:cubicBezTo>
                    <a:cubicBezTo>
                      <a:pt x="285" y="78"/>
                      <a:pt x="286" y="78"/>
                      <a:pt x="286" y="77"/>
                    </a:cubicBezTo>
                    <a:cubicBezTo>
                      <a:pt x="286" y="77"/>
                      <a:pt x="286" y="76"/>
                      <a:pt x="286" y="76"/>
                    </a:cubicBezTo>
                    <a:cubicBezTo>
                      <a:pt x="282" y="73"/>
                      <a:pt x="282" y="73"/>
                      <a:pt x="282" y="73"/>
                    </a:cubicBezTo>
                    <a:cubicBezTo>
                      <a:pt x="281" y="75"/>
                      <a:pt x="281" y="75"/>
                      <a:pt x="281" y="75"/>
                    </a:cubicBezTo>
                    <a:cubicBezTo>
                      <a:pt x="281" y="76"/>
                      <a:pt x="281" y="76"/>
                      <a:pt x="281" y="76"/>
                    </a:cubicBezTo>
                    <a:cubicBezTo>
                      <a:pt x="293" y="76"/>
                      <a:pt x="293" y="76"/>
                      <a:pt x="293" y="76"/>
                    </a:cubicBezTo>
                    <a:cubicBezTo>
                      <a:pt x="294" y="76"/>
                      <a:pt x="294" y="76"/>
                      <a:pt x="294" y="75"/>
                    </a:cubicBezTo>
                    <a:cubicBezTo>
                      <a:pt x="295" y="74"/>
                      <a:pt x="294" y="74"/>
                      <a:pt x="294" y="73"/>
                    </a:cubicBezTo>
                    <a:cubicBezTo>
                      <a:pt x="291" y="71"/>
                      <a:pt x="291" y="71"/>
                      <a:pt x="291" y="71"/>
                    </a:cubicBezTo>
                    <a:cubicBezTo>
                      <a:pt x="290" y="73"/>
                      <a:pt x="290" y="73"/>
                      <a:pt x="290" y="73"/>
                    </a:cubicBezTo>
                    <a:cubicBezTo>
                      <a:pt x="290" y="74"/>
                      <a:pt x="290" y="74"/>
                      <a:pt x="290" y="74"/>
                    </a:cubicBezTo>
                    <a:cubicBezTo>
                      <a:pt x="301" y="74"/>
                      <a:pt x="301" y="74"/>
                      <a:pt x="301" y="74"/>
                    </a:cubicBezTo>
                    <a:cubicBezTo>
                      <a:pt x="302" y="74"/>
                      <a:pt x="302" y="73"/>
                      <a:pt x="302" y="73"/>
                    </a:cubicBezTo>
                    <a:cubicBezTo>
                      <a:pt x="303" y="72"/>
                      <a:pt x="302" y="71"/>
                      <a:pt x="302" y="71"/>
                    </a:cubicBezTo>
                    <a:cubicBezTo>
                      <a:pt x="300" y="70"/>
                      <a:pt x="300" y="70"/>
                      <a:pt x="300" y="70"/>
                    </a:cubicBezTo>
                    <a:cubicBezTo>
                      <a:pt x="302" y="67"/>
                      <a:pt x="302" y="67"/>
                      <a:pt x="302" y="67"/>
                    </a:cubicBezTo>
                    <a:cubicBezTo>
                      <a:pt x="302" y="67"/>
                      <a:pt x="302" y="66"/>
                      <a:pt x="302" y="66"/>
                    </a:cubicBezTo>
                    <a:cubicBezTo>
                      <a:pt x="302" y="65"/>
                      <a:pt x="302" y="65"/>
                      <a:pt x="302" y="65"/>
                    </a:cubicBezTo>
                    <a:cubicBezTo>
                      <a:pt x="298" y="63"/>
                      <a:pt x="298" y="63"/>
                      <a:pt x="298" y="63"/>
                    </a:cubicBezTo>
                    <a:cubicBezTo>
                      <a:pt x="301" y="60"/>
                      <a:pt x="301" y="60"/>
                      <a:pt x="301" y="60"/>
                    </a:cubicBezTo>
                    <a:cubicBezTo>
                      <a:pt x="302" y="59"/>
                      <a:pt x="302" y="59"/>
                      <a:pt x="302" y="58"/>
                    </a:cubicBezTo>
                    <a:cubicBezTo>
                      <a:pt x="302" y="58"/>
                      <a:pt x="301" y="58"/>
                      <a:pt x="301" y="57"/>
                    </a:cubicBezTo>
                    <a:cubicBezTo>
                      <a:pt x="297" y="55"/>
                      <a:pt x="297" y="55"/>
                      <a:pt x="297" y="55"/>
                    </a:cubicBezTo>
                    <a:cubicBezTo>
                      <a:pt x="300" y="51"/>
                      <a:pt x="300" y="51"/>
                      <a:pt x="300" y="51"/>
                    </a:cubicBezTo>
                    <a:cubicBezTo>
                      <a:pt x="300" y="51"/>
                      <a:pt x="300" y="51"/>
                      <a:pt x="300" y="50"/>
                    </a:cubicBezTo>
                    <a:cubicBezTo>
                      <a:pt x="300" y="50"/>
                      <a:pt x="300" y="49"/>
                      <a:pt x="299" y="49"/>
                    </a:cubicBezTo>
                    <a:cubicBezTo>
                      <a:pt x="298" y="49"/>
                      <a:pt x="298" y="49"/>
                      <a:pt x="298" y="49"/>
                    </a:cubicBezTo>
                    <a:cubicBezTo>
                      <a:pt x="301" y="47"/>
                      <a:pt x="301" y="47"/>
                      <a:pt x="301" y="47"/>
                    </a:cubicBezTo>
                    <a:cubicBezTo>
                      <a:pt x="301" y="47"/>
                      <a:pt x="302" y="47"/>
                      <a:pt x="302" y="46"/>
                    </a:cubicBezTo>
                    <a:cubicBezTo>
                      <a:pt x="302" y="46"/>
                      <a:pt x="301" y="45"/>
                      <a:pt x="301" y="45"/>
                    </a:cubicBezTo>
                    <a:cubicBezTo>
                      <a:pt x="299" y="43"/>
                      <a:pt x="299" y="43"/>
                      <a:pt x="299" y="43"/>
                    </a:cubicBezTo>
                    <a:cubicBezTo>
                      <a:pt x="300" y="39"/>
                      <a:pt x="300" y="39"/>
                      <a:pt x="300" y="39"/>
                    </a:cubicBezTo>
                    <a:cubicBezTo>
                      <a:pt x="300" y="39"/>
                      <a:pt x="299" y="38"/>
                      <a:pt x="299" y="38"/>
                    </a:cubicBezTo>
                    <a:cubicBezTo>
                      <a:pt x="298" y="37"/>
                      <a:pt x="298" y="37"/>
                      <a:pt x="298" y="37"/>
                    </a:cubicBezTo>
                    <a:cubicBezTo>
                      <a:pt x="300" y="34"/>
                      <a:pt x="300" y="34"/>
                      <a:pt x="300" y="34"/>
                    </a:cubicBezTo>
                    <a:cubicBezTo>
                      <a:pt x="300" y="34"/>
                      <a:pt x="301" y="33"/>
                      <a:pt x="300" y="33"/>
                    </a:cubicBezTo>
                    <a:cubicBezTo>
                      <a:pt x="300" y="33"/>
                      <a:pt x="300" y="32"/>
                      <a:pt x="300" y="32"/>
                    </a:cubicBezTo>
                    <a:cubicBezTo>
                      <a:pt x="298" y="31"/>
                      <a:pt x="298" y="31"/>
                      <a:pt x="298" y="31"/>
                    </a:cubicBezTo>
                    <a:cubicBezTo>
                      <a:pt x="300" y="27"/>
                      <a:pt x="300" y="27"/>
                      <a:pt x="300" y="27"/>
                    </a:cubicBezTo>
                    <a:cubicBezTo>
                      <a:pt x="301" y="26"/>
                      <a:pt x="300" y="25"/>
                      <a:pt x="300" y="25"/>
                    </a:cubicBezTo>
                    <a:cubicBezTo>
                      <a:pt x="297" y="23"/>
                      <a:pt x="297" y="23"/>
                      <a:pt x="297" y="23"/>
                    </a:cubicBezTo>
                    <a:cubicBezTo>
                      <a:pt x="299" y="19"/>
                      <a:pt x="299" y="19"/>
                      <a:pt x="299" y="19"/>
                    </a:cubicBezTo>
                    <a:cubicBezTo>
                      <a:pt x="300" y="18"/>
                      <a:pt x="299" y="17"/>
                      <a:pt x="299" y="17"/>
                    </a:cubicBezTo>
                    <a:cubicBezTo>
                      <a:pt x="296" y="15"/>
                      <a:pt x="296" y="15"/>
                      <a:pt x="296" y="15"/>
                    </a:cubicBezTo>
                    <a:cubicBezTo>
                      <a:pt x="298" y="11"/>
                      <a:pt x="298" y="11"/>
                      <a:pt x="298" y="11"/>
                    </a:cubicBezTo>
                    <a:cubicBezTo>
                      <a:pt x="299" y="10"/>
                      <a:pt x="299" y="9"/>
                      <a:pt x="298" y="9"/>
                    </a:cubicBezTo>
                    <a:cubicBezTo>
                      <a:pt x="297" y="8"/>
                      <a:pt x="297" y="8"/>
                      <a:pt x="297" y="8"/>
                    </a:cubicBezTo>
                    <a:cubicBezTo>
                      <a:pt x="299" y="5"/>
                      <a:pt x="299" y="5"/>
                      <a:pt x="299" y="5"/>
                    </a:cubicBezTo>
                    <a:cubicBezTo>
                      <a:pt x="299" y="4"/>
                      <a:pt x="299" y="3"/>
                      <a:pt x="298" y="3"/>
                    </a:cubicBezTo>
                    <a:cubicBezTo>
                      <a:pt x="294" y="0"/>
                      <a:pt x="294" y="0"/>
                      <a:pt x="294" y="0"/>
                    </a:cubicBezTo>
                    <a:cubicBezTo>
                      <a:pt x="294" y="0"/>
                      <a:pt x="293" y="0"/>
                      <a:pt x="292" y="1"/>
                    </a:cubicBezTo>
                    <a:cubicBezTo>
                      <a:pt x="292" y="1"/>
                      <a:pt x="292" y="2"/>
                      <a:pt x="293" y="3"/>
                    </a:cubicBezTo>
                    <a:cubicBezTo>
                      <a:pt x="296" y="4"/>
                      <a:pt x="296" y="4"/>
                      <a:pt x="296" y="4"/>
                    </a:cubicBezTo>
                    <a:cubicBezTo>
                      <a:pt x="293" y="8"/>
                      <a:pt x="293" y="8"/>
                      <a:pt x="293" y="8"/>
                    </a:cubicBezTo>
                    <a:cubicBezTo>
                      <a:pt x="293" y="8"/>
                      <a:pt x="293" y="9"/>
                      <a:pt x="294" y="10"/>
                    </a:cubicBezTo>
                    <a:cubicBezTo>
                      <a:pt x="295" y="11"/>
                      <a:pt x="295" y="11"/>
                      <a:pt x="295" y="11"/>
                    </a:cubicBezTo>
                    <a:cubicBezTo>
                      <a:pt x="293" y="15"/>
                      <a:pt x="293" y="15"/>
                      <a:pt x="293" y="15"/>
                    </a:cubicBezTo>
                    <a:cubicBezTo>
                      <a:pt x="292" y="16"/>
                      <a:pt x="293" y="17"/>
                      <a:pt x="293" y="17"/>
                    </a:cubicBezTo>
                    <a:cubicBezTo>
                      <a:pt x="296" y="19"/>
                      <a:pt x="296" y="19"/>
                      <a:pt x="296" y="19"/>
                    </a:cubicBezTo>
                    <a:cubicBezTo>
                      <a:pt x="294" y="23"/>
                      <a:pt x="294" y="23"/>
                      <a:pt x="294" y="23"/>
                    </a:cubicBezTo>
                    <a:cubicBezTo>
                      <a:pt x="293" y="24"/>
                      <a:pt x="294" y="24"/>
                      <a:pt x="294" y="25"/>
                    </a:cubicBezTo>
                    <a:cubicBezTo>
                      <a:pt x="297" y="27"/>
                      <a:pt x="297" y="27"/>
                      <a:pt x="297" y="27"/>
                    </a:cubicBezTo>
                    <a:cubicBezTo>
                      <a:pt x="295" y="31"/>
                      <a:pt x="295" y="31"/>
                      <a:pt x="295" y="31"/>
                    </a:cubicBezTo>
                    <a:cubicBezTo>
                      <a:pt x="294" y="31"/>
                      <a:pt x="294" y="32"/>
                      <a:pt x="295" y="32"/>
                    </a:cubicBezTo>
                    <a:cubicBezTo>
                      <a:pt x="297" y="33"/>
                      <a:pt x="297" y="33"/>
                      <a:pt x="297" y="33"/>
                    </a:cubicBezTo>
                    <a:cubicBezTo>
                      <a:pt x="294" y="36"/>
                      <a:pt x="294" y="36"/>
                      <a:pt x="294" y="36"/>
                    </a:cubicBezTo>
                    <a:cubicBezTo>
                      <a:pt x="294" y="36"/>
                      <a:pt x="294" y="37"/>
                      <a:pt x="294" y="37"/>
                    </a:cubicBezTo>
                    <a:cubicBezTo>
                      <a:pt x="294" y="38"/>
                      <a:pt x="294" y="38"/>
                      <a:pt x="295" y="38"/>
                    </a:cubicBezTo>
                    <a:cubicBezTo>
                      <a:pt x="296" y="40"/>
                      <a:pt x="296" y="40"/>
                      <a:pt x="296" y="40"/>
                    </a:cubicBezTo>
                    <a:cubicBezTo>
                      <a:pt x="296" y="44"/>
                      <a:pt x="296" y="44"/>
                      <a:pt x="296" y="44"/>
                    </a:cubicBezTo>
                    <a:cubicBezTo>
                      <a:pt x="295" y="44"/>
                      <a:pt x="296" y="45"/>
                      <a:pt x="296" y="45"/>
                    </a:cubicBezTo>
                    <a:cubicBezTo>
                      <a:pt x="297" y="46"/>
                      <a:pt x="297" y="46"/>
                      <a:pt x="297" y="46"/>
                    </a:cubicBezTo>
                    <a:cubicBezTo>
                      <a:pt x="294" y="47"/>
                      <a:pt x="294" y="47"/>
                      <a:pt x="294" y="47"/>
                    </a:cubicBezTo>
                    <a:cubicBezTo>
                      <a:pt x="294" y="47"/>
                      <a:pt x="294" y="48"/>
                      <a:pt x="294" y="48"/>
                    </a:cubicBezTo>
                    <a:cubicBezTo>
                      <a:pt x="294" y="49"/>
                      <a:pt x="294" y="49"/>
                      <a:pt x="294" y="50"/>
                    </a:cubicBezTo>
                    <a:cubicBezTo>
                      <a:pt x="296" y="51"/>
                      <a:pt x="296" y="51"/>
                      <a:pt x="296" y="51"/>
                    </a:cubicBezTo>
                    <a:cubicBezTo>
                      <a:pt x="294" y="55"/>
                      <a:pt x="294" y="55"/>
                      <a:pt x="294" y="55"/>
                    </a:cubicBezTo>
                    <a:cubicBezTo>
                      <a:pt x="294" y="55"/>
                      <a:pt x="294" y="55"/>
                      <a:pt x="294" y="56"/>
                    </a:cubicBezTo>
                    <a:cubicBezTo>
                      <a:pt x="294" y="56"/>
                      <a:pt x="294" y="56"/>
                      <a:pt x="294" y="57"/>
                    </a:cubicBezTo>
                    <a:cubicBezTo>
                      <a:pt x="298" y="59"/>
                      <a:pt x="298" y="59"/>
                      <a:pt x="298" y="59"/>
                    </a:cubicBezTo>
                    <a:cubicBezTo>
                      <a:pt x="295" y="62"/>
                      <a:pt x="295" y="62"/>
                      <a:pt x="295" y="62"/>
                    </a:cubicBezTo>
                    <a:cubicBezTo>
                      <a:pt x="294" y="62"/>
                      <a:pt x="294" y="63"/>
                      <a:pt x="294" y="63"/>
                    </a:cubicBezTo>
                    <a:cubicBezTo>
                      <a:pt x="294" y="63"/>
                      <a:pt x="295" y="64"/>
                      <a:pt x="295" y="64"/>
                    </a:cubicBezTo>
                    <a:cubicBezTo>
                      <a:pt x="299" y="66"/>
                      <a:pt x="299" y="66"/>
                      <a:pt x="299" y="66"/>
                    </a:cubicBezTo>
                    <a:cubicBezTo>
                      <a:pt x="297" y="69"/>
                      <a:pt x="297" y="69"/>
                      <a:pt x="297" y="69"/>
                    </a:cubicBezTo>
                    <a:cubicBezTo>
                      <a:pt x="296" y="70"/>
                      <a:pt x="296" y="70"/>
                      <a:pt x="296" y="71"/>
                    </a:cubicBezTo>
                    <a:cubicBezTo>
                      <a:pt x="296" y="71"/>
                      <a:pt x="297" y="71"/>
                      <a:pt x="297" y="72"/>
                    </a:cubicBezTo>
                    <a:cubicBezTo>
                      <a:pt x="300" y="73"/>
                      <a:pt x="300" y="73"/>
                      <a:pt x="300" y="73"/>
                    </a:cubicBezTo>
                    <a:cubicBezTo>
                      <a:pt x="301" y="72"/>
                      <a:pt x="301" y="72"/>
                      <a:pt x="301" y="72"/>
                    </a:cubicBezTo>
                    <a:cubicBezTo>
                      <a:pt x="301" y="71"/>
                      <a:pt x="301" y="71"/>
                      <a:pt x="301" y="71"/>
                    </a:cubicBezTo>
                    <a:cubicBezTo>
                      <a:pt x="290" y="71"/>
                      <a:pt x="290" y="71"/>
                      <a:pt x="290" y="71"/>
                    </a:cubicBezTo>
                    <a:cubicBezTo>
                      <a:pt x="289" y="71"/>
                      <a:pt x="289" y="72"/>
                      <a:pt x="288" y="72"/>
                    </a:cubicBezTo>
                    <a:cubicBezTo>
                      <a:pt x="288" y="73"/>
                      <a:pt x="289" y="74"/>
                      <a:pt x="289" y="74"/>
                    </a:cubicBezTo>
                    <a:cubicBezTo>
                      <a:pt x="292" y="76"/>
                      <a:pt x="292" y="76"/>
                      <a:pt x="292" y="76"/>
                    </a:cubicBezTo>
                    <a:cubicBezTo>
                      <a:pt x="293" y="75"/>
                      <a:pt x="293" y="75"/>
                      <a:pt x="293" y="75"/>
                    </a:cubicBezTo>
                    <a:cubicBezTo>
                      <a:pt x="293" y="73"/>
                      <a:pt x="293" y="73"/>
                      <a:pt x="293" y="73"/>
                    </a:cubicBezTo>
                    <a:cubicBezTo>
                      <a:pt x="281" y="73"/>
                      <a:pt x="281" y="73"/>
                      <a:pt x="281" y="73"/>
                    </a:cubicBezTo>
                    <a:cubicBezTo>
                      <a:pt x="280" y="73"/>
                      <a:pt x="280" y="73"/>
                      <a:pt x="280" y="74"/>
                    </a:cubicBezTo>
                    <a:cubicBezTo>
                      <a:pt x="279" y="75"/>
                      <a:pt x="280" y="75"/>
                      <a:pt x="280" y="76"/>
                    </a:cubicBezTo>
                    <a:cubicBezTo>
                      <a:pt x="284" y="78"/>
                      <a:pt x="284" y="78"/>
                      <a:pt x="284" y="78"/>
                    </a:cubicBezTo>
                    <a:cubicBezTo>
                      <a:pt x="285" y="77"/>
                      <a:pt x="285" y="77"/>
                      <a:pt x="285" y="77"/>
                    </a:cubicBezTo>
                    <a:cubicBezTo>
                      <a:pt x="285" y="75"/>
                      <a:pt x="285" y="75"/>
                      <a:pt x="285" y="75"/>
                    </a:cubicBezTo>
                    <a:cubicBezTo>
                      <a:pt x="273" y="75"/>
                      <a:pt x="273" y="75"/>
                      <a:pt x="273" y="75"/>
                    </a:cubicBezTo>
                    <a:cubicBezTo>
                      <a:pt x="272" y="75"/>
                      <a:pt x="272" y="75"/>
                      <a:pt x="271" y="76"/>
                    </a:cubicBezTo>
                    <a:cubicBezTo>
                      <a:pt x="271" y="77"/>
                      <a:pt x="271" y="77"/>
                      <a:pt x="272" y="78"/>
                    </a:cubicBezTo>
                    <a:cubicBezTo>
                      <a:pt x="277" y="81"/>
                      <a:pt x="277" y="81"/>
                      <a:pt x="277" y="81"/>
                    </a:cubicBezTo>
                    <a:cubicBezTo>
                      <a:pt x="278" y="80"/>
                      <a:pt x="278" y="80"/>
                      <a:pt x="278" y="80"/>
                    </a:cubicBezTo>
                    <a:cubicBezTo>
                      <a:pt x="278" y="78"/>
                      <a:pt x="278" y="78"/>
                      <a:pt x="278" y="78"/>
                    </a:cubicBezTo>
                    <a:cubicBezTo>
                      <a:pt x="267" y="77"/>
                      <a:pt x="267" y="77"/>
                      <a:pt x="267" y="77"/>
                    </a:cubicBezTo>
                    <a:cubicBezTo>
                      <a:pt x="266" y="77"/>
                      <a:pt x="266" y="78"/>
                      <a:pt x="266" y="78"/>
                    </a:cubicBezTo>
                    <a:cubicBezTo>
                      <a:pt x="265" y="79"/>
                      <a:pt x="266" y="80"/>
                      <a:pt x="266" y="80"/>
                    </a:cubicBezTo>
                    <a:cubicBezTo>
                      <a:pt x="271" y="83"/>
                      <a:pt x="271" y="83"/>
                      <a:pt x="271" y="83"/>
                    </a:cubicBezTo>
                    <a:cubicBezTo>
                      <a:pt x="271" y="82"/>
                      <a:pt x="271" y="82"/>
                      <a:pt x="271" y="82"/>
                    </a:cubicBezTo>
                    <a:cubicBezTo>
                      <a:pt x="271" y="80"/>
                      <a:pt x="271" y="80"/>
                      <a:pt x="271" y="80"/>
                    </a:cubicBezTo>
                    <a:cubicBezTo>
                      <a:pt x="261" y="80"/>
                      <a:pt x="261" y="80"/>
                      <a:pt x="261" y="80"/>
                    </a:cubicBezTo>
                    <a:cubicBezTo>
                      <a:pt x="260" y="80"/>
                      <a:pt x="259" y="80"/>
                      <a:pt x="259" y="81"/>
                    </a:cubicBezTo>
                    <a:cubicBezTo>
                      <a:pt x="259" y="82"/>
                      <a:pt x="259" y="82"/>
                      <a:pt x="260" y="83"/>
                    </a:cubicBezTo>
                    <a:cubicBezTo>
                      <a:pt x="265" y="86"/>
                      <a:pt x="265" y="86"/>
                      <a:pt x="265" y="86"/>
                    </a:cubicBezTo>
                    <a:cubicBezTo>
                      <a:pt x="265" y="84"/>
                      <a:pt x="265" y="84"/>
                      <a:pt x="265" y="84"/>
                    </a:cubicBezTo>
                    <a:cubicBezTo>
                      <a:pt x="264" y="83"/>
                      <a:pt x="264" y="83"/>
                      <a:pt x="264" y="83"/>
                    </a:cubicBezTo>
                    <a:cubicBezTo>
                      <a:pt x="265" y="84"/>
                      <a:pt x="265" y="84"/>
                      <a:pt x="265" y="84"/>
                    </a:cubicBezTo>
                    <a:cubicBezTo>
                      <a:pt x="265" y="83"/>
                      <a:pt x="265" y="83"/>
                      <a:pt x="265" y="83"/>
                    </a:cubicBezTo>
                    <a:cubicBezTo>
                      <a:pt x="265" y="83"/>
                      <a:pt x="264" y="83"/>
                      <a:pt x="264" y="83"/>
                    </a:cubicBezTo>
                    <a:cubicBezTo>
                      <a:pt x="265" y="84"/>
                      <a:pt x="265" y="84"/>
                      <a:pt x="265" y="84"/>
                    </a:cubicBezTo>
                    <a:cubicBezTo>
                      <a:pt x="265" y="83"/>
                      <a:pt x="265" y="83"/>
                      <a:pt x="265" y="83"/>
                    </a:cubicBezTo>
                    <a:cubicBezTo>
                      <a:pt x="265" y="84"/>
                      <a:pt x="265" y="84"/>
                      <a:pt x="265" y="84"/>
                    </a:cubicBezTo>
                    <a:cubicBezTo>
                      <a:pt x="265" y="83"/>
                      <a:pt x="265" y="83"/>
                      <a:pt x="265" y="83"/>
                    </a:cubicBezTo>
                    <a:cubicBezTo>
                      <a:pt x="265" y="83"/>
                      <a:pt x="265" y="83"/>
                      <a:pt x="265" y="83"/>
                    </a:cubicBezTo>
                    <a:cubicBezTo>
                      <a:pt x="265" y="84"/>
                      <a:pt x="265" y="84"/>
                      <a:pt x="265" y="84"/>
                    </a:cubicBezTo>
                    <a:cubicBezTo>
                      <a:pt x="265" y="83"/>
                      <a:pt x="265" y="83"/>
                      <a:pt x="265" y="83"/>
                    </a:cubicBezTo>
                    <a:cubicBezTo>
                      <a:pt x="265" y="83"/>
                      <a:pt x="265" y="83"/>
                      <a:pt x="265" y="83"/>
                    </a:cubicBezTo>
                    <a:cubicBezTo>
                      <a:pt x="265" y="83"/>
                      <a:pt x="265" y="83"/>
                      <a:pt x="265" y="83"/>
                    </a:cubicBezTo>
                    <a:cubicBezTo>
                      <a:pt x="265" y="83"/>
                      <a:pt x="265" y="83"/>
                      <a:pt x="265" y="83"/>
                    </a:cubicBezTo>
                    <a:cubicBezTo>
                      <a:pt x="265" y="83"/>
                      <a:pt x="265" y="83"/>
                      <a:pt x="265" y="83"/>
                    </a:cubicBezTo>
                    <a:cubicBezTo>
                      <a:pt x="265" y="83"/>
                      <a:pt x="265" y="83"/>
                      <a:pt x="265" y="83"/>
                    </a:cubicBezTo>
                    <a:cubicBezTo>
                      <a:pt x="265" y="83"/>
                      <a:pt x="265" y="83"/>
                      <a:pt x="265" y="83"/>
                    </a:cubicBezTo>
                    <a:cubicBezTo>
                      <a:pt x="264" y="83"/>
                      <a:pt x="260" y="83"/>
                      <a:pt x="257" y="82"/>
                    </a:cubicBezTo>
                    <a:cubicBezTo>
                      <a:pt x="254" y="82"/>
                      <a:pt x="251" y="82"/>
                      <a:pt x="251" y="82"/>
                    </a:cubicBezTo>
                    <a:cubicBezTo>
                      <a:pt x="251" y="82"/>
                      <a:pt x="250" y="82"/>
                      <a:pt x="250" y="83"/>
                    </a:cubicBezTo>
                    <a:cubicBezTo>
                      <a:pt x="250" y="83"/>
                      <a:pt x="250" y="84"/>
                      <a:pt x="250" y="84"/>
                    </a:cubicBezTo>
                    <a:cubicBezTo>
                      <a:pt x="251" y="85"/>
                      <a:pt x="251" y="85"/>
                      <a:pt x="251" y="85"/>
                    </a:cubicBezTo>
                    <a:cubicBezTo>
                      <a:pt x="247" y="84"/>
                      <a:pt x="247" y="84"/>
                      <a:pt x="247" y="84"/>
                    </a:cubicBezTo>
                    <a:cubicBezTo>
                      <a:pt x="246" y="84"/>
                      <a:pt x="245" y="85"/>
                      <a:pt x="245" y="85"/>
                    </a:cubicBezTo>
                    <a:cubicBezTo>
                      <a:pt x="245" y="86"/>
                      <a:pt x="245" y="87"/>
                      <a:pt x="246" y="87"/>
                    </a:cubicBezTo>
                    <a:cubicBezTo>
                      <a:pt x="249" y="89"/>
                      <a:pt x="249" y="89"/>
                      <a:pt x="249" y="89"/>
                    </a:cubicBezTo>
                    <a:cubicBezTo>
                      <a:pt x="250" y="88"/>
                      <a:pt x="250" y="88"/>
                      <a:pt x="250" y="88"/>
                    </a:cubicBezTo>
                    <a:cubicBezTo>
                      <a:pt x="250" y="86"/>
                      <a:pt x="250" y="86"/>
                      <a:pt x="250" y="86"/>
                    </a:cubicBezTo>
                    <a:cubicBezTo>
                      <a:pt x="240" y="87"/>
                      <a:pt x="240" y="87"/>
                      <a:pt x="240" y="87"/>
                    </a:cubicBezTo>
                    <a:cubicBezTo>
                      <a:pt x="239" y="87"/>
                      <a:pt x="238" y="88"/>
                      <a:pt x="238" y="88"/>
                    </a:cubicBezTo>
                    <a:cubicBezTo>
                      <a:pt x="238" y="89"/>
                      <a:pt x="238" y="90"/>
                      <a:pt x="239" y="90"/>
                    </a:cubicBezTo>
                    <a:cubicBezTo>
                      <a:pt x="243" y="92"/>
                      <a:pt x="243" y="92"/>
                      <a:pt x="243" y="92"/>
                    </a:cubicBezTo>
                    <a:cubicBezTo>
                      <a:pt x="243" y="91"/>
                      <a:pt x="243" y="91"/>
                      <a:pt x="243" y="91"/>
                    </a:cubicBezTo>
                    <a:cubicBezTo>
                      <a:pt x="243" y="89"/>
                      <a:pt x="243" y="89"/>
                      <a:pt x="243" y="89"/>
                    </a:cubicBezTo>
                    <a:cubicBezTo>
                      <a:pt x="232" y="90"/>
                      <a:pt x="232" y="90"/>
                      <a:pt x="232" y="90"/>
                    </a:cubicBezTo>
                    <a:cubicBezTo>
                      <a:pt x="231" y="90"/>
                      <a:pt x="230" y="90"/>
                      <a:pt x="230" y="91"/>
                    </a:cubicBezTo>
                    <a:cubicBezTo>
                      <a:pt x="230" y="92"/>
                      <a:pt x="230" y="92"/>
                      <a:pt x="231" y="93"/>
                    </a:cubicBezTo>
                    <a:cubicBezTo>
                      <a:pt x="234" y="94"/>
                      <a:pt x="234" y="94"/>
                      <a:pt x="234" y="94"/>
                    </a:cubicBezTo>
                    <a:cubicBezTo>
                      <a:pt x="235" y="93"/>
                      <a:pt x="235" y="93"/>
                      <a:pt x="235" y="93"/>
                    </a:cubicBezTo>
                    <a:cubicBezTo>
                      <a:pt x="235" y="92"/>
                      <a:pt x="235" y="92"/>
                      <a:pt x="235" y="92"/>
                    </a:cubicBezTo>
                    <a:cubicBezTo>
                      <a:pt x="226" y="91"/>
                      <a:pt x="226" y="91"/>
                      <a:pt x="226" y="91"/>
                    </a:cubicBezTo>
                    <a:cubicBezTo>
                      <a:pt x="225" y="91"/>
                      <a:pt x="224" y="92"/>
                      <a:pt x="224" y="92"/>
                    </a:cubicBezTo>
                    <a:cubicBezTo>
                      <a:pt x="224" y="93"/>
                      <a:pt x="224" y="94"/>
                      <a:pt x="225" y="94"/>
                    </a:cubicBezTo>
                    <a:cubicBezTo>
                      <a:pt x="228" y="96"/>
                      <a:pt x="228" y="96"/>
                      <a:pt x="228" y="96"/>
                    </a:cubicBezTo>
                    <a:cubicBezTo>
                      <a:pt x="229" y="95"/>
                      <a:pt x="229" y="95"/>
                      <a:pt x="229" y="95"/>
                    </a:cubicBezTo>
                    <a:cubicBezTo>
                      <a:pt x="229" y="93"/>
                      <a:pt x="229" y="93"/>
                      <a:pt x="229" y="93"/>
                    </a:cubicBezTo>
                    <a:cubicBezTo>
                      <a:pt x="217" y="93"/>
                      <a:pt x="217" y="93"/>
                      <a:pt x="217" y="93"/>
                    </a:cubicBezTo>
                    <a:cubicBezTo>
                      <a:pt x="216" y="93"/>
                      <a:pt x="216" y="94"/>
                      <a:pt x="216" y="94"/>
                    </a:cubicBezTo>
                    <a:cubicBezTo>
                      <a:pt x="215" y="95"/>
                      <a:pt x="216" y="96"/>
                      <a:pt x="216" y="96"/>
                    </a:cubicBezTo>
                    <a:cubicBezTo>
                      <a:pt x="221" y="99"/>
                      <a:pt x="221" y="99"/>
                      <a:pt x="221" y="99"/>
                    </a:cubicBezTo>
                    <a:cubicBezTo>
                      <a:pt x="222" y="98"/>
                      <a:pt x="222" y="98"/>
                      <a:pt x="222" y="98"/>
                    </a:cubicBezTo>
                    <a:cubicBezTo>
                      <a:pt x="222" y="96"/>
                      <a:pt x="222" y="96"/>
                      <a:pt x="222" y="96"/>
                    </a:cubicBezTo>
                    <a:cubicBezTo>
                      <a:pt x="211" y="95"/>
                      <a:pt x="211" y="95"/>
                      <a:pt x="211" y="95"/>
                    </a:cubicBezTo>
                    <a:cubicBezTo>
                      <a:pt x="210" y="94"/>
                      <a:pt x="210" y="95"/>
                      <a:pt x="209" y="95"/>
                    </a:cubicBezTo>
                    <a:cubicBezTo>
                      <a:pt x="209" y="96"/>
                      <a:pt x="209" y="97"/>
                      <a:pt x="210" y="97"/>
                    </a:cubicBezTo>
                    <a:cubicBezTo>
                      <a:pt x="211" y="98"/>
                      <a:pt x="211" y="98"/>
                      <a:pt x="211" y="98"/>
                    </a:cubicBezTo>
                    <a:cubicBezTo>
                      <a:pt x="208" y="97"/>
                      <a:pt x="208" y="97"/>
                      <a:pt x="208" y="97"/>
                    </a:cubicBezTo>
                    <a:cubicBezTo>
                      <a:pt x="207" y="97"/>
                      <a:pt x="207" y="98"/>
                      <a:pt x="206" y="98"/>
                    </a:cubicBezTo>
                    <a:cubicBezTo>
                      <a:pt x="206" y="99"/>
                      <a:pt x="206" y="100"/>
                      <a:pt x="207" y="100"/>
                    </a:cubicBezTo>
                    <a:cubicBezTo>
                      <a:pt x="210" y="102"/>
                      <a:pt x="210" y="102"/>
                      <a:pt x="210" y="102"/>
                    </a:cubicBezTo>
                    <a:cubicBezTo>
                      <a:pt x="211" y="101"/>
                      <a:pt x="211" y="101"/>
                      <a:pt x="211" y="101"/>
                    </a:cubicBezTo>
                    <a:cubicBezTo>
                      <a:pt x="211" y="99"/>
                      <a:pt x="211" y="99"/>
                      <a:pt x="211" y="99"/>
                    </a:cubicBezTo>
                    <a:cubicBezTo>
                      <a:pt x="199" y="99"/>
                      <a:pt x="199" y="99"/>
                      <a:pt x="199" y="99"/>
                    </a:cubicBezTo>
                    <a:cubicBezTo>
                      <a:pt x="198" y="99"/>
                      <a:pt x="198" y="100"/>
                      <a:pt x="198" y="101"/>
                    </a:cubicBezTo>
                    <a:cubicBezTo>
                      <a:pt x="197" y="101"/>
                      <a:pt x="198" y="102"/>
                      <a:pt x="198" y="102"/>
                    </a:cubicBezTo>
                    <a:cubicBezTo>
                      <a:pt x="202" y="105"/>
                      <a:pt x="202" y="105"/>
                      <a:pt x="202" y="105"/>
                    </a:cubicBezTo>
                    <a:cubicBezTo>
                      <a:pt x="203" y="103"/>
                      <a:pt x="203" y="103"/>
                      <a:pt x="203" y="103"/>
                    </a:cubicBezTo>
                    <a:cubicBezTo>
                      <a:pt x="203" y="102"/>
                      <a:pt x="203" y="102"/>
                      <a:pt x="203" y="102"/>
                    </a:cubicBezTo>
                    <a:cubicBezTo>
                      <a:pt x="190" y="101"/>
                      <a:pt x="190" y="101"/>
                      <a:pt x="190" y="101"/>
                    </a:cubicBezTo>
                    <a:cubicBezTo>
                      <a:pt x="190" y="101"/>
                      <a:pt x="189" y="101"/>
                      <a:pt x="189" y="102"/>
                    </a:cubicBezTo>
                    <a:cubicBezTo>
                      <a:pt x="189" y="103"/>
                      <a:pt x="189" y="103"/>
                      <a:pt x="189" y="104"/>
                    </a:cubicBezTo>
                    <a:cubicBezTo>
                      <a:pt x="194" y="107"/>
                      <a:pt x="194" y="107"/>
                      <a:pt x="194" y="107"/>
                    </a:cubicBezTo>
                    <a:cubicBezTo>
                      <a:pt x="195" y="105"/>
                      <a:pt x="195" y="105"/>
                      <a:pt x="195" y="105"/>
                    </a:cubicBezTo>
                    <a:cubicBezTo>
                      <a:pt x="195" y="104"/>
                      <a:pt x="195" y="104"/>
                      <a:pt x="195" y="104"/>
                    </a:cubicBezTo>
                    <a:cubicBezTo>
                      <a:pt x="183" y="104"/>
                      <a:pt x="183" y="104"/>
                      <a:pt x="183" y="104"/>
                    </a:cubicBezTo>
                    <a:cubicBezTo>
                      <a:pt x="183" y="104"/>
                      <a:pt x="182" y="104"/>
                      <a:pt x="182" y="105"/>
                    </a:cubicBezTo>
                    <a:cubicBezTo>
                      <a:pt x="182" y="106"/>
                      <a:pt x="182" y="106"/>
                      <a:pt x="182" y="107"/>
                    </a:cubicBezTo>
                    <a:cubicBezTo>
                      <a:pt x="183" y="107"/>
                      <a:pt x="183" y="107"/>
                      <a:pt x="183" y="107"/>
                    </a:cubicBezTo>
                    <a:cubicBezTo>
                      <a:pt x="178" y="107"/>
                      <a:pt x="178" y="107"/>
                      <a:pt x="178" y="107"/>
                    </a:cubicBezTo>
                    <a:cubicBezTo>
                      <a:pt x="178" y="107"/>
                      <a:pt x="177" y="108"/>
                      <a:pt x="177" y="108"/>
                    </a:cubicBezTo>
                    <a:cubicBezTo>
                      <a:pt x="177" y="109"/>
                      <a:pt x="177" y="109"/>
                      <a:pt x="178" y="110"/>
                    </a:cubicBezTo>
                    <a:cubicBezTo>
                      <a:pt x="181" y="112"/>
                      <a:pt x="181" y="112"/>
                      <a:pt x="181" y="112"/>
                    </a:cubicBezTo>
                    <a:cubicBezTo>
                      <a:pt x="182" y="111"/>
                      <a:pt x="182" y="111"/>
                      <a:pt x="182" y="111"/>
                    </a:cubicBezTo>
                    <a:cubicBezTo>
                      <a:pt x="182" y="109"/>
                      <a:pt x="182" y="109"/>
                      <a:pt x="182" y="109"/>
                    </a:cubicBezTo>
                    <a:cubicBezTo>
                      <a:pt x="170" y="109"/>
                      <a:pt x="170" y="109"/>
                      <a:pt x="170" y="109"/>
                    </a:cubicBezTo>
                    <a:cubicBezTo>
                      <a:pt x="169" y="109"/>
                      <a:pt x="169" y="109"/>
                      <a:pt x="169" y="110"/>
                    </a:cubicBezTo>
                    <a:cubicBezTo>
                      <a:pt x="168" y="111"/>
                      <a:pt x="169" y="111"/>
                      <a:pt x="169" y="112"/>
                    </a:cubicBezTo>
                    <a:cubicBezTo>
                      <a:pt x="173" y="114"/>
                      <a:pt x="173" y="114"/>
                      <a:pt x="173" y="114"/>
                    </a:cubicBezTo>
                    <a:cubicBezTo>
                      <a:pt x="174" y="113"/>
                      <a:pt x="174" y="113"/>
                      <a:pt x="174" y="113"/>
                    </a:cubicBezTo>
                    <a:cubicBezTo>
                      <a:pt x="174" y="112"/>
                      <a:pt x="174" y="112"/>
                      <a:pt x="174" y="112"/>
                    </a:cubicBezTo>
                    <a:cubicBezTo>
                      <a:pt x="166" y="111"/>
                      <a:pt x="166" y="111"/>
                      <a:pt x="166" y="111"/>
                    </a:cubicBezTo>
                    <a:cubicBezTo>
                      <a:pt x="165" y="111"/>
                      <a:pt x="164" y="111"/>
                      <a:pt x="164" y="112"/>
                    </a:cubicBezTo>
                    <a:cubicBezTo>
                      <a:pt x="164" y="113"/>
                      <a:pt x="164" y="113"/>
                      <a:pt x="165" y="114"/>
                    </a:cubicBezTo>
                    <a:cubicBezTo>
                      <a:pt x="168" y="116"/>
                      <a:pt x="168" y="116"/>
                      <a:pt x="168" y="116"/>
                    </a:cubicBezTo>
                    <a:cubicBezTo>
                      <a:pt x="169" y="115"/>
                      <a:pt x="169" y="115"/>
                      <a:pt x="169" y="115"/>
                    </a:cubicBezTo>
                    <a:cubicBezTo>
                      <a:pt x="169" y="113"/>
                      <a:pt x="169" y="113"/>
                      <a:pt x="169" y="113"/>
                    </a:cubicBezTo>
                    <a:cubicBezTo>
                      <a:pt x="157" y="113"/>
                      <a:pt x="157" y="113"/>
                      <a:pt x="157" y="113"/>
                    </a:cubicBezTo>
                    <a:cubicBezTo>
                      <a:pt x="157" y="113"/>
                      <a:pt x="156" y="114"/>
                      <a:pt x="156" y="114"/>
                    </a:cubicBezTo>
                    <a:cubicBezTo>
                      <a:pt x="156" y="115"/>
                      <a:pt x="156" y="116"/>
                      <a:pt x="156" y="116"/>
                    </a:cubicBezTo>
                    <a:cubicBezTo>
                      <a:pt x="159" y="118"/>
                      <a:pt x="159" y="118"/>
                      <a:pt x="159" y="118"/>
                    </a:cubicBezTo>
                    <a:cubicBezTo>
                      <a:pt x="160" y="116"/>
                      <a:pt x="160" y="116"/>
                      <a:pt x="160" y="116"/>
                    </a:cubicBezTo>
                    <a:cubicBezTo>
                      <a:pt x="160" y="115"/>
                      <a:pt x="160" y="115"/>
                      <a:pt x="160" y="115"/>
                    </a:cubicBezTo>
                    <a:cubicBezTo>
                      <a:pt x="150" y="116"/>
                      <a:pt x="150" y="116"/>
                      <a:pt x="150" y="116"/>
                    </a:cubicBezTo>
                    <a:cubicBezTo>
                      <a:pt x="149" y="116"/>
                      <a:pt x="148" y="116"/>
                      <a:pt x="148" y="117"/>
                    </a:cubicBezTo>
                    <a:cubicBezTo>
                      <a:pt x="148" y="117"/>
                      <a:pt x="148" y="118"/>
                      <a:pt x="149" y="118"/>
                    </a:cubicBezTo>
                    <a:cubicBezTo>
                      <a:pt x="154" y="121"/>
                      <a:pt x="154" y="121"/>
                      <a:pt x="154" y="121"/>
                    </a:cubicBezTo>
                    <a:cubicBezTo>
                      <a:pt x="154" y="120"/>
                      <a:pt x="154" y="120"/>
                      <a:pt x="154" y="120"/>
                    </a:cubicBezTo>
                    <a:cubicBezTo>
                      <a:pt x="154" y="119"/>
                      <a:pt x="154" y="119"/>
                      <a:pt x="154" y="119"/>
                    </a:cubicBezTo>
                    <a:cubicBezTo>
                      <a:pt x="143" y="118"/>
                      <a:pt x="143" y="118"/>
                      <a:pt x="143" y="118"/>
                    </a:cubicBezTo>
                    <a:cubicBezTo>
                      <a:pt x="142" y="118"/>
                      <a:pt x="142" y="118"/>
                      <a:pt x="141" y="119"/>
                    </a:cubicBezTo>
                    <a:cubicBezTo>
                      <a:pt x="141" y="120"/>
                      <a:pt x="141" y="120"/>
                      <a:pt x="142" y="121"/>
                    </a:cubicBezTo>
                    <a:cubicBezTo>
                      <a:pt x="144" y="122"/>
                      <a:pt x="144" y="122"/>
                      <a:pt x="144" y="122"/>
                    </a:cubicBezTo>
                    <a:cubicBezTo>
                      <a:pt x="145" y="121"/>
                      <a:pt x="145" y="121"/>
                      <a:pt x="145" y="121"/>
                    </a:cubicBezTo>
                    <a:cubicBezTo>
                      <a:pt x="145" y="119"/>
                      <a:pt x="145" y="119"/>
                      <a:pt x="145" y="119"/>
                    </a:cubicBezTo>
                    <a:cubicBezTo>
                      <a:pt x="136" y="120"/>
                      <a:pt x="136" y="120"/>
                      <a:pt x="136" y="120"/>
                    </a:cubicBezTo>
                    <a:cubicBezTo>
                      <a:pt x="136" y="120"/>
                      <a:pt x="135" y="121"/>
                      <a:pt x="135" y="121"/>
                    </a:cubicBezTo>
                    <a:cubicBezTo>
                      <a:pt x="135" y="122"/>
                      <a:pt x="135" y="123"/>
                      <a:pt x="136" y="123"/>
                    </a:cubicBezTo>
                    <a:cubicBezTo>
                      <a:pt x="138" y="124"/>
                      <a:pt x="138" y="124"/>
                      <a:pt x="138" y="124"/>
                    </a:cubicBezTo>
                    <a:cubicBezTo>
                      <a:pt x="139" y="123"/>
                      <a:pt x="139" y="123"/>
                      <a:pt x="139" y="123"/>
                    </a:cubicBezTo>
                    <a:cubicBezTo>
                      <a:pt x="139" y="122"/>
                      <a:pt x="139" y="122"/>
                      <a:pt x="139" y="122"/>
                    </a:cubicBezTo>
                    <a:cubicBezTo>
                      <a:pt x="130" y="122"/>
                      <a:pt x="130" y="122"/>
                      <a:pt x="130" y="122"/>
                    </a:cubicBezTo>
                    <a:cubicBezTo>
                      <a:pt x="129" y="122"/>
                      <a:pt x="129" y="122"/>
                      <a:pt x="129" y="123"/>
                    </a:cubicBezTo>
                    <a:cubicBezTo>
                      <a:pt x="129" y="124"/>
                      <a:pt x="129" y="124"/>
                      <a:pt x="129" y="125"/>
                    </a:cubicBezTo>
                    <a:cubicBezTo>
                      <a:pt x="132" y="126"/>
                      <a:pt x="132" y="126"/>
                      <a:pt x="132" y="126"/>
                    </a:cubicBezTo>
                    <a:cubicBezTo>
                      <a:pt x="133" y="125"/>
                      <a:pt x="133" y="125"/>
                      <a:pt x="133" y="125"/>
                    </a:cubicBezTo>
                    <a:cubicBezTo>
                      <a:pt x="133" y="124"/>
                      <a:pt x="133" y="124"/>
                      <a:pt x="133" y="124"/>
                    </a:cubicBezTo>
                    <a:cubicBezTo>
                      <a:pt x="122" y="124"/>
                      <a:pt x="122" y="124"/>
                      <a:pt x="122" y="124"/>
                    </a:cubicBezTo>
                    <a:cubicBezTo>
                      <a:pt x="122" y="124"/>
                      <a:pt x="121" y="124"/>
                      <a:pt x="121" y="125"/>
                    </a:cubicBezTo>
                    <a:cubicBezTo>
                      <a:pt x="121" y="126"/>
                      <a:pt x="121" y="126"/>
                      <a:pt x="122" y="127"/>
                    </a:cubicBezTo>
                    <a:cubicBezTo>
                      <a:pt x="127" y="130"/>
                      <a:pt x="127" y="130"/>
                      <a:pt x="127" y="130"/>
                    </a:cubicBezTo>
                    <a:cubicBezTo>
                      <a:pt x="127" y="128"/>
                      <a:pt x="127" y="128"/>
                      <a:pt x="127" y="128"/>
                    </a:cubicBezTo>
                    <a:cubicBezTo>
                      <a:pt x="128" y="127"/>
                      <a:pt x="128" y="127"/>
                      <a:pt x="128" y="127"/>
                    </a:cubicBezTo>
                    <a:cubicBezTo>
                      <a:pt x="116" y="125"/>
                      <a:pt x="116" y="125"/>
                      <a:pt x="116" y="125"/>
                    </a:cubicBezTo>
                    <a:cubicBezTo>
                      <a:pt x="115" y="125"/>
                      <a:pt x="114" y="126"/>
                      <a:pt x="114" y="126"/>
                    </a:cubicBezTo>
                    <a:cubicBezTo>
                      <a:pt x="114" y="127"/>
                      <a:pt x="114" y="128"/>
                      <a:pt x="115" y="128"/>
                    </a:cubicBezTo>
                    <a:cubicBezTo>
                      <a:pt x="121" y="132"/>
                      <a:pt x="121" y="132"/>
                      <a:pt x="121" y="132"/>
                    </a:cubicBezTo>
                    <a:cubicBezTo>
                      <a:pt x="121" y="130"/>
                      <a:pt x="121" y="130"/>
                      <a:pt x="121" y="130"/>
                    </a:cubicBezTo>
                    <a:cubicBezTo>
                      <a:pt x="120" y="130"/>
                      <a:pt x="120" y="130"/>
                      <a:pt x="120" y="130"/>
                    </a:cubicBezTo>
                    <a:cubicBezTo>
                      <a:pt x="121" y="130"/>
                      <a:pt x="121" y="130"/>
                      <a:pt x="121" y="130"/>
                    </a:cubicBezTo>
                    <a:cubicBezTo>
                      <a:pt x="121" y="129"/>
                      <a:pt x="121" y="129"/>
                      <a:pt x="121" y="129"/>
                    </a:cubicBezTo>
                    <a:cubicBezTo>
                      <a:pt x="120" y="130"/>
                      <a:pt x="120" y="130"/>
                      <a:pt x="120" y="130"/>
                    </a:cubicBezTo>
                    <a:cubicBezTo>
                      <a:pt x="121" y="130"/>
                      <a:pt x="121" y="130"/>
                      <a:pt x="121" y="130"/>
                    </a:cubicBezTo>
                    <a:cubicBezTo>
                      <a:pt x="121" y="129"/>
                      <a:pt x="121" y="129"/>
                      <a:pt x="121" y="129"/>
                    </a:cubicBezTo>
                    <a:cubicBezTo>
                      <a:pt x="121" y="130"/>
                      <a:pt x="121" y="130"/>
                      <a:pt x="121" y="130"/>
                    </a:cubicBezTo>
                    <a:cubicBezTo>
                      <a:pt x="121" y="129"/>
                      <a:pt x="121" y="129"/>
                      <a:pt x="121" y="129"/>
                    </a:cubicBezTo>
                    <a:cubicBezTo>
                      <a:pt x="121" y="129"/>
                      <a:pt x="121" y="129"/>
                      <a:pt x="121" y="129"/>
                    </a:cubicBezTo>
                    <a:cubicBezTo>
                      <a:pt x="121" y="130"/>
                      <a:pt x="121" y="130"/>
                      <a:pt x="121" y="130"/>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0" y="129"/>
                      <a:pt x="117" y="129"/>
                      <a:pt x="114" y="128"/>
                    </a:cubicBezTo>
                    <a:cubicBezTo>
                      <a:pt x="111" y="128"/>
                      <a:pt x="108" y="128"/>
                      <a:pt x="108" y="128"/>
                    </a:cubicBezTo>
                    <a:cubicBezTo>
                      <a:pt x="108" y="128"/>
                      <a:pt x="107" y="128"/>
                      <a:pt x="107" y="129"/>
                    </a:cubicBezTo>
                    <a:cubicBezTo>
                      <a:pt x="107" y="130"/>
                      <a:pt x="107" y="130"/>
                      <a:pt x="107" y="131"/>
                    </a:cubicBezTo>
                    <a:cubicBezTo>
                      <a:pt x="108" y="131"/>
                      <a:pt x="108" y="131"/>
                      <a:pt x="108" y="131"/>
                    </a:cubicBezTo>
                    <a:cubicBezTo>
                      <a:pt x="102" y="131"/>
                      <a:pt x="102" y="131"/>
                      <a:pt x="102" y="131"/>
                    </a:cubicBezTo>
                    <a:cubicBezTo>
                      <a:pt x="102" y="131"/>
                      <a:pt x="101" y="131"/>
                      <a:pt x="101" y="132"/>
                    </a:cubicBezTo>
                    <a:cubicBezTo>
                      <a:pt x="101" y="133"/>
                      <a:pt x="101" y="133"/>
                      <a:pt x="102" y="134"/>
                    </a:cubicBezTo>
                    <a:cubicBezTo>
                      <a:pt x="106" y="136"/>
                      <a:pt x="106" y="136"/>
                      <a:pt x="106" y="136"/>
                    </a:cubicBezTo>
                    <a:cubicBezTo>
                      <a:pt x="107" y="135"/>
                      <a:pt x="107" y="135"/>
                      <a:pt x="107" y="135"/>
                    </a:cubicBezTo>
                    <a:cubicBezTo>
                      <a:pt x="107" y="134"/>
                      <a:pt x="107" y="134"/>
                      <a:pt x="107" y="134"/>
                    </a:cubicBezTo>
                    <a:cubicBezTo>
                      <a:pt x="94" y="133"/>
                      <a:pt x="94" y="133"/>
                      <a:pt x="94" y="133"/>
                    </a:cubicBezTo>
                    <a:cubicBezTo>
                      <a:pt x="93" y="133"/>
                      <a:pt x="93" y="134"/>
                      <a:pt x="92" y="134"/>
                    </a:cubicBezTo>
                    <a:cubicBezTo>
                      <a:pt x="92" y="135"/>
                      <a:pt x="92" y="136"/>
                      <a:pt x="93" y="136"/>
                    </a:cubicBezTo>
                    <a:cubicBezTo>
                      <a:pt x="94" y="137"/>
                      <a:pt x="94" y="137"/>
                      <a:pt x="94" y="137"/>
                    </a:cubicBezTo>
                    <a:cubicBezTo>
                      <a:pt x="91" y="138"/>
                      <a:pt x="91" y="138"/>
                      <a:pt x="91" y="138"/>
                    </a:cubicBezTo>
                    <a:cubicBezTo>
                      <a:pt x="91" y="138"/>
                      <a:pt x="90" y="139"/>
                      <a:pt x="90" y="140"/>
                    </a:cubicBezTo>
                    <a:cubicBezTo>
                      <a:pt x="90" y="140"/>
                      <a:pt x="91" y="141"/>
                      <a:pt x="91" y="141"/>
                    </a:cubicBezTo>
                    <a:cubicBezTo>
                      <a:pt x="92" y="141"/>
                      <a:pt x="92" y="141"/>
                      <a:pt x="92" y="141"/>
                    </a:cubicBezTo>
                    <a:cubicBezTo>
                      <a:pt x="90" y="142"/>
                      <a:pt x="90" y="142"/>
                      <a:pt x="90" y="142"/>
                    </a:cubicBezTo>
                    <a:cubicBezTo>
                      <a:pt x="89" y="142"/>
                      <a:pt x="89" y="143"/>
                      <a:pt x="89" y="144"/>
                    </a:cubicBezTo>
                    <a:cubicBezTo>
                      <a:pt x="89" y="144"/>
                      <a:pt x="89" y="145"/>
                      <a:pt x="89" y="145"/>
                    </a:cubicBezTo>
                    <a:cubicBezTo>
                      <a:pt x="92" y="147"/>
                      <a:pt x="92" y="147"/>
                      <a:pt x="92" y="147"/>
                    </a:cubicBezTo>
                    <a:cubicBezTo>
                      <a:pt x="90" y="148"/>
                      <a:pt x="90" y="148"/>
                      <a:pt x="90" y="148"/>
                    </a:cubicBezTo>
                    <a:cubicBezTo>
                      <a:pt x="90" y="148"/>
                      <a:pt x="90" y="149"/>
                      <a:pt x="90" y="149"/>
                    </a:cubicBezTo>
                    <a:cubicBezTo>
                      <a:pt x="90" y="150"/>
                      <a:pt x="90" y="150"/>
                      <a:pt x="90" y="150"/>
                    </a:cubicBezTo>
                    <a:cubicBezTo>
                      <a:pt x="95" y="153"/>
                      <a:pt x="95" y="153"/>
                      <a:pt x="95" y="153"/>
                    </a:cubicBezTo>
                    <a:cubicBezTo>
                      <a:pt x="92" y="157"/>
                      <a:pt x="92" y="157"/>
                      <a:pt x="92" y="157"/>
                    </a:cubicBezTo>
                    <a:cubicBezTo>
                      <a:pt x="92" y="157"/>
                      <a:pt x="92" y="158"/>
                      <a:pt x="93" y="159"/>
                    </a:cubicBezTo>
                    <a:cubicBezTo>
                      <a:pt x="94" y="160"/>
                      <a:pt x="94" y="160"/>
                      <a:pt x="94" y="160"/>
                    </a:cubicBezTo>
                    <a:cubicBezTo>
                      <a:pt x="95" y="158"/>
                      <a:pt x="95" y="158"/>
                      <a:pt x="95" y="158"/>
                    </a:cubicBezTo>
                    <a:cubicBezTo>
                      <a:pt x="94" y="157"/>
                      <a:pt x="94" y="157"/>
                      <a:pt x="94" y="157"/>
                    </a:cubicBezTo>
                    <a:cubicBezTo>
                      <a:pt x="90" y="163"/>
                      <a:pt x="90" y="163"/>
                      <a:pt x="90" y="163"/>
                    </a:cubicBezTo>
                    <a:cubicBezTo>
                      <a:pt x="90" y="163"/>
                      <a:pt x="89" y="163"/>
                      <a:pt x="90" y="164"/>
                    </a:cubicBezTo>
                    <a:cubicBezTo>
                      <a:pt x="90" y="164"/>
                      <a:pt x="90" y="165"/>
                      <a:pt x="90" y="165"/>
                    </a:cubicBezTo>
                    <a:cubicBezTo>
                      <a:pt x="96" y="169"/>
                      <a:pt x="96" y="169"/>
                      <a:pt x="96" y="169"/>
                    </a:cubicBezTo>
                    <a:cubicBezTo>
                      <a:pt x="97" y="167"/>
                      <a:pt x="97" y="167"/>
                      <a:pt x="97" y="167"/>
                    </a:cubicBezTo>
                    <a:cubicBezTo>
                      <a:pt x="96" y="167"/>
                      <a:pt x="96" y="167"/>
                      <a:pt x="96" y="167"/>
                    </a:cubicBezTo>
                    <a:cubicBezTo>
                      <a:pt x="97" y="167"/>
                      <a:pt x="97" y="167"/>
                      <a:pt x="97" y="167"/>
                    </a:cubicBezTo>
                    <a:cubicBezTo>
                      <a:pt x="97" y="166"/>
                      <a:pt x="97" y="166"/>
                      <a:pt x="97" y="166"/>
                    </a:cubicBezTo>
                    <a:cubicBezTo>
                      <a:pt x="96" y="166"/>
                      <a:pt x="96" y="166"/>
                      <a:pt x="96" y="167"/>
                    </a:cubicBezTo>
                    <a:cubicBezTo>
                      <a:pt x="97" y="167"/>
                      <a:pt x="97" y="167"/>
                      <a:pt x="97" y="167"/>
                    </a:cubicBezTo>
                    <a:cubicBezTo>
                      <a:pt x="97" y="166"/>
                      <a:pt x="97" y="166"/>
                      <a:pt x="97" y="166"/>
                    </a:cubicBezTo>
                    <a:cubicBezTo>
                      <a:pt x="97" y="167"/>
                      <a:pt x="97" y="167"/>
                      <a:pt x="97" y="167"/>
                    </a:cubicBezTo>
                    <a:cubicBezTo>
                      <a:pt x="97" y="166"/>
                      <a:pt x="97" y="166"/>
                      <a:pt x="97" y="166"/>
                    </a:cubicBezTo>
                    <a:cubicBezTo>
                      <a:pt x="97" y="166"/>
                      <a:pt x="97" y="166"/>
                      <a:pt x="97" y="166"/>
                    </a:cubicBezTo>
                    <a:cubicBezTo>
                      <a:pt x="97" y="167"/>
                      <a:pt x="97" y="167"/>
                      <a:pt x="97" y="167"/>
                    </a:cubicBezTo>
                    <a:cubicBezTo>
                      <a:pt x="97" y="166"/>
                      <a:pt x="97" y="166"/>
                      <a:pt x="97" y="166"/>
                    </a:cubicBezTo>
                    <a:cubicBezTo>
                      <a:pt x="97" y="167"/>
                      <a:pt x="97" y="167"/>
                      <a:pt x="97" y="167"/>
                    </a:cubicBezTo>
                    <a:cubicBezTo>
                      <a:pt x="97" y="166"/>
                      <a:pt x="97" y="166"/>
                      <a:pt x="97" y="166"/>
                    </a:cubicBezTo>
                    <a:cubicBezTo>
                      <a:pt x="97" y="166"/>
                      <a:pt x="97" y="166"/>
                      <a:pt x="97" y="166"/>
                    </a:cubicBezTo>
                    <a:cubicBezTo>
                      <a:pt x="97" y="167"/>
                      <a:pt x="97" y="167"/>
                      <a:pt x="97" y="167"/>
                    </a:cubicBezTo>
                    <a:cubicBezTo>
                      <a:pt x="97" y="166"/>
                      <a:pt x="97" y="166"/>
                      <a:pt x="97" y="166"/>
                    </a:cubicBezTo>
                    <a:cubicBezTo>
                      <a:pt x="97" y="166"/>
                      <a:pt x="97" y="166"/>
                      <a:pt x="97" y="166"/>
                    </a:cubicBezTo>
                    <a:cubicBezTo>
                      <a:pt x="97" y="166"/>
                      <a:pt x="96" y="166"/>
                      <a:pt x="95" y="165"/>
                    </a:cubicBezTo>
                    <a:cubicBezTo>
                      <a:pt x="92" y="164"/>
                      <a:pt x="85" y="161"/>
                      <a:pt x="79" y="158"/>
                    </a:cubicBezTo>
                    <a:cubicBezTo>
                      <a:pt x="74" y="155"/>
                      <a:pt x="69" y="153"/>
                      <a:pt x="69" y="153"/>
                    </a:cubicBezTo>
                    <a:cubicBezTo>
                      <a:pt x="68" y="152"/>
                      <a:pt x="68" y="153"/>
                      <a:pt x="67" y="153"/>
                    </a:cubicBezTo>
                    <a:cubicBezTo>
                      <a:pt x="67" y="154"/>
                      <a:pt x="67" y="154"/>
                      <a:pt x="67" y="154"/>
                    </a:cubicBezTo>
                    <a:cubicBezTo>
                      <a:pt x="67" y="154"/>
                      <a:pt x="67" y="154"/>
                      <a:pt x="67" y="154"/>
                    </a:cubicBezTo>
                    <a:cubicBezTo>
                      <a:pt x="67" y="155"/>
                      <a:pt x="67" y="155"/>
                      <a:pt x="67" y="155"/>
                    </a:cubicBezTo>
                    <a:cubicBezTo>
                      <a:pt x="67" y="155"/>
                      <a:pt x="67" y="155"/>
                      <a:pt x="67" y="155"/>
                    </a:cubicBezTo>
                    <a:cubicBezTo>
                      <a:pt x="68" y="156"/>
                      <a:pt x="68" y="156"/>
                      <a:pt x="69" y="156"/>
                    </a:cubicBezTo>
                    <a:cubicBezTo>
                      <a:pt x="71" y="158"/>
                      <a:pt x="76" y="161"/>
                      <a:pt x="80" y="163"/>
                    </a:cubicBezTo>
                    <a:cubicBezTo>
                      <a:pt x="82" y="164"/>
                      <a:pt x="84" y="165"/>
                      <a:pt x="85" y="166"/>
                    </a:cubicBezTo>
                    <a:cubicBezTo>
                      <a:pt x="86" y="167"/>
                      <a:pt x="86" y="167"/>
                      <a:pt x="87" y="167"/>
                    </a:cubicBezTo>
                    <a:cubicBezTo>
                      <a:pt x="87" y="168"/>
                      <a:pt x="87" y="168"/>
                      <a:pt x="87" y="168"/>
                    </a:cubicBezTo>
                    <a:cubicBezTo>
                      <a:pt x="87" y="168"/>
                      <a:pt x="87" y="168"/>
                      <a:pt x="87" y="168"/>
                    </a:cubicBezTo>
                    <a:cubicBezTo>
                      <a:pt x="88" y="167"/>
                      <a:pt x="88" y="167"/>
                      <a:pt x="88" y="167"/>
                    </a:cubicBezTo>
                    <a:cubicBezTo>
                      <a:pt x="87" y="167"/>
                      <a:pt x="87" y="167"/>
                      <a:pt x="87" y="167"/>
                    </a:cubicBezTo>
                    <a:cubicBezTo>
                      <a:pt x="87" y="168"/>
                      <a:pt x="87" y="168"/>
                      <a:pt x="87" y="168"/>
                    </a:cubicBezTo>
                    <a:cubicBezTo>
                      <a:pt x="88" y="167"/>
                      <a:pt x="88" y="167"/>
                      <a:pt x="88" y="167"/>
                    </a:cubicBezTo>
                    <a:cubicBezTo>
                      <a:pt x="87" y="167"/>
                      <a:pt x="87" y="167"/>
                      <a:pt x="87" y="167"/>
                    </a:cubicBezTo>
                    <a:cubicBezTo>
                      <a:pt x="88" y="167"/>
                      <a:pt x="88" y="167"/>
                      <a:pt x="88" y="167"/>
                    </a:cubicBezTo>
                    <a:cubicBezTo>
                      <a:pt x="87" y="167"/>
                      <a:pt x="87" y="167"/>
                      <a:pt x="87" y="167"/>
                    </a:cubicBezTo>
                    <a:cubicBezTo>
                      <a:pt x="87" y="167"/>
                      <a:pt x="87" y="167"/>
                      <a:pt x="87" y="167"/>
                    </a:cubicBezTo>
                    <a:cubicBezTo>
                      <a:pt x="88" y="167"/>
                      <a:pt x="88" y="167"/>
                      <a:pt x="88" y="167"/>
                    </a:cubicBezTo>
                    <a:cubicBezTo>
                      <a:pt x="87" y="167"/>
                      <a:pt x="87" y="167"/>
                      <a:pt x="87" y="167"/>
                    </a:cubicBezTo>
                    <a:cubicBezTo>
                      <a:pt x="88" y="167"/>
                      <a:pt x="88" y="167"/>
                      <a:pt x="88" y="167"/>
                    </a:cubicBezTo>
                    <a:cubicBezTo>
                      <a:pt x="87" y="166"/>
                      <a:pt x="87" y="166"/>
                      <a:pt x="87" y="166"/>
                    </a:cubicBezTo>
                    <a:cubicBezTo>
                      <a:pt x="87" y="167"/>
                      <a:pt x="87" y="167"/>
                      <a:pt x="87" y="167"/>
                    </a:cubicBezTo>
                    <a:cubicBezTo>
                      <a:pt x="88" y="167"/>
                      <a:pt x="88" y="167"/>
                      <a:pt x="88" y="167"/>
                    </a:cubicBezTo>
                    <a:cubicBezTo>
                      <a:pt x="87" y="166"/>
                      <a:pt x="87" y="166"/>
                      <a:pt x="87" y="166"/>
                    </a:cubicBezTo>
                    <a:cubicBezTo>
                      <a:pt x="88" y="167"/>
                      <a:pt x="88" y="167"/>
                      <a:pt x="88" y="167"/>
                    </a:cubicBezTo>
                    <a:cubicBezTo>
                      <a:pt x="87" y="166"/>
                      <a:pt x="87" y="166"/>
                      <a:pt x="87" y="166"/>
                    </a:cubicBezTo>
                    <a:cubicBezTo>
                      <a:pt x="88" y="167"/>
                      <a:pt x="88" y="167"/>
                      <a:pt x="88" y="167"/>
                    </a:cubicBezTo>
                    <a:cubicBezTo>
                      <a:pt x="88" y="165"/>
                      <a:pt x="88" y="165"/>
                      <a:pt x="88" y="165"/>
                    </a:cubicBezTo>
                    <a:cubicBezTo>
                      <a:pt x="87" y="166"/>
                      <a:pt x="87" y="166"/>
                      <a:pt x="87" y="166"/>
                    </a:cubicBezTo>
                    <a:cubicBezTo>
                      <a:pt x="88" y="167"/>
                      <a:pt x="88" y="167"/>
                      <a:pt x="88" y="167"/>
                    </a:cubicBezTo>
                    <a:cubicBezTo>
                      <a:pt x="88" y="165"/>
                      <a:pt x="88" y="165"/>
                      <a:pt x="88" y="165"/>
                    </a:cubicBezTo>
                    <a:cubicBezTo>
                      <a:pt x="88" y="166"/>
                      <a:pt x="88" y="166"/>
                      <a:pt x="88" y="166"/>
                    </a:cubicBezTo>
                    <a:cubicBezTo>
                      <a:pt x="88" y="165"/>
                      <a:pt x="88" y="165"/>
                      <a:pt x="88" y="165"/>
                    </a:cubicBezTo>
                    <a:cubicBezTo>
                      <a:pt x="88" y="165"/>
                      <a:pt x="88" y="165"/>
                      <a:pt x="88" y="165"/>
                    </a:cubicBezTo>
                    <a:cubicBezTo>
                      <a:pt x="88" y="166"/>
                      <a:pt x="88" y="166"/>
                      <a:pt x="88" y="166"/>
                    </a:cubicBezTo>
                    <a:cubicBezTo>
                      <a:pt x="88" y="165"/>
                      <a:pt x="88" y="165"/>
                      <a:pt x="88" y="165"/>
                    </a:cubicBezTo>
                    <a:cubicBezTo>
                      <a:pt x="88" y="166"/>
                      <a:pt x="88" y="166"/>
                      <a:pt x="88" y="166"/>
                    </a:cubicBezTo>
                    <a:cubicBezTo>
                      <a:pt x="88" y="165"/>
                      <a:pt x="88" y="165"/>
                      <a:pt x="88" y="165"/>
                    </a:cubicBezTo>
                    <a:cubicBezTo>
                      <a:pt x="88" y="165"/>
                      <a:pt x="88" y="165"/>
                      <a:pt x="88" y="165"/>
                    </a:cubicBezTo>
                    <a:cubicBezTo>
                      <a:pt x="88" y="166"/>
                      <a:pt x="88" y="166"/>
                      <a:pt x="88" y="166"/>
                    </a:cubicBezTo>
                    <a:cubicBezTo>
                      <a:pt x="88" y="165"/>
                      <a:pt x="88" y="165"/>
                      <a:pt x="88" y="165"/>
                    </a:cubicBezTo>
                    <a:cubicBezTo>
                      <a:pt x="88" y="165"/>
                      <a:pt x="87" y="165"/>
                      <a:pt x="85" y="164"/>
                    </a:cubicBezTo>
                    <a:cubicBezTo>
                      <a:pt x="80" y="162"/>
                      <a:pt x="69" y="156"/>
                      <a:pt x="59" y="151"/>
                    </a:cubicBezTo>
                    <a:cubicBezTo>
                      <a:pt x="55" y="148"/>
                      <a:pt x="50" y="146"/>
                      <a:pt x="47" y="144"/>
                    </a:cubicBezTo>
                    <a:cubicBezTo>
                      <a:pt x="44" y="142"/>
                      <a:pt x="42" y="141"/>
                      <a:pt x="42" y="141"/>
                    </a:cubicBezTo>
                    <a:cubicBezTo>
                      <a:pt x="41" y="141"/>
                      <a:pt x="40" y="141"/>
                      <a:pt x="40" y="142"/>
                    </a:cubicBezTo>
                    <a:cubicBezTo>
                      <a:pt x="39" y="143"/>
                      <a:pt x="39" y="144"/>
                      <a:pt x="40" y="144"/>
                    </a:cubicBezTo>
                    <a:cubicBezTo>
                      <a:pt x="61" y="157"/>
                      <a:pt x="61" y="157"/>
                      <a:pt x="61" y="157"/>
                    </a:cubicBezTo>
                    <a:cubicBezTo>
                      <a:pt x="62" y="156"/>
                      <a:pt x="62" y="156"/>
                      <a:pt x="62" y="156"/>
                    </a:cubicBezTo>
                    <a:cubicBezTo>
                      <a:pt x="63" y="154"/>
                      <a:pt x="63" y="154"/>
                      <a:pt x="63" y="154"/>
                    </a:cubicBezTo>
                    <a:cubicBezTo>
                      <a:pt x="5" y="126"/>
                      <a:pt x="5" y="126"/>
                      <a:pt x="5" y="126"/>
                    </a:cubicBezTo>
                    <a:cubicBezTo>
                      <a:pt x="4" y="125"/>
                      <a:pt x="4" y="126"/>
                      <a:pt x="3" y="126"/>
                    </a:cubicBezTo>
                    <a:cubicBezTo>
                      <a:pt x="3" y="127"/>
                      <a:pt x="3" y="128"/>
                      <a:pt x="4" y="128"/>
                    </a:cubicBezTo>
                    <a:cubicBezTo>
                      <a:pt x="9" y="132"/>
                      <a:pt x="9" y="132"/>
                      <a:pt x="9" y="132"/>
                    </a:cubicBezTo>
                    <a:cubicBezTo>
                      <a:pt x="2" y="128"/>
                      <a:pt x="2" y="128"/>
                      <a:pt x="2" y="128"/>
                    </a:cubicBezTo>
                    <a:cubicBezTo>
                      <a:pt x="1" y="128"/>
                      <a:pt x="0" y="128"/>
                      <a:pt x="0" y="129"/>
                    </a:cubicBezTo>
                    <a:cubicBezTo>
                      <a:pt x="0" y="130"/>
                      <a:pt x="0" y="131"/>
                      <a:pt x="0" y="131"/>
                    </a:cubicBezTo>
                    <a:cubicBezTo>
                      <a:pt x="5" y="134"/>
                      <a:pt x="5" y="134"/>
                      <a:pt x="5" y="134"/>
                    </a:cubicBezTo>
                    <a:cubicBezTo>
                      <a:pt x="5" y="134"/>
                      <a:pt x="6" y="134"/>
                      <a:pt x="7" y="133"/>
                    </a:cubicBezTo>
                    <a:cubicBezTo>
                      <a:pt x="7" y="133"/>
                      <a:pt x="7" y="132"/>
                      <a:pt x="6" y="1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205">
                <a:extLst>
                  <a:ext uri="{FF2B5EF4-FFF2-40B4-BE49-F238E27FC236}">
                    <a16:creationId xmlns:a16="http://schemas.microsoft.com/office/drawing/2014/main" id="{D859158C-C26C-4B57-A679-AB55631A2758}"/>
                  </a:ext>
                </a:extLst>
              </p:cNvPr>
              <p:cNvSpPr/>
              <p:nvPr/>
            </p:nvSpPr>
            <p:spPr bwMode="auto">
              <a:xfrm>
                <a:off x="4163954" y="224628"/>
                <a:ext cx="946475" cy="453922"/>
              </a:xfrm>
              <a:custGeom>
                <a:avLst/>
                <a:gdLst>
                  <a:gd name="T0" fmla="*/ 7 w 588"/>
                  <a:gd name="T1" fmla="*/ 156 h 282"/>
                  <a:gd name="T2" fmla="*/ 8 w 588"/>
                  <a:gd name="T3" fmla="*/ 163 h 282"/>
                  <a:gd name="T4" fmla="*/ 355 w 588"/>
                  <a:gd name="T5" fmla="*/ 64 h 282"/>
                  <a:gd name="T6" fmla="*/ 358 w 588"/>
                  <a:gd name="T7" fmla="*/ 16 h 282"/>
                  <a:gd name="T8" fmla="*/ 557 w 588"/>
                  <a:gd name="T9" fmla="*/ 54 h 282"/>
                  <a:gd name="T10" fmla="*/ 376 w 588"/>
                  <a:gd name="T11" fmla="*/ 207 h 282"/>
                  <a:gd name="T12" fmla="*/ 370 w 588"/>
                  <a:gd name="T13" fmla="*/ 166 h 282"/>
                  <a:gd name="T14" fmla="*/ 14 w 588"/>
                  <a:gd name="T15" fmla="*/ 264 h 282"/>
                  <a:gd name="T16" fmla="*/ 14 w 588"/>
                  <a:gd name="T17" fmla="*/ 156 h 282"/>
                  <a:gd name="T18" fmla="*/ 7 w 588"/>
                  <a:gd name="T19" fmla="*/ 156 h 282"/>
                  <a:gd name="T20" fmla="*/ 8 w 588"/>
                  <a:gd name="T21" fmla="*/ 163 h 282"/>
                  <a:gd name="T22" fmla="*/ 7 w 588"/>
                  <a:gd name="T23" fmla="*/ 156 h 282"/>
                  <a:gd name="T24" fmla="*/ 0 w 588"/>
                  <a:gd name="T25" fmla="*/ 156 h 282"/>
                  <a:gd name="T26" fmla="*/ 0 w 588"/>
                  <a:gd name="T27" fmla="*/ 282 h 282"/>
                  <a:gd name="T28" fmla="*/ 358 w 588"/>
                  <a:gd name="T29" fmla="*/ 184 h 282"/>
                  <a:gd name="T30" fmla="*/ 365 w 588"/>
                  <a:gd name="T31" fmla="*/ 233 h 282"/>
                  <a:gd name="T32" fmla="*/ 588 w 588"/>
                  <a:gd name="T33" fmla="*/ 46 h 282"/>
                  <a:gd name="T34" fmla="*/ 346 w 588"/>
                  <a:gd name="T35" fmla="*/ 0 h 282"/>
                  <a:gd name="T36" fmla="*/ 343 w 588"/>
                  <a:gd name="T37" fmla="*/ 53 h 282"/>
                  <a:gd name="T38" fmla="*/ 0 w 588"/>
                  <a:gd name="T39" fmla="*/ 152 h 282"/>
                  <a:gd name="T40" fmla="*/ 0 w 588"/>
                  <a:gd name="T41" fmla="*/ 156 h 282"/>
                  <a:gd name="T42" fmla="*/ 7 w 588"/>
                  <a:gd name="T43" fmla="*/ 15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82">
                    <a:moveTo>
                      <a:pt x="7" y="156"/>
                    </a:moveTo>
                    <a:lnTo>
                      <a:pt x="8" y="163"/>
                    </a:lnTo>
                    <a:lnTo>
                      <a:pt x="355" y="64"/>
                    </a:lnTo>
                    <a:lnTo>
                      <a:pt x="358" y="16"/>
                    </a:lnTo>
                    <a:lnTo>
                      <a:pt x="557" y="54"/>
                    </a:lnTo>
                    <a:lnTo>
                      <a:pt x="376" y="207"/>
                    </a:lnTo>
                    <a:lnTo>
                      <a:pt x="370" y="166"/>
                    </a:lnTo>
                    <a:lnTo>
                      <a:pt x="14" y="264"/>
                    </a:lnTo>
                    <a:lnTo>
                      <a:pt x="14" y="156"/>
                    </a:lnTo>
                    <a:lnTo>
                      <a:pt x="7" y="156"/>
                    </a:lnTo>
                    <a:lnTo>
                      <a:pt x="8" y="163"/>
                    </a:lnTo>
                    <a:lnTo>
                      <a:pt x="7" y="156"/>
                    </a:lnTo>
                    <a:lnTo>
                      <a:pt x="0" y="156"/>
                    </a:lnTo>
                    <a:lnTo>
                      <a:pt x="0" y="282"/>
                    </a:lnTo>
                    <a:lnTo>
                      <a:pt x="358" y="184"/>
                    </a:lnTo>
                    <a:lnTo>
                      <a:pt x="365" y="233"/>
                    </a:lnTo>
                    <a:lnTo>
                      <a:pt x="588" y="46"/>
                    </a:lnTo>
                    <a:lnTo>
                      <a:pt x="346" y="0"/>
                    </a:lnTo>
                    <a:lnTo>
                      <a:pt x="343" y="53"/>
                    </a:lnTo>
                    <a:lnTo>
                      <a:pt x="0" y="152"/>
                    </a:lnTo>
                    <a:lnTo>
                      <a:pt x="0" y="156"/>
                    </a:lnTo>
                    <a:lnTo>
                      <a:pt x="7" y="1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1206">
                <a:extLst>
                  <a:ext uri="{FF2B5EF4-FFF2-40B4-BE49-F238E27FC236}">
                    <a16:creationId xmlns:a16="http://schemas.microsoft.com/office/drawing/2014/main" id="{0B6BD185-0B1B-4600-B9B3-271D7C9FDD71}"/>
                  </a:ext>
                </a:extLst>
              </p:cNvPr>
              <p:cNvSpPr/>
              <p:nvPr/>
            </p:nvSpPr>
            <p:spPr bwMode="auto">
              <a:xfrm>
                <a:off x="3404199" y="12154"/>
                <a:ext cx="721124" cy="658347"/>
              </a:xfrm>
              <a:custGeom>
                <a:avLst/>
                <a:gdLst>
                  <a:gd name="T0" fmla="*/ 434 w 448"/>
                  <a:gd name="T1" fmla="*/ 283 h 409"/>
                  <a:gd name="T2" fmla="*/ 438 w 448"/>
                  <a:gd name="T3" fmla="*/ 277 h 409"/>
                  <a:gd name="T4" fmla="*/ 199 w 448"/>
                  <a:gd name="T5" fmla="*/ 77 h 409"/>
                  <a:gd name="T6" fmla="*/ 196 w 448"/>
                  <a:gd name="T7" fmla="*/ 32 h 409"/>
                  <a:gd name="T8" fmla="*/ 0 w 448"/>
                  <a:gd name="T9" fmla="*/ 0 h 409"/>
                  <a:gd name="T10" fmla="*/ 178 w 448"/>
                  <a:gd name="T11" fmla="*/ 279 h 409"/>
                  <a:gd name="T12" fmla="*/ 186 w 448"/>
                  <a:gd name="T13" fmla="*/ 227 h 409"/>
                  <a:gd name="T14" fmla="*/ 448 w 448"/>
                  <a:gd name="T15" fmla="*/ 409 h 409"/>
                  <a:gd name="T16" fmla="*/ 441 w 448"/>
                  <a:gd name="T17" fmla="*/ 280 h 409"/>
                  <a:gd name="T18" fmla="*/ 438 w 448"/>
                  <a:gd name="T19" fmla="*/ 277 h 409"/>
                  <a:gd name="T20" fmla="*/ 434 w 448"/>
                  <a:gd name="T21" fmla="*/ 283 h 409"/>
                  <a:gd name="T22" fmla="*/ 427 w 448"/>
                  <a:gd name="T23" fmla="*/ 283 h 409"/>
                  <a:gd name="T24" fmla="*/ 433 w 448"/>
                  <a:gd name="T25" fmla="*/ 382 h 409"/>
                  <a:gd name="T26" fmla="*/ 176 w 448"/>
                  <a:gd name="T27" fmla="*/ 203 h 409"/>
                  <a:gd name="T28" fmla="*/ 170 w 448"/>
                  <a:gd name="T29" fmla="*/ 239 h 409"/>
                  <a:gd name="T30" fmla="*/ 29 w 448"/>
                  <a:gd name="T31" fmla="*/ 19 h 409"/>
                  <a:gd name="T32" fmla="*/ 182 w 448"/>
                  <a:gd name="T33" fmla="*/ 45 h 409"/>
                  <a:gd name="T34" fmla="*/ 186 w 448"/>
                  <a:gd name="T35" fmla="*/ 84 h 409"/>
                  <a:gd name="T36" fmla="*/ 430 w 448"/>
                  <a:gd name="T37" fmla="*/ 288 h 409"/>
                  <a:gd name="T38" fmla="*/ 434 w 448"/>
                  <a:gd name="T39" fmla="*/ 283 h 409"/>
                  <a:gd name="T40" fmla="*/ 427 w 448"/>
                  <a:gd name="T41" fmla="*/ 283 h 409"/>
                  <a:gd name="T42" fmla="*/ 434 w 448"/>
                  <a:gd name="T43" fmla="*/ 28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8" h="409">
                    <a:moveTo>
                      <a:pt x="434" y="283"/>
                    </a:moveTo>
                    <a:lnTo>
                      <a:pt x="438" y="277"/>
                    </a:lnTo>
                    <a:lnTo>
                      <a:pt x="199" y="77"/>
                    </a:lnTo>
                    <a:lnTo>
                      <a:pt x="196" y="32"/>
                    </a:lnTo>
                    <a:lnTo>
                      <a:pt x="0" y="0"/>
                    </a:lnTo>
                    <a:lnTo>
                      <a:pt x="178" y="279"/>
                    </a:lnTo>
                    <a:lnTo>
                      <a:pt x="186" y="227"/>
                    </a:lnTo>
                    <a:lnTo>
                      <a:pt x="448" y="409"/>
                    </a:lnTo>
                    <a:lnTo>
                      <a:pt x="441" y="280"/>
                    </a:lnTo>
                    <a:lnTo>
                      <a:pt x="438" y="277"/>
                    </a:lnTo>
                    <a:lnTo>
                      <a:pt x="434" y="283"/>
                    </a:lnTo>
                    <a:lnTo>
                      <a:pt x="427" y="283"/>
                    </a:lnTo>
                    <a:lnTo>
                      <a:pt x="433" y="382"/>
                    </a:lnTo>
                    <a:lnTo>
                      <a:pt x="176" y="203"/>
                    </a:lnTo>
                    <a:lnTo>
                      <a:pt x="170" y="239"/>
                    </a:lnTo>
                    <a:lnTo>
                      <a:pt x="29" y="19"/>
                    </a:lnTo>
                    <a:lnTo>
                      <a:pt x="182" y="45"/>
                    </a:lnTo>
                    <a:lnTo>
                      <a:pt x="186" y="84"/>
                    </a:lnTo>
                    <a:lnTo>
                      <a:pt x="430" y="288"/>
                    </a:lnTo>
                    <a:lnTo>
                      <a:pt x="434" y="283"/>
                    </a:lnTo>
                    <a:lnTo>
                      <a:pt x="427" y="283"/>
                    </a:lnTo>
                    <a:lnTo>
                      <a:pt x="434" y="28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7" name="Freeform 1207">
                <a:extLst>
                  <a:ext uri="{FF2B5EF4-FFF2-40B4-BE49-F238E27FC236}">
                    <a16:creationId xmlns:a16="http://schemas.microsoft.com/office/drawing/2014/main" id="{F821EA24-5BC9-448D-BF8B-66D38A19865D}"/>
                  </a:ext>
                </a:extLst>
              </p:cNvPr>
              <p:cNvSpPr/>
              <p:nvPr/>
            </p:nvSpPr>
            <p:spPr bwMode="auto">
              <a:xfrm>
                <a:off x="3421905" y="23422"/>
                <a:ext cx="693760" cy="626154"/>
              </a:xfrm>
              <a:custGeom>
                <a:avLst/>
                <a:gdLst>
                  <a:gd name="T0" fmla="*/ 217 w 317"/>
                  <a:gd name="T1" fmla="*/ 215 h 286"/>
                  <a:gd name="T2" fmla="*/ 298 w 317"/>
                  <a:gd name="T3" fmla="*/ 265 h 286"/>
                  <a:gd name="T4" fmla="*/ 126 w 317"/>
                  <a:gd name="T5" fmla="*/ 153 h 286"/>
                  <a:gd name="T6" fmla="*/ 126 w 317"/>
                  <a:gd name="T7" fmla="*/ 155 h 286"/>
                  <a:gd name="T8" fmla="*/ 78 w 317"/>
                  <a:gd name="T9" fmla="*/ 118 h 286"/>
                  <a:gd name="T10" fmla="*/ 78 w 317"/>
                  <a:gd name="T11" fmla="*/ 112 h 286"/>
                  <a:gd name="T12" fmla="*/ 313 w 317"/>
                  <a:gd name="T13" fmla="*/ 251 h 286"/>
                  <a:gd name="T14" fmla="*/ 64 w 317"/>
                  <a:gd name="T15" fmla="*/ 98 h 286"/>
                  <a:gd name="T16" fmla="*/ 56 w 317"/>
                  <a:gd name="T17" fmla="*/ 85 h 286"/>
                  <a:gd name="T18" fmla="*/ 49 w 317"/>
                  <a:gd name="T19" fmla="*/ 73 h 286"/>
                  <a:gd name="T20" fmla="*/ 304 w 317"/>
                  <a:gd name="T21" fmla="*/ 228 h 286"/>
                  <a:gd name="T22" fmla="*/ 313 w 317"/>
                  <a:gd name="T23" fmla="*/ 217 h 286"/>
                  <a:gd name="T24" fmla="*/ 27 w 317"/>
                  <a:gd name="T25" fmla="*/ 40 h 286"/>
                  <a:gd name="T26" fmla="*/ 311 w 317"/>
                  <a:gd name="T27" fmla="*/ 210 h 286"/>
                  <a:gd name="T28" fmla="*/ 14 w 317"/>
                  <a:gd name="T29" fmla="*/ 20 h 286"/>
                  <a:gd name="T30" fmla="*/ 10 w 317"/>
                  <a:gd name="T31" fmla="*/ 14 h 286"/>
                  <a:gd name="T32" fmla="*/ 275 w 317"/>
                  <a:gd name="T33" fmla="*/ 171 h 286"/>
                  <a:gd name="T34" fmla="*/ 13 w 317"/>
                  <a:gd name="T35" fmla="*/ 3 h 286"/>
                  <a:gd name="T36" fmla="*/ 34 w 317"/>
                  <a:gd name="T37" fmla="*/ 11 h 286"/>
                  <a:gd name="T38" fmla="*/ 190 w 317"/>
                  <a:gd name="T39" fmla="*/ 104 h 286"/>
                  <a:gd name="T40" fmla="*/ 41 w 317"/>
                  <a:gd name="T41" fmla="*/ 9 h 286"/>
                  <a:gd name="T42" fmla="*/ 98 w 317"/>
                  <a:gd name="T43" fmla="*/ 37 h 286"/>
                  <a:gd name="T44" fmla="*/ 55 w 317"/>
                  <a:gd name="T45" fmla="*/ 11 h 286"/>
                  <a:gd name="T46" fmla="*/ 135 w 317"/>
                  <a:gd name="T47" fmla="*/ 54 h 286"/>
                  <a:gd name="T48" fmla="*/ 67 w 317"/>
                  <a:gd name="T49" fmla="*/ 13 h 286"/>
                  <a:gd name="T50" fmla="*/ 80 w 317"/>
                  <a:gd name="T51" fmla="*/ 14 h 286"/>
                  <a:gd name="T52" fmla="*/ 79 w 317"/>
                  <a:gd name="T53" fmla="*/ 16 h 286"/>
                  <a:gd name="T54" fmla="*/ 94 w 317"/>
                  <a:gd name="T55" fmla="*/ 19 h 286"/>
                  <a:gd name="T56" fmla="*/ 133 w 317"/>
                  <a:gd name="T57" fmla="*/ 30 h 286"/>
                  <a:gd name="T58" fmla="*/ 130 w 317"/>
                  <a:gd name="T59" fmla="*/ 26 h 286"/>
                  <a:gd name="T60" fmla="*/ 131 w 317"/>
                  <a:gd name="T61" fmla="*/ 23 h 286"/>
                  <a:gd name="T62" fmla="*/ 130 w 317"/>
                  <a:gd name="T63" fmla="*/ 35 h 286"/>
                  <a:gd name="T64" fmla="*/ 95 w 317"/>
                  <a:gd name="T65" fmla="*/ 16 h 286"/>
                  <a:gd name="T66" fmla="*/ 132 w 317"/>
                  <a:gd name="T67" fmla="*/ 41 h 286"/>
                  <a:gd name="T68" fmla="*/ 133 w 317"/>
                  <a:gd name="T69" fmla="*/ 48 h 286"/>
                  <a:gd name="T70" fmla="*/ 133 w 317"/>
                  <a:gd name="T71" fmla="*/ 48 h 286"/>
                  <a:gd name="T72" fmla="*/ 133 w 317"/>
                  <a:gd name="T73" fmla="*/ 55 h 286"/>
                  <a:gd name="T74" fmla="*/ 134 w 317"/>
                  <a:gd name="T75" fmla="*/ 54 h 286"/>
                  <a:gd name="T76" fmla="*/ 158 w 317"/>
                  <a:gd name="T77" fmla="*/ 74 h 286"/>
                  <a:gd name="T78" fmla="*/ 190 w 317"/>
                  <a:gd name="T79" fmla="*/ 102 h 286"/>
                  <a:gd name="T80" fmla="*/ 24 w 317"/>
                  <a:gd name="T81" fmla="*/ 6 h 286"/>
                  <a:gd name="T82" fmla="*/ 218 w 317"/>
                  <a:gd name="T83" fmla="*/ 127 h 286"/>
                  <a:gd name="T84" fmla="*/ 271 w 317"/>
                  <a:gd name="T85" fmla="*/ 171 h 286"/>
                  <a:gd name="T86" fmla="*/ 273 w 317"/>
                  <a:gd name="T87" fmla="*/ 170 h 286"/>
                  <a:gd name="T88" fmla="*/ 297 w 317"/>
                  <a:gd name="T89" fmla="*/ 191 h 286"/>
                  <a:gd name="T90" fmla="*/ 190 w 317"/>
                  <a:gd name="T91" fmla="*/ 133 h 286"/>
                  <a:gd name="T92" fmla="*/ 310 w 317"/>
                  <a:gd name="T93" fmla="*/ 209 h 286"/>
                  <a:gd name="T94" fmla="*/ 26 w 317"/>
                  <a:gd name="T95" fmla="*/ 39 h 286"/>
                  <a:gd name="T96" fmla="*/ 311 w 317"/>
                  <a:gd name="T97" fmla="*/ 218 h 286"/>
                  <a:gd name="T98" fmla="*/ 313 w 317"/>
                  <a:gd name="T99" fmla="*/ 232 h 286"/>
                  <a:gd name="T100" fmla="*/ 313 w 317"/>
                  <a:gd name="T101" fmla="*/ 232 h 286"/>
                  <a:gd name="T102" fmla="*/ 62 w 317"/>
                  <a:gd name="T103" fmla="*/ 85 h 286"/>
                  <a:gd name="T104" fmla="*/ 312 w 317"/>
                  <a:gd name="T105" fmla="*/ 245 h 286"/>
                  <a:gd name="T106" fmla="*/ 312 w 317"/>
                  <a:gd name="T107" fmla="*/ 244 h 286"/>
                  <a:gd name="T108" fmla="*/ 312 w 317"/>
                  <a:gd name="T109" fmla="*/ 253 h 286"/>
                  <a:gd name="T110" fmla="*/ 307 w 317"/>
                  <a:gd name="T111" fmla="*/ 255 h 286"/>
                  <a:gd name="T112" fmla="*/ 94 w 317"/>
                  <a:gd name="T113" fmla="*/ 132 h 286"/>
                  <a:gd name="T114" fmla="*/ 313 w 317"/>
                  <a:gd name="T115" fmla="*/ 271 h 286"/>
                  <a:gd name="T116" fmla="*/ 314 w 317"/>
                  <a:gd name="T117" fmla="*/ 270 h 286"/>
                  <a:gd name="T118" fmla="*/ 215 w 317"/>
                  <a:gd name="T119" fmla="*/ 218 h 286"/>
                  <a:gd name="T120" fmla="*/ 314 w 317"/>
                  <a:gd name="T121" fmla="*/ 27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7" h="286">
                    <a:moveTo>
                      <a:pt x="314" y="283"/>
                    </a:moveTo>
                    <a:cubicBezTo>
                      <a:pt x="309" y="280"/>
                      <a:pt x="309" y="280"/>
                      <a:pt x="309" y="280"/>
                    </a:cubicBezTo>
                    <a:cubicBezTo>
                      <a:pt x="315" y="280"/>
                      <a:pt x="315" y="280"/>
                      <a:pt x="315" y="280"/>
                    </a:cubicBezTo>
                    <a:cubicBezTo>
                      <a:pt x="316" y="280"/>
                      <a:pt x="317" y="279"/>
                      <a:pt x="317" y="278"/>
                    </a:cubicBezTo>
                    <a:cubicBezTo>
                      <a:pt x="317" y="278"/>
                      <a:pt x="316" y="278"/>
                      <a:pt x="316" y="278"/>
                    </a:cubicBezTo>
                    <a:cubicBezTo>
                      <a:pt x="316" y="277"/>
                      <a:pt x="316" y="277"/>
                      <a:pt x="316" y="277"/>
                    </a:cubicBezTo>
                    <a:cubicBezTo>
                      <a:pt x="316" y="277"/>
                      <a:pt x="316" y="277"/>
                      <a:pt x="316" y="277"/>
                    </a:cubicBezTo>
                    <a:cubicBezTo>
                      <a:pt x="315" y="276"/>
                      <a:pt x="308" y="272"/>
                      <a:pt x="299" y="266"/>
                    </a:cubicBezTo>
                    <a:cubicBezTo>
                      <a:pt x="284" y="257"/>
                      <a:pt x="264" y="245"/>
                      <a:pt x="247" y="234"/>
                    </a:cubicBezTo>
                    <a:cubicBezTo>
                      <a:pt x="238" y="229"/>
                      <a:pt x="231" y="224"/>
                      <a:pt x="225" y="221"/>
                    </a:cubicBezTo>
                    <a:cubicBezTo>
                      <a:pt x="222" y="219"/>
                      <a:pt x="220" y="217"/>
                      <a:pt x="219" y="216"/>
                    </a:cubicBezTo>
                    <a:cubicBezTo>
                      <a:pt x="218" y="216"/>
                      <a:pt x="217" y="216"/>
                      <a:pt x="217" y="215"/>
                    </a:cubicBezTo>
                    <a:cubicBezTo>
                      <a:pt x="216" y="215"/>
                      <a:pt x="216" y="215"/>
                      <a:pt x="216" y="215"/>
                    </a:cubicBezTo>
                    <a:cubicBezTo>
                      <a:pt x="216" y="215"/>
                      <a:pt x="216" y="215"/>
                      <a:pt x="216" y="215"/>
                    </a:cubicBezTo>
                    <a:cubicBezTo>
                      <a:pt x="216" y="216"/>
                      <a:pt x="216" y="216"/>
                      <a:pt x="216" y="216"/>
                    </a:cubicBezTo>
                    <a:cubicBezTo>
                      <a:pt x="217" y="215"/>
                      <a:pt x="217" y="215"/>
                      <a:pt x="217" y="215"/>
                    </a:cubicBezTo>
                    <a:cubicBezTo>
                      <a:pt x="216" y="215"/>
                      <a:pt x="216" y="215"/>
                      <a:pt x="216" y="215"/>
                    </a:cubicBezTo>
                    <a:cubicBezTo>
                      <a:pt x="216" y="216"/>
                      <a:pt x="216" y="216"/>
                      <a:pt x="216" y="216"/>
                    </a:cubicBezTo>
                    <a:cubicBezTo>
                      <a:pt x="217" y="215"/>
                      <a:pt x="217" y="215"/>
                      <a:pt x="217" y="215"/>
                    </a:cubicBezTo>
                    <a:cubicBezTo>
                      <a:pt x="216" y="216"/>
                      <a:pt x="216" y="216"/>
                      <a:pt x="216" y="216"/>
                    </a:cubicBezTo>
                    <a:cubicBezTo>
                      <a:pt x="217" y="215"/>
                      <a:pt x="217" y="215"/>
                      <a:pt x="217" y="215"/>
                    </a:cubicBezTo>
                    <a:cubicBezTo>
                      <a:pt x="217" y="215"/>
                      <a:pt x="217" y="215"/>
                      <a:pt x="217" y="215"/>
                    </a:cubicBezTo>
                    <a:cubicBezTo>
                      <a:pt x="216" y="216"/>
                      <a:pt x="216" y="216"/>
                      <a:pt x="216" y="216"/>
                    </a:cubicBezTo>
                    <a:cubicBezTo>
                      <a:pt x="217" y="215"/>
                      <a:pt x="217" y="215"/>
                      <a:pt x="217" y="215"/>
                    </a:cubicBezTo>
                    <a:cubicBezTo>
                      <a:pt x="215" y="216"/>
                      <a:pt x="215" y="216"/>
                      <a:pt x="215" y="216"/>
                    </a:cubicBezTo>
                    <a:cubicBezTo>
                      <a:pt x="217" y="216"/>
                      <a:pt x="217" y="216"/>
                      <a:pt x="217" y="216"/>
                    </a:cubicBezTo>
                    <a:cubicBezTo>
                      <a:pt x="217" y="216"/>
                      <a:pt x="217" y="215"/>
                      <a:pt x="217" y="215"/>
                    </a:cubicBezTo>
                    <a:cubicBezTo>
                      <a:pt x="215" y="216"/>
                      <a:pt x="215" y="216"/>
                      <a:pt x="215" y="216"/>
                    </a:cubicBezTo>
                    <a:cubicBezTo>
                      <a:pt x="217" y="216"/>
                      <a:pt x="217" y="216"/>
                      <a:pt x="217" y="216"/>
                    </a:cubicBezTo>
                    <a:cubicBezTo>
                      <a:pt x="215" y="216"/>
                      <a:pt x="215" y="216"/>
                      <a:pt x="215" y="216"/>
                    </a:cubicBezTo>
                    <a:cubicBezTo>
                      <a:pt x="215" y="218"/>
                      <a:pt x="215" y="218"/>
                      <a:pt x="215" y="218"/>
                    </a:cubicBezTo>
                    <a:cubicBezTo>
                      <a:pt x="215" y="216"/>
                      <a:pt x="215" y="216"/>
                      <a:pt x="215" y="216"/>
                    </a:cubicBezTo>
                    <a:cubicBezTo>
                      <a:pt x="215" y="217"/>
                      <a:pt x="215" y="217"/>
                      <a:pt x="215" y="217"/>
                    </a:cubicBezTo>
                    <a:cubicBezTo>
                      <a:pt x="215" y="217"/>
                      <a:pt x="215" y="218"/>
                      <a:pt x="215" y="218"/>
                    </a:cubicBezTo>
                    <a:cubicBezTo>
                      <a:pt x="215" y="216"/>
                      <a:pt x="215" y="216"/>
                      <a:pt x="215" y="216"/>
                    </a:cubicBezTo>
                    <a:cubicBezTo>
                      <a:pt x="215" y="217"/>
                      <a:pt x="215" y="217"/>
                      <a:pt x="215" y="217"/>
                    </a:cubicBezTo>
                    <a:cubicBezTo>
                      <a:pt x="215" y="217"/>
                      <a:pt x="215" y="217"/>
                      <a:pt x="215" y="217"/>
                    </a:cubicBezTo>
                    <a:cubicBezTo>
                      <a:pt x="215" y="217"/>
                      <a:pt x="215" y="217"/>
                      <a:pt x="215" y="217"/>
                    </a:cubicBezTo>
                    <a:cubicBezTo>
                      <a:pt x="215" y="217"/>
                      <a:pt x="215" y="217"/>
                      <a:pt x="215" y="217"/>
                    </a:cubicBezTo>
                    <a:cubicBezTo>
                      <a:pt x="215" y="217"/>
                      <a:pt x="215" y="217"/>
                      <a:pt x="215" y="217"/>
                    </a:cubicBezTo>
                    <a:cubicBezTo>
                      <a:pt x="215" y="217"/>
                      <a:pt x="215" y="217"/>
                      <a:pt x="215" y="217"/>
                    </a:cubicBezTo>
                    <a:cubicBezTo>
                      <a:pt x="215" y="217"/>
                      <a:pt x="215" y="218"/>
                      <a:pt x="216" y="218"/>
                    </a:cubicBezTo>
                    <a:cubicBezTo>
                      <a:pt x="222" y="222"/>
                      <a:pt x="245" y="235"/>
                      <a:pt x="267" y="248"/>
                    </a:cubicBezTo>
                    <a:cubicBezTo>
                      <a:pt x="278" y="255"/>
                      <a:pt x="289" y="261"/>
                      <a:pt x="298" y="265"/>
                    </a:cubicBezTo>
                    <a:cubicBezTo>
                      <a:pt x="302" y="268"/>
                      <a:pt x="306" y="270"/>
                      <a:pt x="308" y="271"/>
                    </a:cubicBezTo>
                    <a:cubicBezTo>
                      <a:pt x="310" y="272"/>
                      <a:pt x="311" y="272"/>
                      <a:pt x="312" y="272"/>
                    </a:cubicBezTo>
                    <a:cubicBezTo>
                      <a:pt x="313" y="273"/>
                      <a:pt x="314" y="273"/>
                      <a:pt x="314" y="273"/>
                    </a:cubicBezTo>
                    <a:cubicBezTo>
                      <a:pt x="315" y="273"/>
                      <a:pt x="315" y="273"/>
                      <a:pt x="315" y="273"/>
                    </a:cubicBezTo>
                    <a:cubicBezTo>
                      <a:pt x="315" y="273"/>
                      <a:pt x="316" y="273"/>
                      <a:pt x="316" y="272"/>
                    </a:cubicBezTo>
                    <a:cubicBezTo>
                      <a:pt x="316" y="272"/>
                      <a:pt x="316" y="272"/>
                      <a:pt x="316" y="272"/>
                    </a:cubicBezTo>
                    <a:cubicBezTo>
                      <a:pt x="316" y="271"/>
                      <a:pt x="316" y="271"/>
                      <a:pt x="316" y="271"/>
                    </a:cubicBezTo>
                    <a:cubicBezTo>
                      <a:pt x="316" y="270"/>
                      <a:pt x="316" y="270"/>
                      <a:pt x="315" y="269"/>
                    </a:cubicBezTo>
                    <a:cubicBezTo>
                      <a:pt x="315" y="268"/>
                      <a:pt x="313" y="267"/>
                      <a:pt x="311" y="266"/>
                    </a:cubicBezTo>
                    <a:cubicBezTo>
                      <a:pt x="304" y="260"/>
                      <a:pt x="289" y="250"/>
                      <a:pt x="270" y="239"/>
                    </a:cubicBezTo>
                    <a:cubicBezTo>
                      <a:pt x="242" y="221"/>
                      <a:pt x="206" y="200"/>
                      <a:pt x="177" y="183"/>
                    </a:cubicBezTo>
                    <a:cubicBezTo>
                      <a:pt x="163" y="175"/>
                      <a:pt x="150" y="167"/>
                      <a:pt x="141" y="161"/>
                    </a:cubicBezTo>
                    <a:cubicBezTo>
                      <a:pt x="137" y="159"/>
                      <a:pt x="133" y="156"/>
                      <a:pt x="130" y="155"/>
                    </a:cubicBezTo>
                    <a:cubicBezTo>
                      <a:pt x="129" y="154"/>
                      <a:pt x="128" y="153"/>
                      <a:pt x="128" y="153"/>
                    </a:cubicBezTo>
                    <a:cubicBezTo>
                      <a:pt x="127" y="153"/>
                      <a:pt x="127" y="153"/>
                      <a:pt x="127" y="153"/>
                    </a:cubicBezTo>
                    <a:cubicBezTo>
                      <a:pt x="127" y="152"/>
                      <a:pt x="127" y="152"/>
                      <a:pt x="127" y="152"/>
                    </a:cubicBezTo>
                    <a:cubicBezTo>
                      <a:pt x="126" y="153"/>
                      <a:pt x="126" y="153"/>
                      <a:pt x="126" y="153"/>
                    </a:cubicBezTo>
                    <a:cubicBezTo>
                      <a:pt x="127" y="153"/>
                      <a:pt x="127" y="153"/>
                      <a:pt x="127" y="153"/>
                    </a:cubicBezTo>
                    <a:cubicBezTo>
                      <a:pt x="127" y="152"/>
                      <a:pt x="127" y="152"/>
                      <a:pt x="127" y="152"/>
                    </a:cubicBezTo>
                    <a:cubicBezTo>
                      <a:pt x="126" y="153"/>
                      <a:pt x="126" y="153"/>
                      <a:pt x="126" y="153"/>
                    </a:cubicBezTo>
                    <a:cubicBezTo>
                      <a:pt x="127" y="153"/>
                      <a:pt x="127" y="153"/>
                      <a:pt x="127" y="153"/>
                    </a:cubicBezTo>
                    <a:cubicBezTo>
                      <a:pt x="126" y="153"/>
                      <a:pt x="126" y="153"/>
                      <a:pt x="126" y="153"/>
                    </a:cubicBezTo>
                    <a:cubicBezTo>
                      <a:pt x="127" y="153"/>
                      <a:pt x="127" y="153"/>
                      <a:pt x="127" y="153"/>
                    </a:cubicBezTo>
                    <a:cubicBezTo>
                      <a:pt x="127" y="153"/>
                      <a:pt x="127" y="153"/>
                      <a:pt x="127" y="153"/>
                    </a:cubicBezTo>
                    <a:cubicBezTo>
                      <a:pt x="126" y="153"/>
                      <a:pt x="126" y="153"/>
                      <a:pt x="126" y="153"/>
                    </a:cubicBezTo>
                    <a:cubicBezTo>
                      <a:pt x="127" y="153"/>
                      <a:pt x="127" y="153"/>
                      <a:pt x="127" y="153"/>
                    </a:cubicBezTo>
                    <a:cubicBezTo>
                      <a:pt x="126" y="153"/>
                      <a:pt x="126" y="153"/>
                      <a:pt x="126" y="153"/>
                    </a:cubicBezTo>
                    <a:cubicBezTo>
                      <a:pt x="127" y="154"/>
                      <a:pt x="127" y="154"/>
                      <a:pt x="127" y="154"/>
                    </a:cubicBezTo>
                    <a:cubicBezTo>
                      <a:pt x="127" y="153"/>
                      <a:pt x="127" y="153"/>
                      <a:pt x="127" y="153"/>
                    </a:cubicBezTo>
                    <a:cubicBezTo>
                      <a:pt x="126" y="153"/>
                      <a:pt x="126" y="153"/>
                      <a:pt x="126" y="153"/>
                    </a:cubicBezTo>
                    <a:cubicBezTo>
                      <a:pt x="127" y="154"/>
                      <a:pt x="127" y="154"/>
                      <a:pt x="127" y="154"/>
                    </a:cubicBezTo>
                    <a:cubicBezTo>
                      <a:pt x="127" y="154"/>
                      <a:pt x="127" y="154"/>
                      <a:pt x="127" y="154"/>
                    </a:cubicBezTo>
                    <a:cubicBezTo>
                      <a:pt x="126" y="153"/>
                      <a:pt x="126" y="153"/>
                      <a:pt x="126" y="153"/>
                    </a:cubicBezTo>
                    <a:cubicBezTo>
                      <a:pt x="126" y="155"/>
                      <a:pt x="126" y="155"/>
                      <a:pt x="126" y="155"/>
                    </a:cubicBezTo>
                    <a:cubicBezTo>
                      <a:pt x="127" y="154"/>
                      <a:pt x="127" y="154"/>
                      <a:pt x="127" y="154"/>
                    </a:cubicBezTo>
                    <a:cubicBezTo>
                      <a:pt x="126" y="153"/>
                      <a:pt x="126" y="153"/>
                      <a:pt x="126" y="153"/>
                    </a:cubicBezTo>
                    <a:cubicBezTo>
                      <a:pt x="126" y="155"/>
                      <a:pt x="126" y="155"/>
                      <a:pt x="126" y="155"/>
                    </a:cubicBezTo>
                    <a:cubicBezTo>
                      <a:pt x="126" y="154"/>
                      <a:pt x="126" y="154"/>
                      <a:pt x="126" y="154"/>
                    </a:cubicBezTo>
                    <a:cubicBezTo>
                      <a:pt x="126" y="155"/>
                      <a:pt x="126" y="155"/>
                      <a:pt x="126" y="155"/>
                    </a:cubicBezTo>
                    <a:cubicBezTo>
                      <a:pt x="126" y="155"/>
                      <a:pt x="126" y="155"/>
                      <a:pt x="126" y="155"/>
                    </a:cubicBezTo>
                    <a:cubicBezTo>
                      <a:pt x="126" y="154"/>
                      <a:pt x="126" y="154"/>
                      <a:pt x="126" y="154"/>
                    </a:cubicBezTo>
                    <a:cubicBezTo>
                      <a:pt x="126" y="155"/>
                      <a:pt x="126" y="155"/>
                      <a:pt x="126" y="155"/>
                    </a:cubicBezTo>
                    <a:cubicBezTo>
                      <a:pt x="126" y="155"/>
                      <a:pt x="126" y="155"/>
                      <a:pt x="126" y="155"/>
                    </a:cubicBezTo>
                    <a:cubicBezTo>
                      <a:pt x="126" y="155"/>
                      <a:pt x="126" y="155"/>
                      <a:pt x="126" y="155"/>
                    </a:cubicBezTo>
                    <a:cubicBezTo>
                      <a:pt x="126" y="155"/>
                      <a:pt x="126" y="155"/>
                      <a:pt x="126" y="155"/>
                    </a:cubicBezTo>
                    <a:cubicBezTo>
                      <a:pt x="126" y="155"/>
                      <a:pt x="126" y="155"/>
                      <a:pt x="126" y="155"/>
                    </a:cubicBezTo>
                    <a:cubicBezTo>
                      <a:pt x="126" y="155"/>
                      <a:pt x="126" y="155"/>
                      <a:pt x="126" y="155"/>
                    </a:cubicBezTo>
                    <a:cubicBezTo>
                      <a:pt x="126" y="155"/>
                      <a:pt x="126" y="155"/>
                      <a:pt x="127" y="155"/>
                    </a:cubicBezTo>
                    <a:cubicBezTo>
                      <a:pt x="129" y="156"/>
                      <a:pt x="134" y="158"/>
                      <a:pt x="141" y="162"/>
                    </a:cubicBezTo>
                    <a:cubicBezTo>
                      <a:pt x="163" y="174"/>
                      <a:pt x="206" y="200"/>
                      <a:pt x="244" y="224"/>
                    </a:cubicBezTo>
                    <a:cubicBezTo>
                      <a:pt x="262" y="235"/>
                      <a:pt x="280" y="246"/>
                      <a:pt x="292" y="254"/>
                    </a:cubicBezTo>
                    <a:cubicBezTo>
                      <a:pt x="299" y="258"/>
                      <a:pt x="304" y="261"/>
                      <a:pt x="307" y="263"/>
                    </a:cubicBezTo>
                    <a:cubicBezTo>
                      <a:pt x="311" y="265"/>
                      <a:pt x="313" y="267"/>
                      <a:pt x="313" y="267"/>
                    </a:cubicBezTo>
                    <a:cubicBezTo>
                      <a:pt x="314" y="265"/>
                      <a:pt x="314" y="265"/>
                      <a:pt x="314" y="265"/>
                    </a:cubicBezTo>
                    <a:cubicBezTo>
                      <a:pt x="314" y="264"/>
                      <a:pt x="314" y="264"/>
                      <a:pt x="314" y="264"/>
                    </a:cubicBezTo>
                    <a:cubicBezTo>
                      <a:pt x="314" y="264"/>
                      <a:pt x="311" y="262"/>
                      <a:pt x="304" y="258"/>
                    </a:cubicBezTo>
                    <a:cubicBezTo>
                      <a:pt x="282" y="244"/>
                      <a:pt x="225" y="210"/>
                      <a:pt x="174" y="179"/>
                    </a:cubicBezTo>
                    <a:cubicBezTo>
                      <a:pt x="149" y="163"/>
                      <a:pt x="125" y="148"/>
                      <a:pt x="107" y="137"/>
                    </a:cubicBezTo>
                    <a:cubicBezTo>
                      <a:pt x="98" y="131"/>
                      <a:pt x="91" y="127"/>
                      <a:pt x="86" y="123"/>
                    </a:cubicBezTo>
                    <a:cubicBezTo>
                      <a:pt x="84" y="121"/>
                      <a:pt x="82" y="120"/>
                      <a:pt x="80" y="119"/>
                    </a:cubicBezTo>
                    <a:cubicBezTo>
                      <a:pt x="80" y="118"/>
                      <a:pt x="79" y="118"/>
                      <a:pt x="79" y="118"/>
                    </a:cubicBezTo>
                    <a:cubicBezTo>
                      <a:pt x="79" y="117"/>
                      <a:pt x="79" y="117"/>
                      <a:pt x="79" y="117"/>
                    </a:cubicBezTo>
                    <a:cubicBezTo>
                      <a:pt x="78" y="118"/>
                      <a:pt x="78" y="118"/>
                      <a:pt x="78" y="118"/>
                    </a:cubicBezTo>
                    <a:cubicBezTo>
                      <a:pt x="79" y="118"/>
                      <a:pt x="79" y="118"/>
                      <a:pt x="79" y="118"/>
                    </a:cubicBezTo>
                    <a:cubicBezTo>
                      <a:pt x="79" y="117"/>
                      <a:pt x="79" y="117"/>
                      <a:pt x="79" y="117"/>
                    </a:cubicBezTo>
                    <a:cubicBezTo>
                      <a:pt x="78" y="118"/>
                      <a:pt x="78" y="118"/>
                      <a:pt x="78" y="118"/>
                    </a:cubicBezTo>
                    <a:cubicBezTo>
                      <a:pt x="79" y="118"/>
                      <a:pt x="79" y="118"/>
                      <a:pt x="79" y="118"/>
                    </a:cubicBezTo>
                    <a:cubicBezTo>
                      <a:pt x="78" y="118"/>
                      <a:pt x="78" y="118"/>
                      <a:pt x="78" y="118"/>
                    </a:cubicBezTo>
                    <a:cubicBezTo>
                      <a:pt x="79" y="118"/>
                      <a:pt x="79" y="118"/>
                      <a:pt x="79" y="118"/>
                    </a:cubicBezTo>
                    <a:cubicBezTo>
                      <a:pt x="79" y="118"/>
                      <a:pt x="79" y="118"/>
                      <a:pt x="79" y="118"/>
                    </a:cubicBezTo>
                    <a:cubicBezTo>
                      <a:pt x="78" y="118"/>
                      <a:pt x="78" y="118"/>
                      <a:pt x="78" y="118"/>
                    </a:cubicBezTo>
                    <a:cubicBezTo>
                      <a:pt x="79" y="118"/>
                      <a:pt x="79" y="118"/>
                      <a:pt x="79" y="118"/>
                    </a:cubicBezTo>
                    <a:cubicBezTo>
                      <a:pt x="78" y="118"/>
                      <a:pt x="78" y="118"/>
                      <a:pt x="78" y="118"/>
                    </a:cubicBezTo>
                    <a:cubicBezTo>
                      <a:pt x="79" y="119"/>
                      <a:pt x="79" y="119"/>
                      <a:pt x="79" y="119"/>
                    </a:cubicBezTo>
                    <a:cubicBezTo>
                      <a:pt x="79" y="118"/>
                      <a:pt x="79" y="118"/>
                      <a:pt x="79" y="118"/>
                    </a:cubicBezTo>
                    <a:cubicBezTo>
                      <a:pt x="78" y="118"/>
                      <a:pt x="78" y="118"/>
                      <a:pt x="78" y="118"/>
                    </a:cubicBezTo>
                    <a:cubicBezTo>
                      <a:pt x="79" y="119"/>
                      <a:pt x="79" y="119"/>
                      <a:pt x="79" y="119"/>
                    </a:cubicBezTo>
                    <a:cubicBezTo>
                      <a:pt x="78" y="118"/>
                      <a:pt x="78" y="118"/>
                      <a:pt x="78" y="118"/>
                    </a:cubicBezTo>
                    <a:cubicBezTo>
                      <a:pt x="77" y="119"/>
                      <a:pt x="77" y="119"/>
                      <a:pt x="77" y="119"/>
                    </a:cubicBezTo>
                    <a:cubicBezTo>
                      <a:pt x="312" y="259"/>
                      <a:pt x="312" y="259"/>
                      <a:pt x="312" y="259"/>
                    </a:cubicBezTo>
                    <a:cubicBezTo>
                      <a:pt x="312" y="259"/>
                      <a:pt x="313" y="259"/>
                      <a:pt x="314" y="258"/>
                    </a:cubicBezTo>
                    <a:cubicBezTo>
                      <a:pt x="314" y="258"/>
                      <a:pt x="314" y="258"/>
                      <a:pt x="314" y="258"/>
                    </a:cubicBezTo>
                    <a:cubicBezTo>
                      <a:pt x="314" y="257"/>
                      <a:pt x="314" y="257"/>
                      <a:pt x="314" y="256"/>
                    </a:cubicBezTo>
                    <a:cubicBezTo>
                      <a:pt x="313" y="256"/>
                      <a:pt x="313" y="255"/>
                      <a:pt x="312" y="255"/>
                    </a:cubicBezTo>
                    <a:cubicBezTo>
                      <a:pt x="309" y="253"/>
                      <a:pt x="304" y="249"/>
                      <a:pt x="296" y="244"/>
                    </a:cubicBezTo>
                    <a:cubicBezTo>
                      <a:pt x="267" y="227"/>
                      <a:pt x="211" y="194"/>
                      <a:pt x="162" y="165"/>
                    </a:cubicBezTo>
                    <a:cubicBezTo>
                      <a:pt x="137" y="150"/>
                      <a:pt x="114" y="136"/>
                      <a:pt x="97" y="125"/>
                    </a:cubicBezTo>
                    <a:cubicBezTo>
                      <a:pt x="89" y="120"/>
                      <a:pt x="82" y="115"/>
                      <a:pt x="78" y="112"/>
                    </a:cubicBezTo>
                    <a:cubicBezTo>
                      <a:pt x="75" y="110"/>
                      <a:pt x="73" y="109"/>
                      <a:pt x="72" y="107"/>
                    </a:cubicBezTo>
                    <a:cubicBezTo>
                      <a:pt x="72" y="107"/>
                      <a:pt x="71" y="106"/>
                      <a:pt x="71" y="106"/>
                    </a:cubicBezTo>
                    <a:cubicBezTo>
                      <a:pt x="71" y="106"/>
                      <a:pt x="71" y="106"/>
                      <a:pt x="71" y="106"/>
                    </a:cubicBezTo>
                    <a:cubicBezTo>
                      <a:pt x="71" y="106"/>
                      <a:pt x="71" y="106"/>
                      <a:pt x="71" y="106"/>
                    </a:cubicBezTo>
                    <a:cubicBezTo>
                      <a:pt x="70" y="106"/>
                      <a:pt x="70" y="106"/>
                      <a:pt x="70" y="106"/>
                    </a:cubicBezTo>
                    <a:cubicBezTo>
                      <a:pt x="71" y="106"/>
                      <a:pt x="71" y="106"/>
                      <a:pt x="71" y="106"/>
                    </a:cubicBezTo>
                    <a:cubicBezTo>
                      <a:pt x="71" y="106"/>
                      <a:pt x="71" y="106"/>
                      <a:pt x="71" y="106"/>
                    </a:cubicBezTo>
                    <a:cubicBezTo>
                      <a:pt x="70" y="106"/>
                      <a:pt x="70" y="106"/>
                      <a:pt x="70" y="106"/>
                    </a:cubicBezTo>
                    <a:cubicBezTo>
                      <a:pt x="71" y="106"/>
                      <a:pt x="71" y="106"/>
                      <a:pt x="71" y="106"/>
                    </a:cubicBezTo>
                    <a:cubicBezTo>
                      <a:pt x="70" y="106"/>
                      <a:pt x="70" y="106"/>
                      <a:pt x="70" y="106"/>
                    </a:cubicBezTo>
                    <a:cubicBezTo>
                      <a:pt x="71" y="106"/>
                      <a:pt x="71" y="106"/>
                      <a:pt x="71" y="106"/>
                    </a:cubicBezTo>
                    <a:cubicBezTo>
                      <a:pt x="71" y="106"/>
                      <a:pt x="71" y="106"/>
                      <a:pt x="71" y="106"/>
                    </a:cubicBezTo>
                    <a:cubicBezTo>
                      <a:pt x="70" y="106"/>
                      <a:pt x="70" y="106"/>
                      <a:pt x="70" y="106"/>
                    </a:cubicBezTo>
                    <a:cubicBezTo>
                      <a:pt x="71" y="106"/>
                      <a:pt x="71" y="106"/>
                      <a:pt x="71" y="106"/>
                    </a:cubicBezTo>
                    <a:cubicBezTo>
                      <a:pt x="69" y="106"/>
                      <a:pt x="69" y="106"/>
                      <a:pt x="69" y="106"/>
                    </a:cubicBezTo>
                    <a:cubicBezTo>
                      <a:pt x="69" y="107"/>
                      <a:pt x="69" y="107"/>
                      <a:pt x="69" y="107"/>
                    </a:cubicBezTo>
                    <a:cubicBezTo>
                      <a:pt x="312" y="254"/>
                      <a:pt x="312" y="254"/>
                      <a:pt x="312" y="254"/>
                    </a:cubicBezTo>
                    <a:cubicBezTo>
                      <a:pt x="312" y="254"/>
                      <a:pt x="312" y="254"/>
                      <a:pt x="313" y="254"/>
                    </a:cubicBezTo>
                    <a:cubicBezTo>
                      <a:pt x="313" y="254"/>
                      <a:pt x="313" y="254"/>
                      <a:pt x="314" y="253"/>
                    </a:cubicBezTo>
                    <a:cubicBezTo>
                      <a:pt x="314" y="253"/>
                      <a:pt x="314" y="253"/>
                      <a:pt x="314" y="253"/>
                    </a:cubicBezTo>
                    <a:cubicBezTo>
                      <a:pt x="314" y="252"/>
                      <a:pt x="314" y="252"/>
                      <a:pt x="313" y="252"/>
                    </a:cubicBezTo>
                    <a:cubicBezTo>
                      <a:pt x="313" y="251"/>
                      <a:pt x="313" y="251"/>
                      <a:pt x="313" y="251"/>
                    </a:cubicBezTo>
                    <a:cubicBezTo>
                      <a:pt x="312" y="250"/>
                      <a:pt x="311" y="249"/>
                      <a:pt x="308" y="248"/>
                    </a:cubicBezTo>
                    <a:cubicBezTo>
                      <a:pt x="290" y="236"/>
                      <a:pt x="229" y="199"/>
                      <a:pt x="173" y="165"/>
                    </a:cubicBezTo>
                    <a:cubicBezTo>
                      <a:pt x="144" y="148"/>
                      <a:pt x="117" y="131"/>
                      <a:pt x="97" y="118"/>
                    </a:cubicBezTo>
                    <a:cubicBezTo>
                      <a:pt x="87" y="112"/>
                      <a:pt x="79" y="107"/>
                      <a:pt x="73" y="103"/>
                    </a:cubicBezTo>
                    <a:cubicBezTo>
                      <a:pt x="70" y="101"/>
                      <a:pt x="68" y="99"/>
                      <a:pt x="66" y="98"/>
                    </a:cubicBezTo>
                    <a:cubicBezTo>
                      <a:pt x="66" y="97"/>
                      <a:pt x="65" y="97"/>
                      <a:pt x="65" y="97"/>
                    </a:cubicBezTo>
                    <a:cubicBezTo>
                      <a:pt x="64" y="96"/>
                      <a:pt x="64" y="96"/>
                      <a:pt x="64" y="96"/>
                    </a:cubicBezTo>
                    <a:cubicBezTo>
                      <a:pt x="64" y="97"/>
                      <a:pt x="64" y="97"/>
                      <a:pt x="64" y="97"/>
                    </a:cubicBezTo>
                    <a:cubicBezTo>
                      <a:pt x="64" y="96"/>
                      <a:pt x="64" y="96"/>
                      <a:pt x="64" y="96"/>
                    </a:cubicBezTo>
                    <a:cubicBezTo>
                      <a:pt x="64" y="96"/>
                      <a:pt x="64" y="96"/>
                      <a:pt x="64" y="96"/>
                    </a:cubicBezTo>
                    <a:cubicBezTo>
                      <a:pt x="64" y="97"/>
                      <a:pt x="64" y="97"/>
                      <a:pt x="64" y="97"/>
                    </a:cubicBezTo>
                    <a:cubicBezTo>
                      <a:pt x="64" y="96"/>
                      <a:pt x="64" y="96"/>
                      <a:pt x="64" y="96"/>
                    </a:cubicBezTo>
                    <a:cubicBezTo>
                      <a:pt x="63" y="97"/>
                      <a:pt x="63" y="97"/>
                      <a:pt x="63" y="97"/>
                    </a:cubicBezTo>
                    <a:cubicBezTo>
                      <a:pt x="65" y="97"/>
                      <a:pt x="65" y="97"/>
                      <a:pt x="65" y="97"/>
                    </a:cubicBezTo>
                    <a:cubicBezTo>
                      <a:pt x="64" y="96"/>
                      <a:pt x="64" y="96"/>
                      <a:pt x="64" y="96"/>
                    </a:cubicBezTo>
                    <a:cubicBezTo>
                      <a:pt x="63" y="97"/>
                      <a:pt x="63" y="97"/>
                      <a:pt x="63" y="97"/>
                    </a:cubicBezTo>
                    <a:cubicBezTo>
                      <a:pt x="65" y="97"/>
                      <a:pt x="65" y="97"/>
                      <a:pt x="65" y="97"/>
                    </a:cubicBezTo>
                    <a:cubicBezTo>
                      <a:pt x="63" y="97"/>
                      <a:pt x="63" y="97"/>
                      <a:pt x="63" y="97"/>
                    </a:cubicBezTo>
                    <a:cubicBezTo>
                      <a:pt x="64" y="98"/>
                      <a:pt x="64" y="98"/>
                      <a:pt x="64" y="98"/>
                    </a:cubicBezTo>
                    <a:cubicBezTo>
                      <a:pt x="65" y="97"/>
                      <a:pt x="65" y="97"/>
                      <a:pt x="65" y="97"/>
                    </a:cubicBezTo>
                    <a:cubicBezTo>
                      <a:pt x="63" y="97"/>
                      <a:pt x="63" y="97"/>
                      <a:pt x="63" y="97"/>
                    </a:cubicBezTo>
                    <a:cubicBezTo>
                      <a:pt x="64" y="98"/>
                      <a:pt x="64" y="98"/>
                      <a:pt x="64" y="98"/>
                    </a:cubicBezTo>
                    <a:cubicBezTo>
                      <a:pt x="63" y="97"/>
                      <a:pt x="63" y="97"/>
                      <a:pt x="63" y="97"/>
                    </a:cubicBezTo>
                    <a:cubicBezTo>
                      <a:pt x="62" y="98"/>
                      <a:pt x="62" y="98"/>
                      <a:pt x="62" y="98"/>
                    </a:cubicBezTo>
                    <a:cubicBezTo>
                      <a:pt x="62" y="98"/>
                      <a:pt x="122" y="135"/>
                      <a:pt x="184" y="172"/>
                    </a:cubicBezTo>
                    <a:cubicBezTo>
                      <a:pt x="214" y="191"/>
                      <a:pt x="245" y="209"/>
                      <a:pt x="269" y="223"/>
                    </a:cubicBezTo>
                    <a:cubicBezTo>
                      <a:pt x="281" y="230"/>
                      <a:pt x="291" y="236"/>
                      <a:pt x="298" y="240"/>
                    </a:cubicBezTo>
                    <a:cubicBezTo>
                      <a:pt x="302" y="242"/>
                      <a:pt x="305" y="244"/>
                      <a:pt x="307" y="245"/>
                    </a:cubicBezTo>
                    <a:cubicBezTo>
                      <a:pt x="308" y="245"/>
                      <a:pt x="309" y="246"/>
                      <a:pt x="310" y="246"/>
                    </a:cubicBezTo>
                    <a:cubicBezTo>
                      <a:pt x="311" y="246"/>
                      <a:pt x="311" y="247"/>
                      <a:pt x="312" y="247"/>
                    </a:cubicBezTo>
                    <a:cubicBezTo>
                      <a:pt x="313" y="247"/>
                      <a:pt x="313" y="247"/>
                      <a:pt x="313" y="247"/>
                    </a:cubicBezTo>
                    <a:cubicBezTo>
                      <a:pt x="313" y="246"/>
                      <a:pt x="313" y="246"/>
                      <a:pt x="314" y="246"/>
                    </a:cubicBezTo>
                    <a:cubicBezTo>
                      <a:pt x="314" y="246"/>
                      <a:pt x="314" y="246"/>
                      <a:pt x="314" y="246"/>
                    </a:cubicBezTo>
                    <a:cubicBezTo>
                      <a:pt x="314" y="245"/>
                      <a:pt x="314" y="245"/>
                      <a:pt x="314" y="245"/>
                    </a:cubicBezTo>
                    <a:cubicBezTo>
                      <a:pt x="314" y="245"/>
                      <a:pt x="314" y="244"/>
                      <a:pt x="314" y="244"/>
                    </a:cubicBezTo>
                    <a:cubicBezTo>
                      <a:pt x="313" y="244"/>
                      <a:pt x="313" y="243"/>
                      <a:pt x="312" y="243"/>
                    </a:cubicBezTo>
                    <a:cubicBezTo>
                      <a:pt x="310" y="241"/>
                      <a:pt x="304" y="237"/>
                      <a:pt x="296" y="231"/>
                    </a:cubicBezTo>
                    <a:cubicBezTo>
                      <a:pt x="238" y="193"/>
                      <a:pt x="56" y="83"/>
                      <a:pt x="56" y="83"/>
                    </a:cubicBezTo>
                    <a:cubicBezTo>
                      <a:pt x="56" y="85"/>
                      <a:pt x="56" y="85"/>
                      <a:pt x="56" y="85"/>
                    </a:cubicBezTo>
                    <a:cubicBezTo>
                      <a:pt x="57" y="85"/>
                      <a:pt x="57" y="85"/>
                      <a:pt x="57" y="85"/>
                    </a:cubicBezTo>
                    <a:cubicBezTo>
                      <a:pt x="56" y="85"/>
                      <a:pt x="56" y="85"/>
                      <a:pt x="56" y="85"/>
                    </a:cubicBezTo>
                    <a:cubicBezTo>
                      <a:pt x="56" y="86"/>
                      <a:pt x="56" y="86"/>
                      <a:pt x="56" y="86"/>
                    </a:cubicBezTo>
                    <a:cubicBezTo>
                      <a:pt x="57" y="85"/>
                      <a:pt x="57" y="85"/>
                      <a:pt x="57" y="85"/>
                    </a:cubicBezTo>
                    <a:cubicBezTo>
                      <a:pt x="56" y="85"/>
                      <a:pt x="56" y="85"/>
                      <a:pt x="56" y="85"/>
                    </a:cubicBezTo>
                    <a:cubicBezTo>
                      <a:pt x="56" y="86"/>
                      <a:pt x="56" y="86"/>
                      <a:pt x="56" y="86"/>
                    </a:cubicBezTo>
                    <a:cubicBezTo>
                      <a:pt x="56" y="85"/>
                      <a:pt x="56" y="85"/>
                      <a:pt x="56" y="85"/>
                    </a:cubicBezTo>
                    <a:cubicBezTo>
                      <a:pt x="56" y="86"/>
                      <a:pt x="56" y="86"/>
                      <a:pt x="56" y="86"/>
                    </a:cubicBezTo>
                    <a:cubicBezTo>
                      <a:pt x="56" y="86"/>
                      <a:pt x="56" y="86"/>
                      <a:pt x="56" y="86"/>
                    </a:cubicBezTo>
                    <a:cubicBezTo>
                      <a:pt x="56" y="85"/>
                      <a:pt x="56" y="85"/>
                      <a:pt x="56" y="85"/>
                    </a:cubicBezTo>
                    <a:cubicBezTo>
                      <a:pt x="56" y="86"/>
                      <a:pt x="56" y="86"/>
                      <a:pt x="56" y="86"/>
                    </a:cubicBezTo>
                    <a:cubicBezTo>
                      <a:pt x="56" y="86"/>
                      <a:pt x="57" y="86"/>
                      <a:pt x="58" y="86"/>
                    </a:cubicBezTo>
                    <a:cubicBezTo>
                      <a:pt x="61" y="87"/>
                      <a:pt x="67" y="91"/>
                      <a:pt x="76" y="95"/>
                    </a:cubicBezTo>
                    <a:cubicBezTo>
                      <a:pt x="106" y="112"/>
                      <a:pt x="165" y="148"/>
                      <a:pt x="217" y="180"/>
                    </a:cubicBezTo>
                    <a:cubicBezTo>
                      <a:pt x="242" y="196"/>
                      <a:pt x="266" y="210"/>
                      <a:pt x="284" y="221"/>
                    </a:cubicBezTo>
                    <a:cubicBezTo>
                      <a:pt x="292" y="227"/>
                      <a:pt x="299" y="231"/>
                      <a:pt x="304" y="234"/>
                    </a:cubicBezTo>
                    <a:cubicBezTo>
                      <a:pt x="309" y="237"/>
                      <a:pt x="312" y="239"/>
                      <a:pt x="312" y="239"/>
                    </a:cubicBezTo>
                    <a:cubicBezTo>
                      <a:pt x="312" y="239"/>
                      <a:pt x="313" y="239"/>
                      <a:pt x="313" y="239"/>
                    </a:cubicBezTo>
                    <a:cubicBezTo>
                      <a:pt x="313" y="239"/>
                      <a:pt x="314" y="239"/>
                      <a:pt x="314" y="239"/>
                    </a:cubicBezTo>
                    <a:cubicBezTo>
                      <a:pt x="314" y="238"/>
                      <a:pt x="314" y="238"/>
                      <a:pt x="314" y="237"/>
                    </a:cubicBezTo>
                    <a:cubicBezTo>
                      <a:pt x="314" y="237"/>
                      <a:pt x="314" y="237"/>
                      <a:pt x="313" y="237"/>
                    </a:cubicBezTo>
                    <a:cubicBezTo>
                      <a:pt x="48" y="71"/>
                      <a:pt x="48" y="71"/>
                      <a:pt x="48" y="71"/>
                    </a:cubicBezTo>
                    <a:cubicBezTo>
                      <a:pt x="47" y="72"/>
                      <a:pt x="47" y="72"/>
                      <a:pt x="47" y="72"/>
                    </a:cubicBezTo>
                    <a:cubicBezTo>
                      <a:pt x="49" y="73"/>
                      <a:pt x="49" y="73"/>
                      <a:pt x="49" y="73"/>
                    </a:cubicBezTo>
                    <a:cubicBezTo>
                      <a:pt x="47" y="72"/>
                      <a:pt x="47" y="72"/>
                      <a:pt x="47" y="72"/>
                    </a:cubicBezTo>
                    <a:cubicBezTo>
                      <a:pt x="48" y="73"/>
                      <a:pt x="48" y="73"/>
                      <a:pt x="48" y="73"/>
                    </a:cubicBezTo>
                    <a:cubicBezTo>
                      <a:pt x="49" y="73"/>
                      <a:pt x="49" y="73"/>
                      <a:pt x="49" y="73"/>
                    </a:cubicBezTo>
                    <a:cubicBezTo>
                      <a:pt x="47" y="72"/>
                      <a:pt x="47" y="72"/>
                      <a:pt x="47" y="72"/>
                    </a:cubicBezTo>
                    <a:cubicBezTo>
                      <a:pt x="48" y="73"/>
                      <a:pt x="48" y="73"/>
                      <a:pt x="48" y="73"/>
                    </a:cubicBezTo>
                    <a:cubicBezTo>
                      <a:pt x="48" y="72"/>
                      <a:pt x="48" y="72"/>
                      <a:pt x="48" y="72"/>
                    </a:cubicBezTo>
                    <a:cubicBezTo>
                      <a:pt x="48" y="73"/>
                      <a:pt x="48" y="73"/>
                      <a:pt x="48" y="73"/>
                    </a:cubicBezTo>
                    <a:cubicBezTo>
                      <a:pt x="48" y="73"/>
                      <a:pt x="48" y="73"/>
                      <a:pt x="48" y="73"/>
                    </a:cubicBezTo>
                    <a:cubicBezTo>
                      <a:pt x="48" y="72"/>
                      <a:pt x="48" y="72"/>
                      <a:pt x="48" y="72"/>
                    </a:cubicBezTo>
                    <a:cubicBezTo>
                      <a:pt x="48" y="73"/>
                      <a:pt x="48" y="73"/>
                      <a:pt x="48" y="73"/>
                    </a:cubicBezTo>
                    <a:cubicBezTo>
                      <a:pt x="48" y="73"/>
                      <a:pt x="48" y="73"/>
                      <a:pt x="48" y="73"/>
                    </a:cubicBezTo>
                    <a:cubicBezTo>
                      <a:pt x="47" y="73"/>
                      <a:pt x="47" y="73"/>
                      <a:pt x="47" y="73"/>
                    </a:cubicBezTo>
                    <a:cubicBezTo>
                      <a:pt x="48" y="73"/>
                      <a:pt x="48" y="73"/>
                      <a:pt x="48" y="73"/>
                    </a:cubicBezTo>
                    <a:cubicBezTo>
                      <a:pt x="48" y="73"/>
                      <a:pt x="48" y="73"/>
                      <a:pt x="48" y="73"/>
                    </a:cubicBezTo>
                    <a:cubicBezTo>
                      <a:pt x="47" y="73"/>
                      <a:pt x="47" y="73"/>
                      <a:pt x="47" y="73"/>
                    </a:cubicBezTo>
                    <a:cubicBezTo>
                      <a:pt x="47" y="73"/>
                      <a:pt x="47" y="73"/>
                      <a:pt x="47" y="73"/>
                    </a:cubicBezTo>
                    <a:cubicBezTo>
                      <a:pt x="47" y="73"/>
                      <a:pt x="47" y="73"/>
                      <a:pt x="47" y="73"/>
                    </a:cubicBezTo>
                    <a:cubicBezTo>
                      <a:pt x="47" y="73"/>
                      <a:pt x="47" y="73"/>
                      <a:pt x="47" y="73"/>
                    </a:cubicBezTo>
                    <a:cubicBezTo>
                      <a:pt x="47" y="73"/>
                      <a:pt x="47" y="73"/>
                      <a:pt x="47" y="73"/>
                    </a:cubicBezTo>
                    <a:cubicBezTo>
                      <a:pt x="47" y="73"/>
                      <a:pt x="47" y="73"/>
                      <a:pt x="47" y="73"/>
                    </a:cubicBezTo>
                    <a:cubicBezTo>
                      <a:pt x="48" y="74"/>
                      <a:pt x="48" y="74"/>
                      <a:pt x="49" y="74"/>
                    </a:cubicBezTo>
                    <a:cubicBezTo>
                      <a:pt x="52" y="75"/>
                      <a:pt x="58" y="79"/>
                      <a:pt x="67" y="84"/>
                    </a:cubicBezTo>
                    <a:cubicBezTo>
                      <a:pt x="98" y="102"/>
                      <a:pt x="159" y="139"/>
                      <a:pt x="212" y="172"/>
                    </a:cubicBezTo>
                    <a:cubicBezTo>
                      <a:pt x="239" y="189"/>
                      <a:pt x="263" y="204"/>
                      <a:pt x="282" y="215"/>
                    </a:cubicBezTo>
                    <a:cubicBezTo>
                      <a:pt x="291" y="221"/>
                      <a:pt x="298" y="225"/>
                      <a:pt x="304" y="228"/>
                    </a:cubicBezTo>
                    <a:cubicBezTo>
                      <a:pt x="306" y="230"/>
                      <a:pt x="308" y="231"/>
                      <a:pt x="310" y="232"/>
                    </a:cubicBezTo>
                    <a:cubicBezTo>
                      <a:pt x="311" y="233"/>
                      <a:pt x="311" y="233"/>
                      <a:pt x="312" y="233"/>
                    </a:cubicBezTo>
                    <a:cubicBezTo>
                      <a:pt x="312" y="233"/>
                      <a:pt x="312" y="233"/>
                      <a:pt x="312" y="233"/>
                    </a:cubicBezTo>
                    <a:cubicBezTo>
                      <a:pt x="312" y="234"/>
                      <a:pt x="312" y="234"/>
                      <a:pt x="312" y="234"/>
                    </a:cubicBezTo>
                    <a:cubicBezTo>
                      <a:pt x="312" y="234"/>
                      <a:pt x="313" y="234"/>
                      <a:pt x="313" y="234"/>
                    </a:cubicBezTo>
                    <a:cubicBezTo>
                      <a:pt x="313" y="234"/>
                      <a:pt x="313" y="234"/>
                      <a:pt x="313" y="234"/>
                    </a:cubicBezTo>
                    <a:cubicBezTo>
                      <a:pt x="314" y="233"/>
                      <a:pt x="314" y="233"/>
                      <a:pt x="314" y="233"/>
                    </a:cubicBezTo>
                    <a:cubicBezTo>
                      <a:pt x="314" y="232"/>
                      <a:pt x="314" y="232"/>
                      <a:pt x="314" y="232"/>
                    </a:cubicBezTo>
                    <a:cubicBezTo>
                      <a:pt x="314" y="232"/>
                      <a:pt x="314" y="231"/>
                      <a:pt x="314" y="231"/>
                    </a:cubicBezTo>
                    <a:cubicBezTo>
                      <a:pt x="314" y="231"/>
                      <a:pt x="314" y="231"/>
                      <a:pt x="314" y="231"/>
                    </a:cubicBezTo>
                    <a:cubicBezTo>
                      <a:pt x="313" y="231"/>
                      <a:pt x="313" y="231"/>
                      <a:pt x="313" y="231"/>
                    </a:cubicBezTo>
                    <a:cubicBezTo>
                      <a:pt x="312" y="230"/>
                      <a:pt x="307" y="226"/>
                      <a:pt x="299" y="221"/>
                    </a:cubicBezTo>
                    <a:cubicBezTo>
                      <a:pt x="242" y="185"/>
                      <a:pt x="43" y="62"/>
                      <a:pt x="43" y="62"/>
                    </a:cubicBezTo>
                    <a:cubicBezTo>
                      <a:pt x="42" y="63"/>
                      <a:pt x="42" y="63"/>
                      <a:pt x="42" y="63"/>
                    </a:cubicBezTo>
                    <a:cubicBezTo>
                      <a:pt x="41" y="64"/>
                      <a:pt x="41" y="64"/>
                      <a:pt x="41" y="64"/>
                    </a:cubicBezTo>
                    <a:cubicBezTo>
                      <a:pt x="311" y="227"/>
                      <a:pt x="311" y="227"/>
                      <a:pt x="311" y="227"/>
                    </a:cubicBezTo>
                    <a:cubicBezTo>
                      <a:pt x="312" y="227"/>
                      <a:pt x="313" y="227"/>
                      <a:pt x="313" y="226"/>
                    </a:cubicBezTo>
                    <a:cubicBezTo>
                      <a:pt x="313" y="225"/>
                      <a:pt x="313" y="225"/>
                      <a:pt x="312" y="224"/>
                    </a:cubicBezTo>
                    <a:cubicBezTo>
                      <a:pt x="163" y="131"/>
                      <a:pt x="163" y="131"/>
                      <a:pt x="163" y="131"/>
                    </a:cubicBezTo>
                    <a:cubicBezTo>
                      <a:pt x="310" y="219"/>
                      <a:pt x="310" y="219"/>
                      <a:pt x="310" y="219"/>
                    </a:cubicBezTo>
                    <a:cubicBezTo>
                      <a:pt x="311" y="219"/>
                      <a:pt x="312" y="219"/>
                      <a:pt x="312" y="218"/>
                    </a:cubicBezTo>
                    <a:cubicBezTo>
                      <a:pt x="313" y="217"/>
                      <a:pt x="313" y="217"/>
                      <a:pt x="313" y="217"/>
                    </a:cubicBezTo>
                    <a:cubicBezTo>
                      <a:pt x="313" y="217"/>
                      <a:pt x="313" y="216"/>
                      <a:pt x="312" y="216"/>
                    </a:cubicBezTo>
                    <a:cubicBezTo>
                      <a:pt x="312" y="215"/>
                      <a:pt x="310" y="213"/>
                      <a:pt x="307" y="211"/>
                    </a:cubicBezTo>
                    <a:cubicBezTo>
                      <a:pt x="298" y="203"/>
                      <a:pt x="276" y="189"/>
                      <a:pt x="248" y="172"/>
                    </a:cubicBezTo>
                    <a:cubicBezTo>
                      <a:pt x="206" y="146"/>
                      <a:pt x="151" y="114"/>
                      <a:pt x="106" y="87"/>
                    </a:cubicBezTo>
                    <a:cubicBezTo>
                      <a:pt x="84" y="74"/>
                      <a:pt x="64" y="62"/>
                      <a:pt x="50" y="54"/>
                    </a:cubicBezTo>
                    <a:cubicBezTo>
                      <a:pt x="43" y="49"/>
                      <a:pt x="38" y="46"/>
                      <a:pt x="34" y="43"/>
                    </a:cubicBezTo>
                    <a:cubicBezTo>
                      <a:pt x="32" y="42"/>
                      <a:pt x="30" y="41"/>
                      <a:pt x="29" y="40"/>
                    </a:cubicBezTo>
                    <a:cubicBezTo>
                      <a:pt x="29" y="40"/>
                      <a:pt x="28" y="40"/>
                      <a:pt x="28" y="39"/>
                    </a:cubicBezTo>
                    <a:cubicBezTo>
                      <a:pt x="28" y="39"/>
                      <a:pt x="28" y="39"/>
                      <a:pt x="28" y="39"/>
                    </a:cubicBezTo>
                    <a:cubicBezTo>
                      <a:pt x="28" y="39"/>
                      <a:pt x="28" y="39"/>
                      <a:pt x="28" y="39"/>
                    </a:cubicBezTo>
                    <a:cubicBezTo>
                      <a:pt x="27" y="40"/>
                      <a:pt x="27" y="40"/>
                      <a:pt x="27" y="40"/>
                    </a:cubicBezTo>
                    <a:cubicBezTo>
                      <a:pt x="28" y="40"/>
                      <a:pt x="28" y="40"/>
                      <a:pt x="28" y="40"/>
                    </a:cubicBezTo>
                    <a:cubicBezTo>
                      <a:pt x="28" y="39"/>
                      <a:pt x="28" y="39"/>
                      <a:pt x="28" y="39"/>
                    </a:cubicBezTo>
                    <a:cubicBezTo>
                      <a:pt x="27" y="40"/>
                      <a:pt x="27" y="40"/>
                      <a:pt x="27" y="40"/>
                    </a:cubicBezTo>
                    <a:cubicBezTo>
                      <a:pt x="28" y="40"/>
                      <a:pt x="28" y="40"/>
                      <a:pt x="28" y="40"/>
                    </a:cubicBezTo>
                    <a:cubicBezTo>
                      <a:pt x="27" y="40"/>
                      <a:pt x="27" y="40"/>
                      <a:pt x="27" y="40"/>
                    </a:cubicBezTo>
                    <a:cubicBezTo>
                      <a:pt x="28" y="41"/>
                      <a:pt x="28" y="41"/>
                      <a:pt x="28" y="41"/>
                    </a:cubicBezTo>
                    <a:cubicBezTo>
                      <a:pt x="28" y="40"/>
                      <a:pt x="28" y="40"/>
                      <a:pt x="28" y="40"/>
                    </a:cubicBezTo>
                    <a:cubicBezTo>
                      <a:pt x="27" y="40"/>
                      <a:pt x="27" y="40"/>
                      <a:pt x="27" y="40"/>
                    </a:cubicBezTo>
                    <a:cubicBezTo>
                      <a:pt x="28" y="41"/>
                      <a:pt x="28" y="41"/>
                      <a:pt x="28" y="41"/>
                    </a:cubicBezTo>
                    <a:cubicBezTo>
                      <a:pt x="28" y="41"/>
                      <a:pt x="28" y="41"/>
                      <a:pt x="28" y="41"/>
                    </a:cubicBezTo>
                    <a:cubicBezTo>
                      <a:pt x="27" y="40"/>
                      <a:pt x="27" y="40"/>
                      <a:pt x="27" y="40"/>
                    </a:cubicBezTo>
                    <a:cubicBezTo>
                      <a:pt x="28" y="41"/>
                      <a:pt x="28" y="41"/>
                      <a:pt x="28" y="41"/>
                    </a:cubicBezTo>
                    <a:cubicBezTo>
                      <a:pt x="28" y="41"/>
                      <a:pt x="28" y="41"/>
                      <a:pt x="28" y="41"/>
                    </a:cubicBezTo>
                    <a:cubicBezTo>
                      <a:pt x="27" y="40"/>
                      <a:pt x="27" y="40"/>
                      <a:pt x="27" y="40"/>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9" y="41"/>
                      <a:pt x="31" y="42"/>
                      <a:pt x="33" y="43"/>
                    </a:cubicBezTo>
                    <a:cubicBezTo>
                      <a:pt x="44" y="47"/>
                      <a:pt x="67" y="60"/>
                      <a:pt x="94" y="77"/>
                    </a:cubicBezTo>
                    <a:cubicBezTo>
                      <a:pt x="135" y="102"/>
                      <a:pt x="188" y="135"/>
                      <a:pt x="231" y="162"/>
                    </a:cubicBezTo>
                    <a:cubicBezTo>
                      <a:pt x="253" y="176"/>
                      <a:pt x="272" y="188"/>
                      <a:pt x="285" y="196"/>
                    </a:cubicBezTo>
                    <a:cubicBezTo>
                      <a:pt x="292" y="201"/>
                      <a:pt x="298" y="204"/>
                      <a:pt x="302" y="207"/>
                    </a:cubicBezTo>
                    <a:cubicBezTo>
                      <a:pt x="304" y="208"/>
                      <a:pt x="306" y="209"/>
                      <a:pt x="307" y="209"/>
                    </a:cubicBezTo>
                    <a:cubicBezTo>
                      <a:pt x="308" y="210"/>
                      <a:pt x="308" y="210"/>
                      <a:pt x="308" y="210"/>
                    </a:cubicBezTo>
                    <a:cubicBezTo>
                      <a:pt x="309" y="210"/>
                      <a:pt x="309" y="210"/>
                      <a:pt x="309" y="210"/>
                    </a:cubicBezTo>
                    <a:cubicBezTo>
                      <a:pt x="309" y="211"/>
                      <a:pt x="309" y="211"/>
                      <a:pt x="310" y="211"/>
                    </a:cubicBezTo>
                    <a:cubicBezTo>
                      <a:pt x="310" y="210"/>
                      <a:pt x="310" y="210"/>
                      <a:pt x="310" y="210"/>
                    </a:cubicBezTo>
                    <a:cubicBezTo>
                      <a:pt x="311" y="210"/>
                      <a:pt x="311" y="210"/>
                      <a:pt x="311" y="210"/>
                    </a:cubicBezTo>
                    <a:cubicBezTo>
                      <a:pt x="311" y="210"/>
                      <a:pt x="311" y="210"/>
                      <a:pt x="311" y="210"/>
                    </a:cubicBezTo>
                    <a:cubicBezTo>
                      <a:pt x="311" y="209"/>
                      <a:pt x="311" y="209"/>
                      <a:pt x="311" y="209"/>
                    </a:cubicBezTo>
                    <a:cubicBezTo>
                      <a:pt x="311" y="208"/>
                      <a:pt x="311" y="208"/>
                      <a:pt x="311" y="208"/>
                    </a:cubicBezTo>
                    <a:cubicBezTo>
                      <a:pt x="310" y="207"/>
                      <a:pt x="310" y="206"/>
                      <a:pt x="309" y="206"/>
                    </a:cubicBezTo>
                    <a:cubicBezTo>
                      <a:pt x="306" y="203"/>
                      <a:pt x="299" y="198"/>
                      <a:pt x="289" y="192"/>
                    </a:cubicBezTo>
                    <a:cubicBezTo>
                      <a:pt x="222" y="147"/>
                      <a:pt x="19" y="25"/>
                      <a:pt x="19" y="25"/>
                    </a:cubicBezTo>
                    <a:cubicBezTo>
                      <a:pt x="18" y="25"/>
                      <a:pt x="17" y="25"/>
                      <a:pt x="17" y="26"/>
                    </a:cubicBezTo>
                    <a:cubicBezTo>
                      <a:pt x="16" y="27"/>
                      <a:pt x="17" y="28"/>
                      <a:pt x="17" y="28"/>
                    </a:cubicBezTo>
                    <a:cubicBezTo>
                      <a:pt x="309" y="205"/>
                      <a:pt x="309" y="205"/>
                      <a:pt x="309" y="205"/>
                    </a:cubicBezTo>
                    <a:cubicBezTo>
                      <a:pt x="310" y="206"/>
                      <a:pt x="310" y="206"/>
                      <a:pt x="311" y="205"/>
                    </a:cubicBezTo>
                    <a:cubicBezTo>
                      <a:pt x="311" y="204"/>
                      <a:pt x="311" y="203"/>
                      <a:pt x="310" y="203"/>
                    </a:cubicBezTo>
                    <a:cubicBezTo>
                      <a:pt x="14" y="18"/>
                      <a:pt x="14" y="18"/>
                      <a:pt x="14" y="18"/>
                    </a:cubicBezTo>
                    <a:cubicBezTo>
                      <a:pt x="13" y="19"/>
                      <a:pt x="13" y="19"/>
                      <a:pt x="13" y="19"/>
                    </a:cubicBezTo>
                    <a:cubicBezTo>
                      <a:pt x="14" y="20"/>
                      <a:pt x="14" y="20"/>
                      <a:pt x="14" y="20"/>
                    </a:cubicBezTo>
                    <a:cubicBezTo>
                      <a:pt x="14" y="19"/>
                      <a:pt x="14" y="19"/>
                      <a:pt x="14" y="19"/>
                    </a:cubicBezTo>
                    <a:cubicBezTo>
                      <a:pt x="14" y="20"/>
                      <a:pt x="14" y="20"/>
                      <a:pt x="14" y="20"/>
                    </a:cubicBezTo>
                    <a:cubicBezTo>
                      <a:pt x="14" y="20"/>
                      <a:pt x="14" y="20"/>
                      <a:pt x="14" y="20"/>
                    </a:cubicBezTo>
                    <a:cubicBezTo>
                      <a:pt x="14" y="19"/>
                      <a:pt x="14" y="19"/>
                      <a:pt x="14" y="19"/>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5" y="20"/>
                      <a:pt x="16" y="21"/>
                    </a:cubicBezTo>
                    <a:cubicBezTo>
                      <a:pt x="19" y="22"/>
                      <a:pt x="26" y="25"/>
                      <a:pt x="36" y="31"/>
                    </a:cubicBezTo>
                    <a:cubicBezTo>
                      <a:pt x="68" y="50"/>
                      <a:pt x="131" y="90"/>
                      <a:pt x="187" y="126"/>
                    </a:cubicBezTo>
                    <a:cubicBezTo>
                      <a:pt x="214" y="144"/>
                      <a:pt x="240" y="161"/>
                      <a:pt x="260" y="173"/>
                    </a:cubicBezTo>
                    <a:cubicBezTo>
                      <a:pt x="270" y="180"/>
                      <a:pt x="279" y="185"/>
                      <a:pt x="285" y="188"/>
                    </a:cubicBezTo>
                    <a:cubicBezTo>
                      <a:pt x="288" y="190"/>
                      <a:pt x="290" y="191"/>
                      <a:pt x="292" y="192"/>
                    </a:cubicBezTo>
                    <a:cubicBezTo>
                      <a:pt x="294" y="193"/>
                      <a:pt x="294" y="193"/>
                      <a:pt x="295" y="193"/>
                    </a:cubicBezTo>
                    <a:cubicBezTo>
                      <a:pt x="296" y="193"/>
                      <a:pt x="296" y="194"/>
                      <a:pt x="297" y="194"/>
                    </a:cubicBezTo>
                    <a:cubicBezTo>
                      <a:pt x="298" y="194"/>
                      <a:pt x="298" y="194"/>
                      <a:pt x="298" y="194"/>
                    </a:cubicBezTo>
                    <a:cubicBezTo>
                      <a:pt x="298" y="193"/>
                      <a:pt x="299" y="193"/>
                      <a:pt x="299" y="193"/>
                    </a:cubicBezTo>
                    <a:cubicBezTo>
                      <a:pt x="299" y="192"/>
                      <a:pt x="299" y="192"/>
                      <a:pt x="299" y="192"/>
                    </a:cubicBezTo>
                    <a:cubicBezTo>
                      <a:pt x="299" y="191"/>
                      <a:pt x="299" y="191"/>
                      <a:pt x="298" y="191"/>
                    </a:cubicBezTo>
                    <a:cubicBezTo>
                      <a:pt x="10" y="11"/>
                      <a:pt x="10" y="11"/>
                      <a:pt x="10" y="11"/>
                    </a:cubicBezTo>
                    <a:cubicBezTo>
                      <a:pt x="10" y="12"/>
                      <a:pt x="10" y="12"/>
                      <a:pt x="10" y="12"/>
                    </a:cubicBezTo>
                    <a:cubicBezTo>
                      <a:pt x="11" y="13"/>
                      <a:pt x="11" y="13"/>
                      <a:pt x="11" y="13"/>
                    </a:cubicBezTo>
                    <a:cubicBezTo>
                      <a:pt x="10" y="12"/>
                      <a:pt x="10" y="12"/>
                      <a:pt x="10" y="12"/>
                    </a:cubicBezTo>
                    <a:cubicBezTo>
                      <a:pt x="10" y="14"/>
                      <a:pt x="10" y="14"/>
                      <a:pt x="10" y="14"/>
                    </a:cubicBezTo>
                    <a:cubicBezTo>
                      <a:pt x="11" y="13"/>
                      <a:pt x="11" y="13"/>
                      <a:pt x="11" y="13"/>
                    </a:cubicBezTo>
                    <a:cubicBezTo>
                      <a:pt x="10" y="12"/>
                      <a:pt x="10" y="12"/>
                      <a:pt x="10" y="12"/>
                    </a:cubicBezTo>
                    <a:cubicBezTo>
                      <a:pt x="10" y="14"/>
                      <a:pt x="10" y="14"/>
                      <a:pt x="10" y="14"/>
                    </a:cubicBezTo>
                    <a:cubicBezTo>
                      <a:pt x="10" y="12"/>
                      <a:pt x="10" y="12"/>
                      <a:pt x="10" y="12"/>
                    </a:cubicBezTo>
                    <a:cubicBezTo>
                      <a:pt x="10" y="14"/>
                      <a:pt x="10" y="14"/>
                      <a:pt x="10" y="14"/>
                    </a:cubicBezTo>
                    <a:cubicBezTo>
                      <a:pt x="10" y="14"/>
                      <a:pt x="10" y="14"/>
                      <a:pt x="10" y="14"/>
                    </a:cubicBezTo>
                    <a:cubicBezTo>
                      <a:pt x="10" y="12"/>
                      <a:pt x="10" y="12"/>
                      <a:pt x="10" y="12"/>
                    </a:cubicBezTo>
                    <a:cubicBezTo>
                      <a:pt x="10" y="14"/>
                      <a:pt x="10" y="14"/>
                      <a:pt x="10" y="14"/>
                    </a:cubicBezTo>
                    <a:cubicBezTo>
                      <a:pt x="10" y="13"/>
                      <a:pt x="10" y="13"/>
                      <a:pt x="10" y="13"/>
                    </a:cubicBezTo>
                    <a:cubicBezTo>
                      <a:pt x="10" y="14"/>
                      <a:pt x="10" y="14"/>
                      <a:pt x="10" y="14"/>
                    </a:cubicBezTo>
                    <a:cubicBezTo>
                      <a:pt x="10" y="14"/>
                      <a:pt x="10" y="14"/>
                      <a:pt x="10" y="14"/>
                    </a:cubicBezTo>
                    <a:cubicBezTo>
                      <a:pt x="10" y="13"/>
                      <a:pt x="10" y="13"/>
                      <a:pt x="10" y="13"/>
                    </a:cubicBezTo>
                    <a:cubicBezTo>
                      <a:pt x="10" y="14"/>
                      <a:pt x="10" y="14"/>
                      <a:pt x="10" y="14"/>
                    </a:cubicBezTo>
                    <a:cubicBezTo>
                      <a:pt x="10" y="14"/>
                      <a:pt x="10" y="14"/>
                      <a:pt x="11" y="14"/>
                    </a:cubicBezTo>
                    <a:cubicBezTo>
                      <a:pt x="17" y="17"/>
                      <a:pt x="36" y="28"/>
                      <a:pt x="61" y="44"/>
                    </a:cubicBezTo>
                    <a:cubicBezTo>
                      <a:pt x="99" y="67"/>
                      <a:pt x="151" y="99"/>
                      <a:pt x="194" y="125"/>
                    </a:cubicBezTo>
                    <a:cubicBezTo>
                      <a:pt x="216" y="139"/>
                      <a:pt x="235" y="150"/>
                      <a:pt x="249" y="159"/>
                    </a:cubicBezTo>
                    <a:cubicBezTo>
                      <a:pt x="256" y="163"/>
                      <a:pt x="262" y="167"/>
                      <a:pt x="266" y="169"/>
                    </a:cubicBezTo>
                    <a:cubicBezTo>
                      <a:pt x="268" y="170"/>
                      <a:pt x="269" y="171"/>
                      <a:pt x="270" y="172"/>
                    </a:cubicBezTo>
                    <a:cubicBezTo>
                      <a:pt x="271" y="172"/>
                      <a:pt x="271" y="172"/>
                      <a:pt x="272" y="172"/>
                    </a:cubicBezTo>
                    <a:cubicBezTo>
                      <a:pt x="272" y="173"/>
                      <a:pt x="272" y="173"/>
                      <a:pt x="272" y="173"/>
                    </a:cubicBezTo>
                    <a:cubicBezTo>
                      <a:pt x="272" y="173"/>
                      <a:pt x="272" y="173"/>
                      <a:pt x="273" y="173"/>
                    </a:cubicBezTo>
                    <a:cubicBezTo>
                      <a:pt x="273" y="173"/>
                      <a:pt x="274" y="173"/>
                      <a:pt x="274" y="172"/>
                    </a:cubicBezTo>
                    <a:cubicBezTo>
                      <a:pt x="274" y="172"/>
                      <a:pt x="274" y="172"/>
                      <a:pt x="274" y="172"/>
                    </a:cubicBezTo>
                    <a:cubicBezTo>
                      <a:pt x="275" y="171"/>
                      <a:pt x="275" y="171"/>
                      <a:pt x="275" y="171"/>
                    </a:cubicBezTo>
                    <a:cubicBezTo>
                      <a:pt x="275" y="170"/>
                      <a:pt x="274" y="170"/>
                      <a:pt x="274" y="170"/>
                    </a:cubicBezTo>
                    <a:cubicBezTo>
                      <a:pt x="273" y="168"/>
                      <a:pt x="272" y="167"/>
                      <a:pt x="269" y="165"/>
                    </a:cubicBezTo>
                    <a:cubicBezTo>
                      <a:pt x="260" y="158"/>
                      <a:pt x="239" y="144"/>
                      <a:pt x="213" y="127"/>
                    </a:cubicBezTo>
                    <a:cubicBezTo>
                      <a:pt x="133" y="77"/>
                      <a:pt x="3" y="1"/>
                      <a:pt x="3" y="1"/>
                    </a:cubicBezTo>
                    <a:cubicBezTo>
                      <a:pt x="2" y="0"/>
                      <a:pt x="1" y="0"/>
                      <a:pt x="1" y="1"/>
                    </a:cubicBezTo>
                    <a:cubicBezTo>
                      <a:pt x="0" y="2"/>
                      <a:pt x="0" y="3"/>
                      <a:pt x="1" y="3"/>
                    </a:cubicBezTo>
                    <a:cubicBezTo>
                      <a:pt x="246" y="151"/>
                      <a:pt x="246" y="151"/>
                      <a:pt x="246" y="151"/>
                    </a:cubicBezTo>
                    <a:cubicBezTo>
                      <a:pt x="246" y="151"/>
                      <a:pt x="247" y="151"/>
                      <a:pt x="247" y="151"/>
                    </a:cubicBezTo>
                    <a:cubicBezTo>
                      <a:pt x="247" y="151"/>
                      <a:pt x="248" y="151"/>
                      <a:pt x="248" y="150"/>
                    </a:cubicBezTo>
                    <a:cubicBezTo>
                      <a:pt x="248" y="150"/>
                      <a:pt x="248" y="150"/>
                      <a:pt x="248" y="149"/>
                    </a:cubicBezTo>
                    <a:cubicBezTo>
                      <a:pt x="248" y="149"/>
                      <a:pt x="248" y="149"/>
                      <a:pt x="247" y="148"/>
                    </a:cubicBezTo>
                    <a:cubicBezTo>
                      <a:pt x="247" y="148"/>
                      <a:pt x="244" y="146"/>
                      <a:pt x="237" y="142"/>
                    </a:cubicBezTo>
                    <a:cubicBezTo>
                      <a:pt x="215" y="129"/>
                      <a:pt x="159" y="95"/>
                      <a:pt x="108" y="64"/>
                    </a:cubicBezTo>
                    <a:cubicBezTo>
                      <a:pt x="83" y="49"/>
                      <a:pt x="59" y="34"/>
                      <a:pt x="42" y="23"/>
                    </a:cubicBezTo>
                    <a:cubicBezTo>
                      <a:pt x="33" y="17"/>
                      <a:pt x="26" y="12"/>
                      <a:pt x="21" y="9"/>
                    </a:cubicBezTo>
                    <a:cubicBezTo>
                      <a:pt x="18" y="7"/>
                      <a:pt x="17" y="5"/>
                      <a:pt x="15" y="4"/>
                    </a:cubicBezTo>
                    <a:cubicBezTo>
                      <a:pt x="15" y="4"/>
                      <a:pt x="14" y="3"/>
                      <a:pt x="14" y="3"/>
                    </a:cubicBezTo>
                    <a:cubicBezTo>
                      <a:pt x="14" y="3"/>
                      <a:pt x="14" y="3"/>
                      <a:pt x="14" y="3"/>
                    </a:cubicBezTo>
                    <a:cubicBezTo>
                      <a:pt x="13" y="3"/>
                      <a:pt x="13" y="3"/>
                      <a:pt x="13" y="3"/>
                    </a:cubicBezTo>
                    <a:cubicBezTo>
                      <a:pt x="14" y="3"/>
                      <a:pt x="14" y="3"/>
                      <a:pt x="14" y="3"/>
                    </a:cubicBezTo>
                    <a:cubicBezTo>
                      <a:pt x="14" y="3"/>
                      <a:pt x="14" y="3"/>
                      <a:pt x="14" y="3"/>
                    </a:cubicBezTo>
                    <a:cubicBezTo>
                      <a:pt x="13" y="3"/>
                      <a:pt x="13" y="3"/>
                      <a:pt x="13" y="3"/>
                    </a:cubicBezTo>
                    <a:cubicBezTo>
                      <a:pt x="14" y="3"/>
                      <a:pt x="14" y="3"/>
                      <a:pt x="14" y="3"/>
                    </a:cubicBezTo>
                    <a:cubicBezTo>
                      <a:pt x="13" y="3"/>
                      <a:pt x="13" y="3"/>
                      <a:pt x="13" y="3"/>
                    </a:cubicBezTo>
                    <a:cubicBezTo>
                      <a:pt x="14" y="3"/>
                      <a:pt x="14" y="3"/>
                      <a:pt x="14" y="3"/>
                    </a:cubicBezTo>
                    <a:cubicBezTo>
                      <a:pt x="14" y="3"/>
                      <a:pt x="14" y="3"/>
                      <a:pt x="14" y="3"/>
                    </a:cubicBezTo>
                    <a:cubicBezTo>
                      <a:pt x="13" y="3"/>
                      <a:pt x="13" y="3"/>
                      <a:pt x="13" y="3"/>
                    </a:cubicBezTo>
                    <a:cubicBezTo>
                      <a:pt x="14" y="3"/>
                      <a:pt x="14" y="3"/>
                      <a:pt x="14" y="3"/>
                    </a:cubicBezTo>
                    <a:cubicBezTo>
                      <a:pt x="12" y="3"/>
                      <a:pt x="12" y="3"/>
                      <a:pt x="12" y="3"/>
                    </a:cubicBezTo>
                    <a:cubicBezTo>
                      <a:pt x="14" y="4"/>
                      <a:pt x="14" y="4"/>
                      <a:pt x="14" y="4"/>
                    </a:cubicBezTo>
                    <a:cubicBezTo>
                      <a:pt x="14" y="3"/>
                      <a:pt x="14" y="3"/>
                      <a:pt x="14" y="3"/>
                    </a:cubicBezTo>
                    <a:cubicBezTo>
                      <a:pt x="12" y="3"/>
                      <a:pt x="12" y="3"/>
                      <a:pt x="12" y="3"/>
                    </a:cubicBezTo>
                    <a:cubicBezTo>
                      <a:pt x="14" y="4"/>
                      <a:pt x="14" y="4"/>
                      <a:pt x="14" y="4"/>
                    </a:cubicBezTo>
                    <a:cubicBezTo>
                      <a:pt x="12" y="3"/>
                      <a:pt x="12" y="3"/>
                      <a:pt x="12" y="3"/>
                    </a:cubicBezTo>
                    <a:cubicBezTo>
                      <a:pt x="12" y="5"/>
                      <a:pt x="12" y="5"/>
                      <a:pt x="12" y="5"/>
                    </a:cubicBezTo>
                    <a:cubicBezTo>
                      <a:pt x="218" y="127"/>
                      <a:pt x="218" y="127"/>
                      <a:pt x="218" y="127"/>
                    </a:cubicBezTo>
                    <a:cubicBezTo>
                      <a:pt x="219" y="128"/>
                      <a:pt x="219" y="128"/>
                      <a:pt x="220" y="127"/>
                    </a:cubicBezTo>
                    <a:cubicBezTo>
                      <a:pt x="220" y="127"/>
                      <a:pt x="221" y="127"/>
                      <a:pt x="221" y="126"/>
                    </a:cubicBezTo>
                    <a:cubicBezTo>
                      <a:pt x="221" y="125"/>
                      <a:pt x="220" y="125"/>
                      <a:pt x="220" y="125"/>
                    </a:cubicBezTo>
                    <a:cubicBezTo>
                      <a:pt x="220" y="125"/>
                      <a:pt x="220" y="125"/>
                      <a:pt x="220" y="125"/>
                    </a:cubicBezTo>
                    <a:cubicBezTo>
                      <a:pt x="220" y="125"/>
                      <a:pt x="219" y="125"/>
                      <a:pt x="219" y="124"/>
                    </a:cubicBezTo>
                    <a:cubicBezTo>
                      <a:pt x="211" y="119"/>
                      <a:pt x="163" y="91"/>
                      <a:pt x="117" y="63"/>
                    </a:cubicBezTo>
                    <a:cubicBezTo>
                      <a:pt x="94" y="49"/>
                      <a:pt x="71" y="36"/>
                      <a:pt x="54" y="25"/>
                    </a:cubicBezTo>
                    <a:cubicBezTo>
                      <a:pt x="46" y="19"/>
                      <a:pt x="39" y="15"/>
                      <a:pt x="34" y="11"/>
                    </a:cubicBezTo>
                    <a:cubicBezTo>
                      <a:pt x="32" y="9"/>
                      <a:pt x="30" y="8"/>
                      <a:pt x="29" y="7"/>
                    </a:cubicBezTo>
                    <a:cubicBezTo>
                      <a:pt x="28" y="6"/>
                      <a:pt x="28" y="6"/>
                      <a:pt x="27" y="6"/>
                    </a:cubicBezTo>
                    <a:cubicBezTo>
                      <a:pt x="27" y="5"/>
                      <a:pt x="27" y="5"/>
                      <a:pt x="27" y="5"/>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6" y="6"/>
                      <a:pt x="26" y="6"/>
                      <a:pt x="26" y="6"/>
                    </a:cubicBezTo>
                    <a:cubicBezTo>
                      <a:pt x="27" y="6"/>
                      <a:pt x="27" y="6"/>
                      <a:pt x="27" y="6"/>
                    </a:cubicBezTo>
                    <a:cubicBezTo>
                      <a:pt x="27" y="6"/>
                      <a:pt x="27" y="6"/>
                      <a:pt x="27" y="6"/>
                    </a:cubicBezTo>
                    <a:cubicBezTo>
                      <a:pt x="26" y="6"/>
                      <a:pt x="26" y="6"/>
                      <a:pt x="26" y="6"/>
                    </a:cubicBezTo>
                    <a:cubicBezTo>
                      <a:pt x="27" y="6"/>
                      <a:pt x="27" y="6"/>
                      <a:pt x="27" y="6"/>
                    </a:cubicBezTo>
                    <a:cubicBezTo>
                      <a:pt x="26" y="5"/>
                      <a:pt x="26" y="5"/>
                      <a:pt x="26" y="5"/>
                    </a:cubicBezTo>
                    <a:cubicBezTo>
                      <a:pt x="25" y="7"/>
                      <a:pt x="25" y="7"/>
                      <a:pt x="25" y="7"/>
                    </a:cubicBezTo>
                    <a:cubicBezTo>
                      <a:pt x="25" y="7"/>
                      <a:pt x="66" y="31"/>
                      <a:pt x="107" y="55"/>
                    </a:cubicBezTo>
                    <a:cubicBezTo>
                      <a:pt x="128" y="67"/>
                      <a:pt x="148" y="80"/>
                      <a:pt x="164" y="89"/>
                    </a:cubicBezTo>
                    <a:cubicBezTo>
                      <a:pt x="171" y="93"/>
                      <a:pt x="178" y="97"/>
                      <a:pt x="183" y="100"/>
                    </a:cubicBezTo>
                    <a:cubicBezTo>
                      <a:pt x="185" y="101"/>
                      <a:pt x="187" y="102"/>
                      <a:pt x="188" y="103"/>
                    </a:cubicBezTo>
                    <a:cubicBezTo>
                      <a:pt x="189" y="103"/>
                      <a:pt x="189" y="104"/>
                      <a:pt x="190" y="104"/>
                    </a:cubicBezTo>
                    <a:cubicBezTo>
                      <a:pt x="190" y="104"/>
                      <a:pt x="190" y="104"/>
                      <a:pt x="190" y="104"/>
                    </a:cubicBezTo>
                    <a:cubicBezTo>
                      <a:pt x="191" y="104"/>
                      <a:pt x="191" y="104"/>
                      <a:pt x="191" y="104"/>
                    </a:cubicBezTo>
                    <a:cubicBezTo>
                      <a:pt x="191" y="104"/>
                      <a:pt x="191" y="104"/>
                      <a:pt x="191" y="104"/>
                    </a:cubicBezTo>
                    <a:cubicBezTo>
                      <a:pt x="191" y="104"/>
                      <a:pt x="192" y="104"/>
                      <a:pt x="192" y="104"/>
                    </a:cubicBezTo>
                    <a:cubicBezTo>
                      <a:pt x="193" y="103"/>
                      <a:pt x="193" y="103"/>
                      <a:pt x="193" y="102"/>
                    </a:cubicBezTo>
                    <a:cubicBezTo>
                      <a:pt x="193" y="102"/>
                      <a:pt x="192" y="102"/>
                      <a:pt x="192" y="101"/>
                    </a:cubicBezTo>
                    <a:cubicBezTo>
                      <a:pt x="42" y="8"/>
                      <a:pt x="42" y="8"/>
                      <a:pt x="42" y="8"/>
                    </a:cubicBezTo>
                    <a:cubicBezTo>
                      <a:pt x="41" y="9"/>
                      <a:pt x="41" y="9"/>
                      <a:pt x="41" y="9"/>
                    </a:cubicBezTo>
                    <a:cubicBezTo>
                      <a:pt x="42" y="10"/>
                      <a:pt x="42" y="10"/>
                      <a:pt x="42" y="10"/>
                    </a:cubicBezTo>
                    <a:cubicBezTo>
                      <a:pt x="41" y="9"/>
                      <a:pt x="41" y="9"/>
                      <a:pt x="41" y="9"/>
                    </a:cubicBezTo>
                    <a:cubicBezTo>
                      <a:pt x="42" y="10"/>
                      <a:pt x="42" y="10"/>
                      <a:pt x="42" y="10"/>
                    </a:cubicBezTo>
                    <a:cubicBezTo>
                      <a:pt x="42" y="10"/>
                      <a:pt x="42" y="10"/>
                      <a:pt x="42" y="10"/>
                    </a:cubicBezTo>
                    <a:cubicBezTo>
                      <a:pt x="41" y="9"/>
                      <a:pt x="41" y="9"/>
                      <a:pt x="41" y="9"/>
                    </a:cubicBezTo>
                    <a:cubicBezTo>
                      <a:pt x="42" y="10"/>
                      <a:pt x="42" y="10"/>
                      <a:pt x="42" y="10"/>
                    </a:cubicBezTo>
                    <a:cubicBezTo>
                      <a:pt x="41" y="9"/>
                      <a:pt x="41" y="9"/>
                      <a:pt x="41" y="9"/>
                    </a:cubicBezTo>
                    <a:cubicBezTo>
                      <a:pt x="41" y="11"/>
                      <a:pt x="41" y="11"/>
                      <a:pt x="41" y="11"/>
                    </a:cubicBezTo>
                    <a:cubicBezTo>
                      <a:pt x="42" y="10"/>
                      <a:pt x="42" y="10"/>
                      <a:pt x="42" y="10"/>
                    </a:cubicBezTo>
                    <a:cubicBezTo>
                      <a:pt x="41" y="9"/>
                      <a:pt x="41" y="9"/>
                      <a:pt x="41" y="9"/>
                    </a:cubicBezTo>
                    <a:cubicBezTo>
                      <a:pt x="41" y="11"/>
                      <a:pt x="41" y="11"/>
                      <a:pt x="41" y="11"/>
                    </a:cubicBezTo>
                    <a:cubicBezTo>
                      <a:pt x="41" y="9"/>
                      <a:pt x="41" y="9"/>
                      <a:pt x="41" y="9"/>
                    </a:cubicBezTo>
                    <a:cubicBezTo>
                      <a:pt x="41" y="10"/>
                      <a:pt x="41" y="10"/>
                      <a:pt x="41" y="10"/>
                    </a:cubicBezTo>
                    <a:cubicBezTo>
                      <a:pt x="41" y="11"/>
                      <a:pt x="41" y="11"/>
                      <a:pt x="41" y="11"/>
                    </a:cubicBezTo>
                    <a:cubicBezTo>
                      <a:pt x="41" y="9"/>
                      <a:pt x="41" y="9"/>
                      <a:pt x="41" y="9"/>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10"/>
                      <a:pt x="42" y="11"/>
                      <a:pt x="43" y="11"/>
                    </a:cubicBezTo>
                    <a:cubicBezTo>
                      <a:pt x="50" y="16"/>
                      <a:pt x="79" y="32"/>
                      <a:pt x="106" y="47"/>
                    </a:cubicBezTo>
                    <a:cubicBezTo>
                      <a:pt x="119" y="55"/>
                      <a:pt x="132" y="62"/>
                      <a:pt x="142" y="68"/>
                    </a:cubicBezTo>
                    <a:cubicBezTo>
                      <a:pt x="146" y="70"/>
                      <a:pt x="150" y="73"/>
                      <a:pt x="153" y="74"/>
                    </a:cubicBezTo>
                    <a:cubicBezTo>
                      <a:pt x="154" y="75"/>
                      <a:pt x="155" y="76"/>
                      <a:pt x="156" y="76"/>
                    </a:cubicBezTo>
                    <a:cubicBezTo>
                      <a:pt x="157" y="76"/>
                      <a:pt x="157" y="76"/>
                      <a:pt x="157" y="76"/>
                    </a:cubicBezTo>
                    <a:cubicBezTo>
                      <a:pt x="157" y="77"/>
                      <a:pt x="157" y="77"/>
                      <a:pt x="157" y="77"/>
                    </a:cubicBezTo>
                    <a:cubicBezTo>
                      <a:pt x="157" y="77"/>
                      <a:pt x="157" y="77"/>
                      <a:pt x="157" y="77"/>
                    </a:cubicBezTo>
                    <a:cubicBezTo>
                      <a:pt x="157" y="77"/>
                      <a:pt x="157" y="77"/>
                      <a:pt x="157" y="77"/>
                    </a:cubicBezTo>
                    <a:cubicBezTo>
                      <a:pt x="157" y="77"/>
                      <a:pt x="157" y="77"/>
                      <a:pt x="157" y="77"/>
                    </a:cubicBezTo>
                    <a:cubicBezTo>
                      <a:pt x="158" y="77"/>
                      <a:pt x="158" y="77"/>
                      <a:pt x="158" y="77"/>
                    </a:cubicBezTo>
                    <a:cubicBezTo>
                      <a:pt x="158" y="77"/>
                      <a:pt x="158" y="77"/>
                      <a:pt x="158" y="77"/>
                    </a:cubicBezTo>
                    <a:cubicBezTo>
                      <a:pt x="159" y="77"/>
                      <a:pt x="159" y="76"/>
                      <a:pt x="159" y="76"/>
                    </a:cubicBezTo>
                    <a:cubicBezTo>
                      <a:pt x="160" y="75"/>
                      <a:pt x="159" y="74"/>
                      <a:pt x="159" y="74"/>
                    </a:cubicBezTo>
                    <a:cubicBezTo>
                      <a:pt x="159" y="74"/>
                      <a:pt x="157" y="73"/>
                      <a:pt x="154" y="71"/>
                    </a:cubicBezTo>
                    <a:cubicBezTo>
                      <a:pt x="145" y="66"/>
                      <a:pt x="120" y="51"/>
                      <a:pt x="98" y="37"/>
                    </a:cubicBezTo>
                    <a:cubicBezTo>
                      <a:pt x="87" y="30"/>
                      <a:pt x="76" y="24"/>
                      <a:pt x="69" y="19"/>
                    </a:cubicBezTo>
                    <a:cubicBezTo>
                      <a:pt x="65" y="16"/>
                      <a:pt x="62" y="14"/>
                      <a:pt x="59" y="13"/>
                    </a:cubicBezTo>
                    <a:cubicBezTo>
                      <a:pt x="58" y="12"/>
                      <a:pt x="57" y="11"/>
                      <a:pt x="57" y="11"/>
                    </a:cubicBezTo>
                    <a:cubicBezTo>
                      <a:pt x="56" y="10"/>
                      <a:pt x="56" y="10"/>
                      <a:pt x="56" y="10"/>
                    </a:cubicBezTo>
                    <a:cubicBezTo>
                      <a:pt x="56" y="10"/>
                      <a:pt x="56" y="10"/>
                      <a:pt x="56" y="10"/>
                    </a:cubicBezTo>
                    <a:cubicBezTo>
                      <a:pt x="55" y="11"/>
                      <a:pt x="55" y="11"/>
                      <a:pt x="55" y="11"/>
                    </a:cubicBezTo>
                    <a:cubicBezTo>
                      <a:pt x="57" y="11"/>
                      <a:pt x="57" y="11"/>
                      <a:pt x="57" y="11"/>
                    </a:cubicBezTo>
                    <a:cubicBezTo>
                      <a:pt x="57" y="11"/>
                      <a:pt x="56" y="10"/>
                      <a:pt x="56" y="10"/>
                    </a:cubicBezTo>
                    <a:cubicBezTo>
                      <a:pt x="55" y="11"/>
                      <a:pt x="55" y="11"/>
                      <a:pt x="55" y="11"/>
                    </a:cubicBezTo>
                    <a:cubicBezTo>
                      <a:pt x="57" y="11"/>
                      <a:pt x="57" y="11"/>
                      <a:pt x="57" y="11"/>
                    </a:cubicBezTo>
                    <a:cubicBezTo>
                      <a:pt x="55" y="11"/>
                      <a:pt x="55" y="11"/>
                      <a:pt x="55" y="11"/>
                    </a:cubicBezTo>
                    <a:cubicBezTo>
                      <a:pt x="56" y="12"/>
                      <a:pt x="56" y="12"/>
                      <a:pt x="56" y="12"/>
                    </a:cubicBezTo>
                    <a:cubicBezTo>
                      <a:pt x="57" y="11"/>
                      <a:pt x="57" y="11"/>
                      <a:pt x="57" y="11"/>
                    </a:cubicBezTo>
                    <a:cubicBezTo>
                      <a:pt x="55" y="11"/>
                      <a:pt x="55" y="11"/>
                      <a:pt x="55" y="11"/>
                    </a:cubicBezTo>
                    <a:cubicBezTo>
                      <a:pt x="56" y="12"/>
                      <a:pt x="56" y="12"/>
                      <a:pt x="56" y="12"/>
                    </a:cubicBezTo>
                    <a:cubicBezTo>
                      <a:pt x="56" y="12"/>
                      <a:pt x="56" y="12"/>
                      <a:pt x="56" y="12"/>
                    </a:cubicBezTo>
                    <a:cubicBezTo>
                      <a:pt x="55" y="11"/>
                      <a:pt x="55" y="11"/>
                      <a:pt x="55" y="11"/>
                    </a:cubicBezTo>
                    <a:cubicBezTo>
                      <a:pt x="56" y="12"/>
                      <a:pt x="56" y="12"/>
                      <a:pt x="56" y="12"/>
                    </a:cubicBezTo>
                    <a:cubicBezTo>
                      <a:pt x="56" y="12"/>
                      <a:pt x="56" y="12"/>
                      <a:pt x="56" y="12"/>
                    </a:cubicBezTo>
                    <a:cubicBezTo>
                      <a:pt x="55" y="11"/>
                      <a:pt x="55" y="11"/>
                      <a:pt x="55" y="11"/>
                    </a:cubicBezTo>
                    <a:cubicBezTo>
                      <a:pt x="56" y="12"/>
                      <a:pt x="56" y="12"/>
                      <a:pt x="56" y="12"/>
                    </a:cubicBezTo>
                    <a:cubicBezTo>
                      <a:pt x="55" y="11"/>
                      <a:pt x="55" y="11"/>
                      <a:pt x="55" y="11"/>
                    </a:cubicBezTo>
                    <a:cubicBezTo>
                      <a:pt x="55" y="12"/>
                      <a:pt x="55" y="12"/>
                      <a:pt x="55" y="12"/>
                    </a:cubicBezTo>
                    <a:cubicBezTo>
                      <a:pt x="56" y="12"/>
                      <a:pt x="56" y="12"/>
                      <a:pt x="56" y="12"/>
                    </a:cubicBezTo>
                    <a:cubicBezTo>
                      <a:pt x="55" y="11"/>
                      <a:pt x="55" y="11"/>
                      <a:pt x="55" y="11"/>
                    </a:cubicBezTo>
                    <a:cubicBezTo>
                      <a:pt x="55" y="12"/>
                      <a:pt x="55" y="12"/>
                      <a:pt x="55" y="12"/>
                    </a:cubicBezTo>
                    <a:cubicBezTo>
                      <a:pt x="55" y="12"/>
                      <a:pt x="55" y="12"/>
                      <a:pt x="55" y="12"/>
                    </a:cubicBezTo>
                    <a:cubicBezTo>
                      <a:pt x="55" y="12"/>
                      <a:pt x="55" y="12"/>
                      <a:pt x="55" y="12"/>
                    </a:cubicBezTo>
                    <a:cubicBezTo>
                      <a:pt x="55" y="12"/>
                      <a:pt x="55" y="12"/>
                      <a:pt x="55" y="12"/>
                    </a:cubicBezTo>
                    <a:cubicBezTo>
                      <a:pt x="55" y="12"/>
                      <a:pt x="55" y="12"/>
                      <a:pt x="55" y="12"/>
                    </a:cubicBezTo>
                    <a:cubicBezTo>
                      <a:pt x="55" y="12"/>
                      <a:pt x="55" y="12"/>
                      <a:pt x="55" y="12"/>
                    </a:cubicBezTo>
                    <a:cubicBezTo>
                      <a:pt x="55" y="12"/>
                      <a:pt x="56" y="13"/>
                      <a:pt x="57" y="13"/>
                    </a:cubicBezTo>
                    <a:cubicBezTo>
                      <a:pt x="60" y="14"/>
                      <a:pt x="66" y="18"/>
                      <a:pt x="73" y="22"/>
                    </a:cubicBezTo>
                    <a:cubicBezTo>
                      <a:pt x="85" y="28"/>
                      <a:pt x="100" y="37"/>
                      <a:pt x="111" y="44"/>
                    </a:cubicBezTo>
                    <a:cubicBezTo>
                      <a:pt x="117" y="47"/>
                      <a:pt x="123" y="50"/>
                      <a:pt x="126" y="52"/>
                    </a:cubicBezTo>
                    <a:cubicBezTo>
                      <a:pt x="128" y="53"/>
                      <a:pt x="130" y="54"/>
                      <a:pt x="131" y="55"/>
                    </a:cubicBezTo>
                    <a:cubicBezTo>
                      <a:pt x="131" y="55"/>
                      <a:pt x="132" y="55"/>
                      <a:pt x="132" y="56"/>
                    </a:cubicBezTo>
                    <a:cubicBezTo>
                      <a:pt x="133" y="56"/>
                      <a:pt x="133" y="56"/>
                      <a:pt x="133" y="56"/>
                    </a:cubicBezTo>
                    <a:cubicBezTo>
                      <a:pt x="133" y="56"/>
                      <a:pt x="133" y="56"/>
                      <a:pt x="133" y="56"/>
                    </a:cubicBezTo>
                    <a:cubicBezTo>
                      <a:pt x="133" y="56"/>
                      <a:pt x="133" y="56"/>
                      <a:pt x="133" y="56"/>
                    </a:cubicBezTo>
                    <a:cubicBezTo>
                      <a:pt x="134" y="56"/>
                      <a:pt x="134" y="56"/>
                      <a:pt x="134" y="56"/>
                    </a:cubicBezTo>
                    <a:cubicBezTo>
                      <a:pt x="135" y="55"/>
                      <a:pt x="135" y="55"/>
                      <a:pt x="135" y="55"/>
                    </a:cubicBezTo>
                    <a:cubicBezTo>
                      <a:pt x="135" y="55"/>
                      <a:pt x="135" y="55"/>
                      <a:pt x="135" y="55"/>
                    </a:cubicBezTo>
                    <a:cubicBezTo>
                      <a:pt x="135" y="54"/>
                      <a:pt x="135" y="54"/>
                      <a:pt x="135" y="54"/>
                    </a:cubicBezTo>
                    <a:cubicBezTo>
                      <a:pt x="134" y="53"/>
                      <a:pt x="134" y="53"/>
                      <a:pt x="134" y="53"/>
                    </a:cubicBezTo>
                    <a:cubicBezTo>
                      <a:pt x="133" y="52"/>
                      <a:pt x="132" y="51"/>
                      <a:pt x="129" y="49"/>
                    </a:cubicBezTo>
                    <a:cubicBezTo>
                      <a:pt x="121" y="44"/>
                      <a:pt x="106" y="35"/>
                      <a:pt x="92" y="27"/>
                    </a:cubicBezTo>
                    <a:cubicBezTo>
                      <a:pt x="85" y="23"/>
                      <a:pt x="79" y="19"/>
                      <a:pt x="74" y="16"/>
                    </a:cubicBezTo>
                    <a:cubicBezTo>
                      <a:pt x="72" y="15"/>
                      <a:pt x="70" y="14"/>
                      <a:pt x="69" y="13"/>
                    </a:cubicBezTo>
                    <a:cubicBezTo>
                      <a:pt x="68" y="12"/>
                      <a:pt x="68" y="12"/>
                      <a:pt x="68" y="12"/>
                    </a:cubicBezTo>
                    <a:cubicBezTo>
                      <a:pt x="67" y="12"/>
                      <a:pt x="67" y="12"/>
                      <a:pt x="67" y="12"/>
                    </a:cubicBezTo>
                    <a:cubicBezTo>
                      <a:pt x="67" y="12"/>
                      <a:pt x="67" y="12"/>
                      <a:pt x="67" y="12"/>
                    </a:cubicBezTo>
                    <a:cubicBezTo>
                      <a:pt x="67" y="12"/>
                      <a:pt x="67" y="12"/>
                      <a:pt x="67" y="12"/>
                    </a:cubicBezTo>
                    <a:cubicBezTo>
                      <a:pt x="67" y="12"/>
                      <a:pt x="67" y="12"/>
                      <a:pt x="67" y="12"/>
                    </a:cubicBezTo>
                    <a:cubicBezTo>
                      <a:pt x="67" y="12"/>
                      <a:pt x="67" y="12"/>
                      <a:pt x="67" y="12"/>
                    </a:cubicBezTo>
                    <a:cubicBezTo>
                      <a:pt x="67" y="12"/>
                      <a:pt x="67" y="12"/>
                      <a:pt x="67" y="12"/>
                    </a:cubicBezTo>
                    <a:cubicBezTo>
                      <a:pt x="66" y="13"/>
                      <a:pt x="66" y="13"/>
                      <a:pt x="66" y="13"/>
                    </a:cubicBezTo>
                    <a:cubicBezTo>
                      <a:pt x="68" y="13"/>
                      <a:pt x="68" y="13"/>
                      <a:pt x="68" y="13"/>
                    </a:cubicBezTo>
                    <a:cubicBezTo>
                      <a:pt x="68" y="12"/>
                      <a:pt x="67" y="12"/>
                      <a:pt x="67" y="12"/>
                    </a:cubicBezTo>
                    <a:cubicBezTo>
                      <a:pt x="66" y="13"/>
                      <a:pt x="66" y="13"/>
                      <a:pt x="66" y="13"/>
                    </a:cubicBezTo>
                    <a:cubicBezTo>
                      <a:pt x="68" y="13"/>
                      <a:pt x="68" y="13"/>
                      <a:pt x="68" y="13"/>
                    </a:cubicBezTo>
                    <a:cubicBezTo>
                      <a:pt x="66" y="13"/>
                      <a:pt x="66" y="13"/>
                      <a:pt x="66" y="13"/>
                    </a:cubicBezTo>
                    <a:cubicBezTo>
                      <a:pt x="67" y="13"/>
                      <a:pt x="67" y="13"/>
                      <a:pt x="67" y="13"/>
                    </a:cubicBezTo>
                    <a:cubicBezTo>
                      <a:pt x="68" y="13"/>
                      <a:pt x="68" y="13"/>
                      <a:pt x="68" y="13"/>
                    </a:cubicBezTo>
                    <a:cubicBezTo>
                      <a:pt x="66" y="13"/>
                      <a:pt x="66" y="13"/>
                      <a:pt x="66" y="13"/>
                    </a:cubicBezTo>
                    <a:cubicBezTo>
                      <a:pt x="67" y="13"/>
                      <a:pt x="67" y="13"/>
                      <a:pt x="67" y="13"/>
                    </a:cubicBezTo>
                    <a:cubicBezTo>
                      <a:pt x="66" y="13"/>
                      <a:pt x="66" y="13"/>
                      <a:pt x="66" y="13"/>
                    </a:cubicBezTo>
                    <a:cubicBezTo>
                      <a:pt x="65" y="14"/>
                      <a:pt x="65" y="14"/>
                      <a:pt x="65" y="14"/>
                    </a:cubicBezTo>
                    <a:cubicBezTo>
                      <a:pt x="65" y="14"/>
                      <a:pt x="82" y="23"/>
                      <a:pt x="98" y="32"/>
                    </a:cubicBezTo>
                    <a:cubicBezTo>
                      <a:pt x="107" y="36"/>
                      <a:pt x="115" y="41"/>
                      <a:pt x="121" y="44"/>
                    </a:cubicBezTo>
                    <a:cubicBezTo>
                      <a:pt x="124" y="46"/>
                      <a:pt x="127" y="47"/>
                      <a:pt x="129" y="48"/>
                    </a:cubicBezTo>
                    <a:cubicBezTo>
                      <a:pt x="130" y="49"/>
                      <a:pt x="131" y="49"/>
                      <a:pt x="131" y="49"/>
                    </a:cubicBezTo>
                    <a:cubicBezTo>
                      <a:pt x="132" y="50"/>
                      <a:pt x="132" y="50"/>
                      <a:pt x="132" y="50"/>
                    </a:cubicBezTo>
                    <a:cubicBezTo>
                      <a:pt x="133" y="50"/>
                      <a:pt x="133" y="50"/>
                      <a:pt x="133" y="50"/>
                    </a:cubicBezTo>
                    <a:cubicBezTo>
                      <a:pt x="133" y="50"/>
                      <a:pt x="133" y="50"/>
                      <a:pt x="133" y="50"/>
                    </a:cubicBezTo>
                    <a:cubicBezTo>
                      <a:pt x="134" y="50"/>
                      <a:pt x="134" y="50"/>
                      <a:pt x="134" y="50"/>
                    </a:cubicBezTo>
                    <a:cubicBezTo>
                      <a:pt x="134" y="49"/>
                      <a:pt x="134" y="49"/>
                      <a:pt x="134" y="49"/>
                    </a:cubicBezTo>
                    <a:cubicBezTo>
                      <a:pt x="134" y="49"/>
                      <a:pt x="134" y="49"/>
                      <a:pt x="134" y="49"/>
                    </a:cubicBezTo>
                    <a:cubicBezTo>
                      <a:pt x="135" y="48"/>
                      <a:pt x="135" y="48"/>
                      <a:pt x="135" y="48"/>
                    </a:cubicBezTo>
                    <a:cubicBezTo>
                      <a:pt x="135" y="48"/>
                      <a:pt x="134" y="48"/>
                      <a:pt x="134" y="48"/>
                    </a:cubicBezTo>
                    <a:cubicBezTo>
                      <a:pt x="134" y="47"/>
                      <a:pt x="134" y="47"/>
                      <a:pt x="134" y="47"/>
                    </a:cubicBezTo>
                    <a:cubicBezTo>
                      <a:pt x="133" y="46"/>
                      <a:pt x="132" y="46"/>
                      <a:pt x="130" y="44"/>
                    </a:cubicBezTo>
                    <a:cubicBezTo>
                      <a:pt x="124" y="41"/>
                      <a:pt x="112" y="33"/>
                      <a:pt x="101" y="26"/>
                    </a:cubicBezTo>
                    <a:cubicBezTo>
                      <a:pt x="95" y="23"/>
                      <a:pt x="90" y="20"/>
                      <a:pt x="86" y="17"/>
                    </a:cubicBezTo>
                    <a:cubicBezTo>
                      <a:pt x="84" y="16"/>
                      <a:pt x="83" y="15"/>
                      <a:pt x="82" y="15"/>
                    </a:cubicBezTo>
                    <a:cubicBezTo>
                      <a:pt x="81" y="14"/>
                      <a:pt x="81" y="14"/>
                      <a:pt x="81"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79" y="15"/>
                      <a:pt x="79" y="15"/>
                      <a:pt x="79" y="15"/>
                    </a:cubicBezTo>
                    <a:cubicBezTo>
                      <a:pt x="80" y="14"/>
                      <a:pt x="80" y="14"/>
                      <a:pt x="80" y="14"/>
                    </a:cubicBezTo>
                    <a:cubicBezTo>
                      <a:pt x="80" y="14"/>
                      <a:pt x="80" y="14"/>
                      <a:pt x="80" y="14"/>
                    </a:cubicBezTo>
                    <a:cubicBezTo>
                      <a:pt x="79" y="15"/>
                      <a:pt x="79" y="15"/>
                      <a:pt x="79" y="15"/>
                    </a:cubicBezTo>
                    <a:cubicBezTo>
                      <a:pt x="80" y="14"/>
                      <a:pt x="80" y="14"/>
                      <a:pt x="80" y="14"/>
                    </a:cubicBezTo>
                    <a:cubicBezTo>
                      <a:pt x="79" y="15"/>
                      <a:pt x="79" y="15"/>
                      <a:pt x="79" y="15"/>
                    </a:cubicBezTo>
                    <a:cubicBezTo>
                      <a:pt x="81" y="14"/>
                      <a:pt x="81" y="14"/>
                      <a:pt x="81" y="14"/>
                    </a:cubicBezTo>
                    <a:cubicBezTo>
                      <a:pt x="80" y="14"/>
                      <a:pt x="80" y="14"/>
                      <a:pt x="80" y="14"/>
                    </a:cubicBezTo>
                    <a:cubicBezTo>
                      <a:pt x="79" y="15"/>
                      <a:pt x="79" y="15"/>
                      <a:pt x="79" y="15"/>
                    </a:cubicBezTo>
                    <a:cubicBezTo>
                      <a:pt x="81" y="14"/>
                      <a:pt x="81" y="14"/>
                      <a:pt x="81" y="14"/>
                    </a:cubicBezTo>
                    <a:cubicBezTo>
                      <a:pt x="79" y="15"/>
                      <a:pt x="79" y="15"/>
                      <a:pt x="79" y="15"/>
                    </a:cubicBezTo>
                    <a:cubicBezTo>
                      <a:pt x="81" y="15"/>
                      <a:pt x="81" y="15"/>
                      <a:pt x="81" y="15"/>
                    </a:cubicBezTo>
                    <a:cubicBezTo>
                      <a:pt x="81" y="14"/>
                      <a:pt x="81" y="14"/>
                      <a:pt x="81" y="14"/>
                    </a:cubicBezTo>
                    <a:cubicBezTo>
                      <a:pt x="79" y="15"/>
                      <a:pt x="79" y="15"/>
                      <a:pt x="79" y="15"/>
                    </a:cubicBezTo>
                    <a:cubicBezTo>
                      <a:pt x="81" y="15"/>
                      <a:pt x="81" y="15"/>
                      <a:pt x="81" y="15"/>
                    </a:cubicBezTo>
                    <a:cubicBezTo>
                      <a:pt x="79" y="15"/>
                      <a:pt x="79" y="15"/>
                      <a:pt x="79" y="15"/>
                    </a:cubicBezTo>
                    <a:cubicBezTo>
                      <a:pt x="79" y="16"/>
                      <a:pt x="79" y="16"/>
                      <a:pt x="79" y="16"/>
                    </a:cubicBezTo>
                    <a:cubicBezTo>
                      <a:pt x="79" y="16"/>
                      <a:pt x="91" y="23"/>
                      <a:pt x="105" y="30"/>
                    </a:cubicBezTo>
                    <a:cubicBezTo>
                      <a:pt x="111" y="33"/>
                      <a:pt x="118" y="36"/>
                      <a:pt x="123" y="39"/>
                    </a:cubicBezTo>
                    <a:cubicBezTo>
                      <a:pt x="125" y="40"/>
                      <a:pt x="127" y="41"/>
                      <a:pt x="129" y="42"/>
                    </a:cubicBezTo>
                    <a:cubicBezTo>
                      <a:pt x="130" y="42"/>
                      <a:pt x="130" y="43"/>
                      <a:pt x="131" y="43"/>
                    </a:cubicBezTo>
                    <a:cubicBezTo>
                      <a:pt x="131" y="43"/>
                      <a:pt x="131" y="43"/>
                      <a:pt x="131" y="43"/>
                    </a:cubicBezTo>
                    <a:cubicBezTo>
                      <a:pt x="132" y="43"/>
                      <a:pt x="132" y="43"/>
                      <a:pt x="132" y="43"/>
                    </a:cubicBezTo>
                    <a:cubicBezTo>
                      <a:pt x="132" y="43"/>
                      <a:pt x="132" y="43"/>
                      <a:pt x="132" y="43"/>
                    </a:cubicBezTo>
                    <a:cubicBezTo>
                      <a:pt x="133" y="43"/>
                      <a:pt x="133" y="43"/>
                      <a:pt x="133" y="43"/>
                    </a:cubicBezTo>
                    <a:cubicBezTo>
                      <a:pt x="133" y="43"/>
                      <a:pt x="133" y="43"/>
                      <a:pt x="133" y="43"/>
                    </a:cubicBezTo>
                    <a:cubicBezTo>
                      <a:pt x="134" y="42"/>
                      <a:pt x="134" y="42"/>
                      <a:pt x="134" y="41"/>
                    </a:cubicBezTo>
                    <a:cubicBezTo>
                      <a:pt x="134" y="41"/>
                      <a:pt x="133" y="41"/>
                      <a:pt x="133" y="40"/>
                    </a:cubicBezTo>
                    <a:cubicBezTo>
                      <a:pt x="95" y="16"/>
                      <a:pt x="95" y="16"/>
                      <a:pt x="95" y="16"/>
                    </a:cubicBezTo>
                    <a:cubicBezTo>
                      <a:pt x="94" y="18"/>
                      <a:pt x="94" y="18"/>
                      <a:pt x="94" y="18"/>
                    </a:cubicBezTo>
                    <a:cubicBezTo>
                      <a:pt x="95" y="18"/>
                      <a:pt x="95" y="18"/>
                      <a:pt x="95" y="18"/>
                    </a:cubicBezTo>
                    <a:cubicBezTo>
                      <a:pt x="94" y="18"/>
                      <a:pt x="94" y="18"/>
                      <a:pt x="94" y="18"/>
                    </a:cubicBezTo>
                    <a:cubicBezTo>
                      <a:pt x="94" y="19"/>
                      <a:pt x="94" y="19"/>
                      <a:pt x="94" y="19"/>
                    </a:cubicBezTo>
                    <a:cubicBezTo>
                      <a:pt x="94" y="19"/>
                      <a:pt x="95" y="19"/>
                      <a:pt x="95" y="18"/>
                    </a:cubicBezTo>
                    <a:cubicBezTo>
                      <a:pt x="94" y="18"/>
                      <a:pt x="94" y="18"/>
                      <a:pt x="94" y="18"/>
                    </a:cubicBezTo>
                    <a:cubicBezTo>
                      <a:pt x="94" y="19"/>
                      <a:pt x="94" y="19"/>
                      <a:pt x="94" y="19"/>
                    </a:cubicBezTo>
                    <a:cubicBezTo>
                      <a:pt x="94" y="18"/>
                      <a:pt x="94" y="18"/>
                      <a:pt x="94" y="18"/>
                    </a:cubicBezTo>
                    <a:cubicBezTo>
                      <a:pt x="94" y="19"/>
                      <a:pt x="94" y="19"/>
                      <a:pt x="94" y="19"/>
                    </a:cubicBezTo>
                    <a:cubicBezTo>
                      <a:pt x="94" y="19"/>
                      <a:pt x="94" y="19"/>
                      <a:pt x="94" y="19"/>
                    </a:cubicBezTo>
                    <a:cubicBezTo>
                      <a:pt x="94" y="18"/>
                      <a:pt x="94" y="18"/>
                      <a:pt x="94" y="18"/>
                    </a:cubicBezTo>
                    <a:cubicBezTo>
                      <a:pt x="94" y="19"/>
                      <a:pt x="94" y="19"/>
                      <a:pt x="94" y="19"/>
                    </a:cubicBezTo>
                    <a:cubicBezTo>
                      <a:pt x="94" y="19"/>
                      <a:pt x="94" y="19"/>
                      <a:pt x="94" y="19"/>
                    </a:cubicBezTo>
                    <a:cubicBezTo>
                      <a:pt x="94" y="19"/>
                      <a:pt x="94" y="19"/>
                      <a:pt x="94" y="19"/>
                    </a:cubicBezTo>
                    <a:cubicBezTo>
                      <a:pt x="94" y="19"/>
                      <a:pt x="94" y="19"/>
                      <a:pt x="94" y="19"/>
                    </a:cubicBezTo>
                    <a:cubicBezTo>
                      <a:pt x="94" y="19"/>
                      <a:pt x="94" y="19"/>
                      <a:pt x="94" y="19"/>
                    </a:cubicBezTo>
                    <a:cubicBezTo>
                      <a:pt x="94" y="19"/>
                      <a:pt x="94" y="19"/>
                      <a:pt x="94" y="19"/>
                    </a:cubicBezTo>
                    <a:cubicBezTo>
                      <a:pt x="94" y="19"/>
                      <a:pt x="95" y="19"/>
                      <a:pt x="96" y="20"/>
                    </a:cubicBezTo>
                    <a:cubicBezTo>
                      <a:pt x="100" y="22"/>
                      <a:pt x="109" y="26"/>
                      <a:pt x="116" y="29"/>
                    </a:cubicBezTo>
                    <a:cubicBezTo>
                      <a:pt x="120" y="31"/>
                      <a:pt x="123" y="33"/>
                      <a:pt x="125" y="34"/>
                    </a:cubicBezTo>
                    <a:cubicBezTo>
                      <a:pt x="127" y="35"/>
                      <a:pt x="128" y="35"/>
                      <a:pt x="129" y="35"/>
                    </a:cubicBezTo>
                    <a:cubicBezTo>
                      <a:pt x="129" y="36"/>
                      <a:pt x="129" y="36"/>
                      <a:pt x="130" y="36"/>
                    </a:cubicBezTo>
                    <a:cubicBezTo>
                      <a:pt x="130" y="36"/>
                      <a:pt x="130" y="36"/>
                      <a:pt x="130" y="36"/>
                    </a:cubicBezTo>
                    <a:cubicBezTo>
                      <a:pt x="130" y="36"/>
                      <a:pt x="130" y="36"/>
                      <a:pt x="130" y="36"/>
                    </a:cubicBezTo>
                    <a:cubicBezTo>
                      <a:pt x="130" y="36"/>
                      <a:pt x="130" y="36"/>
                      <a:pt x="130" y="36"/>
                    </a:cubicBezTo>
                    <a:cubicBezTo>
                      <a:pt x="131" y="36"/>
                      <a:pt x="131" y="36"/>
                      <a:pt x="131" y="36"/>
                    </a:cubicBezTo>
                    <a:cubicBezTo>
                      <a:pt x="132" y="36"/>
                      <a:pt x="132" y="36"/>
                      <a:pt x="132" y="36"/>
                    </a:cubicBezTo>
                    <a:cubicBezTo>
                      <a:pt x="132" y="35"/>
                      <a:pt x="132" y="35"/>
                      <a:pt x="132" y="34"/>
                    </a:cubicBezTo>
                    <a:cubicBezTo>
                      <a:pt x="132" y="34"/>
                      <a:pt x="132" y="34"/>
                      <a:pt x="131" y="33"/>
                    </a:cubicBezTo>
                    <a:cubicBezTo>
                      <a:pt x="121" y="27"/>
                      <a:pt x="121" y="27"/>
                      <a:pt x="121" y="27"/>
                    </a:cubicBezTo>
                    <a:cubicBezTo>
                      <a:pt x="131" y="31"/>
                      <a:pt x="131" y="31"/>
                      <a:pt x="131" y="31"/>
                    </a:cubicBezTo>
                    <a:cubicBezTo>
                      <a:pt x="132" y="31"/>
                      <a:pt x="133" y="31"/>
                      <a:pt x="133" y="30"/>
                    </a:cubicBezTo>
                    <a:cubicBezTo>
                      <a:pt x="134" y="30"/>
                      <a:pt x="133" y="29"/>
                      <a:pt x="133" y="28"/>
                    </a:cubicBezTo>
                    <a:cubicBezTo>
                      <a:pt x="119" y="20"/>
                      <a:pt x="119" y="20"/>
                      <a:pt x="119" y="20"/>
                    </a:cubicBezTo>
                    <a:cubicBezTo>
                      <a:pt x="119" y="21"/>
                      <a:pt x="119" y="21"/>
                      <a:pt x="119" y="21"/>
                    </a:cubicBezTo>
                    <a:cubicBezTo>
                      <a:pt x="120" y="22"/>
                      <a:pt x="120" y="22"/>
                      <a:pt x="120" y="22"/>
                    </a:cubicBezTo>
                    <a:cubicBezTo>
                      <a:pt x="119" y="21"/>
                      <a:pt x="119" y="21"/>
                      <a:pt x="119" y="21"/>
                    </a:cubicBezTo>
                    <a:cubicBezTo>
                      <a:pt x="119" y="23"/>
                      <a:pt x="119" y="23"/>
                      <a:pt x="119" y="23"/>
                    </a:cubicBezTo>
                    <a:cubicBezTo>
                      <a:pt x="119" y="23"/>
                      <a:pt x="120" y="23"/>
                      <a:pt x="120" y="22"/>
                    </a:cubicBezTo>
                    <a:cubicBezTo>
                      <a:pt x="119" y="21"/>
                      <a:pt x="119" y="21"/>
                      <a:pt x="119" y="21"/>
                    </a:cubicBezTo>
                    <a:cubicBezTo>
                      <a:pt x="119" y="23"/>
                      <a:pt x="119" y="23"/>
                      <a:pt x="119" y="23"/>
                    </a:cubicBezTo>
                    <a:cubicBezTo>
                      <a:pt x="119" y="21"/>
                      <a:pt x="119" y="21"/>
                      <a:pt x="119" y="21"/>
                    </a:cubicBezTo>
                    <a:cubicBezTo>
                      <a:pt x="119" y="23"/>
                      <a:pt x="119" y="23"/>
                      <a:pt x="119" y="23"/>
                    </a:cubicBezTo>
                    <a:cubicBezTo>
                      <a:pt x="119" y="23"/>
                      <a:pt x="119" y="23"/>
                      <a:pt x="119" y="23"/>
                    </a:cubicBezTo>
                    <a:cubicBezTo>
                      <a:pt x="119" y="21"/>
                      <a:pt x="119" y="21"/>
                      <a:pt x="119" y="21"/>
                    </a:cubicBezTo>
                    <a:cubicBezTo>
                      <a:pt x="119" y="23"/>
                      <a:pt x="119" y="23"/>
                      <a:pt x="119" y="23"/>
                    </a:cubicBezTo>
                    <a:cubicBezTo>
                      <a:pt x="119" y="22"/>
                      <a:pt x="119" y="22"/>
                      <a:pt x="119" y="22"/>
                    </a:cubicBezTo>
                    <a:cubicBezTo>
                      <a:pt x="118" y="23"/>
                      <a:pt x="118" y="23"/>
                      <a:pt x="118" y="23"/>
                    </a:cubicBezTo>
                    <a:cubicBezTo>
                      <a:pt x="119" y="23"/>
                      <a:pt x="119" y="23"/>
                      <a:pt x="119" y="23"/>
                    </a:cubicBezTo>
                    <a:cubicBezTo>
                      <a:pt x="119" y="22"/>
                      <a:pt x="119" y="22"/>
                      <a:pt x="119" y="22"/>
                    </a:cubicBezTo>
                    <a:cubicBezTo>
                      <a:pt x="118" y="23"/>
                      <a:pt x="118" y="23"/>
                      <a:pt x="118" y="23"/>
                    </a:cubicBezTo>
                    <a:cubicBezTo>
                      <a:pt x="119" y="23"/>
                      <a:pt x="119" y="23"/>
                      <a:pt x="121" y="23"/>
                    </a:cubicBezTo>
                    <a:cubicBezTo>
                      <a:pt x="122" y="24"/>
                      <a:pt x="125" y="25"/>
                      <a:pt x="127" y="25"/>
                    </a:cubicBezTo>
                    <a:cubicBezTo>
                      <a:pt x="128" y="25"/>
                      <a:pt x="129" y="26"/>
                      <a:pt x="130" y="26"/>
                    </a:cubicBezTo>
                    <a:cubicBezTo>
                      <a:pt x="130" y="26"/>
                      <a:pt x="130" y="26"/>
                      <a:pt x="131" y="26"/>
                    </a:cubicBezTo>
                    <a:cubicBezTo>
                      <a:pt x="131" y="26"/>
                      <a:pt x="131" y="26"/>
                      <a:pt x="131" y="26"/>
                    </a:cubicBezTo>
                    <a:cubicBezTo>
                      <a:pt x="132" y="26"/>
                      <a:pt x="132" y="26"/>
                      <a:pt x="132" y="26"/>
                    </a:cubicBezTo>
                    <a:cubicBezTo>
                      <a:pt x="132" y="26"/>
                      <a:pt x="132" y="26"/>
                      <a:pt x="133" y="25"/>
                    </a:cubicBezTo>
                    <a:cubicBezTo>
                      <a:pt x="133" y="25"/>
                      <a:pt x="133" y="25"/>
                      <a:pt x="133" y="24"/>
                    </a:cubicBezTo>
                    <a:cubicBezTo>
                      <a:pt x="133" y="24"/>
                      <a:pt x="133" y="24"/>
                      <a:pt x="132" y="23"/>
                    </a:cubicBezTo>
                    <a:cubicBezTo>
                      <a:pt x="129" y="22"/>
                      <a:pt x="129" y="22"/>
                      <a:pt x="129" y="22"/>
                    </a:cubicBezTo>
                    <a:cubicBezTo>
                      <a:pt x="129" y="21"/>
                      <a:pt x="128" y="21"/>
                      <a:pt x="127" y="22"/>
                    </a:cubicBezTo>
                    <a:cubicBezTo>
                      <a:pt x="127" y="23"/>
                      <a:pt x="127" y="24"/>
                      <a:pt x="128" y="24"/>
                    </a:cubicBezTo>
                    <a:cubicBezTo>
                      <a:pt x="131" y="26"/>
                      <a:pt x="131" y="26"/>
                      <a:pt x="131" y="26"/>
                    </a:cubicBezTo>
                    <a:cubicBezTo>
                      <a:pt x="132" y="25"/>
                      <a:pt x="132" y="25"/>
                      <a:pt x="132" y="25"/>
                    </a:cubicBezTo>
                    <a:cubicBezTo>
                      <a:pt x="130" y="24"/>
                      <a:pt x="130" y="24"/>
                      <a:pt x="130" y="24"/>
                    </a:cubicBezTo>
                    <a:cubicBezTo>
                      <a:pt x="131" y="25"/>
                      <a:pt x="131" y="25"/>
                      <a:pt x="131" y="25"/>
                    </a:cubicBezTo>
                    <a:cubicBezTo>
                      <a:pt x="131" y="23"/>
                      <a:pt x="131" y="23"/>
                      <a:pt x="131" y="23"/>
                    </a:cubicBezTo>
                    <a:cubicBezTo>
                      <a:pt x="131" y="23"/>
                      <a:pt x="131" y="23"/>
                      <a:pt x="130" y="24"/>
                    </a:cubicBezTo>
                    <a:cubicBezTo>
                      <a:pt x="131" y="25"/>
                      <a:pt x="131" y="25"/>
                      <a:pt x="131" y="25"/>
                    </a:cubicBezTo>
                    <a:cubicBezTo>
                      <a:pt x="131" y="23"/>
                      <a:pt x="131" y="23"/>
                      <a:pt x="131" y="23"/>
                    </a:cubicBezTo>
                    <a:cubicBezTo>
                      <a:pt x="131" y="24"/>
                      <a:pt x="131" y="24"/>
                      <a:pt x="131" y="24"/>
                    </a:cubicBezTo>
                    <a:cubicBezTo>
                      <a:pt x="131" y="23"/>
                      <a:pt x="131" y="23"/>
                      <a:pt x="131" y="23"/>
                    </a:cubicBezTo>
                    <a:cubicBezTo>
                      <a:pt x="131" y="23"/>
                      <a:pt x="131" y="23"/>
                      <a:pt x="131" y="23"/>
                    </a:cubicBezTo>
                    <a:cubicBezTo>
                      <a:pt x="131" y="24"/>
                      <a:pt x="131" y="24"/>
                      <a:pt x="131" y="24"/>
                    </a:cubicBezTo>
                    <a:cubicBezTo>
                      <a:pt x="131" y="23"/>
                      <a:pt x="131" y="23"/>
                      <a:pt x="131" y="23"/>
                    </a:cubicBezTo>
                    <a:cubicBezTo>
                      <a:pt x="131" y="23"/>
                      <a:pt x="131" y="23"/>
                      <a:pt x="131" y="23"/>
                    </a:cubicBezTo>
                    <a:cubicBezTo>
                      <a:pt x="131" y="23"/>
                      <a:pt x="131" y="23"/>
                      <a:pt x="131" y="23"/>
                    </a:cubicBezTo>
                    <a:cubicBezTo>
                      <a:pt x="131" y="23"/>
                      <a:pt x="131" y="23"/>
                      <a:pt x="131" y="23"/>
                    </a:cubicBezTo>
                    <a:cubicBezTo>
                      <a:pt x="131" y="23"/>
                      <a:pt x="131" y="23"/>
                      <a:pt x="131" y="23"/>
                    </a:cubicBezTo>
                    <a:cubicBezTo>
                      <a:pt x="131" y="23"/>
                      <a:pt x="131" y="23"/>
                      <a:pt x="131" y="23"/>
                    </a:cubicBezTo>
                    <a:cubicBezTo>
                      <a:pt x="131" y="23"/>
                      <a:pt x="130" y="23"/>
                      <a:pt x="129" y="23"/>
                    </a:cubicBezTo>
                    <a:cubicBezTo>
                      <a:pt x="127" y="22"/>
                      <a:pt x="125" y="22"/>
                      <a:pt x="123" y="21"/>
                    </a:cubicBezTo>
                    <a:cubicBezTo>
                      <a:pt x="122" y="21"/>
                      <a:pt x="121" y="20"/>
                      <a:pt x="120" y="20"/>
                    </a:cubicBezTo>
                    <a:cubicBezTo>
                      <a:pt x="119" y="20"/>
                      <a:pt x="119" y="20"/>
                      <a:pt x="119" y="20"/>
                    </a:cubicBezTo>
                    <a:cubicBezTo>
                      <a:pt x="119" y="20"/>
                      <a:pt x="119" y="20"/>
                      <a:pt x="119" y="20"/>
                    </a:cubicBezTo>
                    <a:cubicBezTo>
                      <a:pt x="119" y="20"/>
                      <a:pt x="119" y="20"/>
                      <a:pt x="119" y="20"/>
                    </a:cubicBezTo>
                    <a:cubicBezTo>
                      <a:pt x="118" y="20"/>
                      <a:pt x="118" y="20"/>
                      <a:pt x="118" y="20"/>
                    </a:cubicBezTo>
                    <a:cubicBezTo>
                      <a:pt x="118" y="20"/>
                      <a:pt x="118" y="20"/>
                      <a:pt x="117" y="21"/>
                    </a:cubicBezTo>
                    <a:cubicBezTo>
                      <a:pt x="117" y="21"/>
                      <a:pt x="117" y="22"/>
                      <a:pt x="118" y="23"/>
                    </a:cubicBezTo>
                    <a:cubicBezTo>
                      <a:pt x="131" y="31"/>
                      <a:pt x="131" y="31"/>
                      <a:pt x="131" y="31"/>
                    </a:cubicBezTo>
                    <a:cubicBezTo>
                      <a:pt x="132" y="30"/>
                      <a:pt x="132" y="30"/>
                      <a:pt x="132" y="30"/>
                    </a:cubicBezTo>
                    <a:cubicBezTo>
                      <a:pt x="133" y="28"/>
                      <a:pt x="133" y="28"/>
                      <a:pt x="133" y="28"/>
                    </a:cubicBezTo>
                    <a:cubicBezTo>
                      <a:pt x="107" y="18"/>
                      <a:pt x="107" y="18"/>
                      <a:pt x="107" y="18"/>
                    </a:cubicBezTo>
                    <a:cubicBezTo>
                      <a:pt x="106" y="18"/>
                      <a:pt x="106" y="18"/>
                      <a:pt x="105" y="19"/>
                    </a:cubicBezTo>
                    <a:cubicBezTo>
                      <a:pt x="105" y="20"/>
                      <a:pt x="105" y="21"/>
                      <a:pt x="106" y="21"/>
                    </a:cubicBezTo>
                    <a:cubicBezTo>
                      <a:pt x="130" y="36"/>
                      <a:pt x="130" y="36"/>
                      <a:pt x="130" y="36"/>
                    </a:cubicBezTo>
                    <a:cubicBezTo>
                      <a:pt x="130" y="35"/>
                      <a:pt x="130" y="35"/>
                      <a:pt x="130" y="35"/>
                    </a:cubicBezTo>
                    <a:cubicBezTo>
                      <a:pt x="129" y="34"/>
                      <a:pt x="129" y="34"/>
                      <a:pt x="129" y="34"/>
                    </a:cubicBezTo>
                    <a:cubicBezTo>
                      <a:pt x="130" y="35"/>
                      <a:pt x="130" y="35"/>
                      <a:pt x="130" y="35"/>
                    </a:cubicBezTo>
                    <a:cubicBezTo>
                      <a:pt x="130" y="33"/>
                      <a:pt x="130" y="33"/>
                      <a:pt x="130" y="33"/>
                    </a:cubicBezTo>
                    <a:cubicBezTo>
                      <a:pt x="129" y="34"/>
                      <a:pt x="129" y="34"/>
                      <a:pt x="129" y="34"/>
                    </a:cubicBezTo>
                    <a:cubicBezTo>
                      <a:pt x="130" y="35"/>
                      <a:pt x="130" y="35"/>
                      <a:pt x="130" y="35"/>
                    </a:cubicBezTo>
                    <a:cubicBezTo>
                      <a:pt x="130" y="33"/>
                      <a:pt x="130" y="33"/>
                      <a:pt x="130" y="33"/>
                    </a:cubicBezTo>
                    <a:cubicBezTo>
                      <a:pt x="130" y="35"/>
                      <a:pt x="130" y="35"/>
                      <a:pt x="130" y="35"/>
                    </a:cubicBezTo>
                    <a:cubicBezTo>
                      <a:pt x="130" y="33"/>
                      <a:pt x="130" y="33"/>
                      <a:pt x="130" y="33"/>
                    </a:cubicBezTo>
                    <a:cubicBezTo>
                      <a:pt x="130" y="33"/>
                      <a:pt x="130" y="33"/>
                      <a:pt x="130" y="33"/>
                    </a:cubicBezTo>
                    <a:cubicBezTo>
                      <a:pt x="130" y="35"/>
                      <a:pt x="130" y="35"/>
                      <a:pt x="130" y="35"/>
                    </a:cubicBezTo>
                    <a:cubicBezTo>
                      <a:pt x="130" y="33"/>
                      <a:pt x="130" y="33"/>
                      <a:pt x="130" y="33"/>
                    </a:cubicBezTo>
                    <a:cubicBezTo>
                      <a:pt x="130" y="35"/>
                      <a:pt x="130" y="35"/>
                      <a:pt x="130" y="35"/>
                    </a:cubicBezTo>
                    <a:cubicBezTo>
                      <a:pt x="131" y="33"/>
                      <a:pt x="131" y="33"/>
                      <a:pt x="131" y="33"/>
                    </a:cubicBezTo>
                    <a:cubicBezTo>
                      <a:pt x="130" y="33"/>
                      <a:pt x="130" y="33"/>
                      <a:pt x="130" y="33"/>
                    </a:cubicBezTo>
                    <a:cubicBezTo>
                      <a:pt x="130" y="35"/>
                      <a:pt x="130" y="35"/>
                      <a:pt x="130" y="35"/>
                    </a:cubicBezTo>
                    <a:cubicBezTo>
                      <a:pt x="131" y="33"/>
                      <a:pt x="131" y="33"/>
                      <a:pt x="131" y="33"/>
                    </a:cubicBezTo>
                    <a:cubicBezTo>
                      <a:pt x="131" y="33"/>
                      <a:pt x="131" y="33"/>
                      <a:pt x="131" y="33"/>
                    </a:cubicBezTo>
                    <a:cubicBezTo>
                      <a:pt x="131" y="33"/>
                      <a:pt x="130" y="33"/>
                      <a:pt x="129" y="32"/>
                    </a:cubicBezTo>
                    <a:cubicBezTo>
                      <a:pt x="125" y="30"/>
                      <a:pt x="117" y="26"/>
                      <a:pt x="110" y="23"/>
                    </a:cubicBezTo>
                    <a:cubicBezTo>
                      <a:pt x="106" y="21"/>
                      <a:pt x="102" y="19"/>
                      <a:pt x="100" y="18"/>
                    </a:cubicBezTo>
                    <a:cubicBezTo>
                      <a:pt x="98" y="18"/>
                      <a:pt x="97" y="17"/>
                      <a:pt x="96" y="17"/>
                    </a:cubicBezTo>
                    <a:cubicBezTo>
                      <a:pt x="96" y="17"/>
                      <a:pt x="95" y="16"/>
                      <a:pt x="95" y="16"/>
                    </a:cubicBezTo>
                    <a:cubicBezTo>
                      <a:pt x="95" y="16"/>
                      <a:pt x="94" y="16"/>
                      <a:pt x="94" y="16"/>
                    </a:cubicBezTo>
                    <a:cubicBezTo>
                      <a:pt x="93" y="16"/>
                      <a:pt x="93" y="16"/>
                      <a:pt x="93" y="16"/>
                    </a:cubicBezTo>
                    <a:cubicBezTo>
                      <a:pt x="93" y="16"/>
                      <a:pt x="93" y="17"/>
                      <a:pt x="92" y="17"/>
                    </a:cubicBezTo>
                    <a:cubicBezTo>
                      <a:pt x="92" y="17"/>
                      <a:pt x="92" y="18"/>
                      <a:pt x="92" y="18"/>
                    </a:cubicBezTo>
                    <a:cubicBezTo>
                      <a:pt x="92" y="18"/>
                      <a:pt x="93" y="19"/>
                      <a:pt x="93" y="19"/>
                    </a:cubicBezTo>
                    <a:cubicBezTo>
                      <a:pt x="131" y="43"/>
                      <a:pt x="131" y="43"/>
                      <a:pt x="131" y="43"/>
                    </a:cubicBezTo>
                    <a:cubicBezTo>
                      <a:pt x="132" y="42"/>
                      <a:pt x="132" y="42"/>
                      <a:pt x="132" y="42"/>
                    </a:cubicBezTo>
                    <a:cubicBezTo>
                      <a:pt x="131" y="41"/>
                      <a:pt x="131" y="41"/>
                      <a:pt x="131" y="41"/>
                    </a:cubicBezTo>
                    <a:cubicBezTo>
                      <a:pt x="132" y="42"/>
                      <a:pt x="132" y="42"/>
                      <a:pt x="132" y="42"/>
                    </a:cubicBezTo>
                    <a:cubicBezTo>
                      <a:pt x="132" y="40"/>
                      <a:pt x="132" y="40"/>
                      <a:pt x="132" y="40"/>
                    </a:cubicBezTo>
                    <a:cubicBezTo>
                      <a:pt x="131" y="41"/>
                      <a:pt x="131" y="41"/>
                      <a:pt x="131" y="41"/>
                    </a:cubicBezTo>
                    <a:cubicBezTo>
                      <a:pt x="132" y="42"/>
                      <a:pt x="132" y="42"/>
                      <a:pt x="132" y="42"/>
                    </a:cubicBezTo>
                    <a:cubicBezTo>
                      <a:pt x="132" y="40"/>
                      <a:pt x="132" y="40"/>
                      <a:pt x="132" y="40"/>
                    </a:cubicBezTo>
                    <a:cubicBezTo>
                      <a:pt x="132" y="42"/>
                      <a:pt x="132" y="42"/>
                      <a:pt x="132" y="42"/>
                    </a:cubicBezTo>
                    <a:cubicBezTo>
                      <a:pt x="132" y="40"/>
                      <a:pt x="132" y="40"/>
                      <a:pt x="132" y="40"/>
                    </a:cubicBezTo>
                    <a:cubicBezTo>
                      <a:pt x="132" y="40"/>
                      <a:pt x="132" y="40"/>
                      <a:pt x="132" y="40"/>
                    </a:cubicBezTo>
                    <a:cubicBezTo>
                      <a:pt x="132" y="42"/>
                      <a:pt x="132" y="42"/>
                      <a:pt x="132" y="42"/>
                    </a:cubicBezTo>
                    <a:cubicBezTo>
                      <a:pt x="132" y="40"/>
                      <a:pt x="132" y="40"/>
                      <a:pt x="132" y="40"/>
                    </a:cubicBezTo>
                    <a:cubicBezTo>
                      <a:pt x="132" y="41"/>
                      <a:pt x="132" y="41"/>
                      <a:pt x="132" y="41"/>
                    </a:cubicBezTo>
                    <a:cubicBezTo>
                      <a:pt x="132" y="40"/>
                      <a:pt x="132" y="40"/>
                      <a:pt x="132" y="40"/>
                    </a:cubicBezTo>
                    <a:cubicBezTo>
                      <a:pt x="132" y="40"/>
                      <a:pt x="132" y="40"/>
                      <a:pt x="132" y="40"/>
                    </a:cubicBezTo>
                    <a:cubicBezTo>
                      <a:pt x="132" y="41"/>
                      <a:pt x="132" y="41"/>
                      <a:pt x="132" y="41"/>
                    </a:cubicBezTo>
                    <a:cubicBezTo>
                      <a:pt x="132" y="40"/>
                      <a:pt x="132" y="40"/>
                      <a:pt x="132" y="40"/>
                    </a:cubicBezTo>
                    <a:cubicBezTo>
                      <a:pt x="132" y="40"/>
                      <a:pt x="132" y="40"/>
                      <a:pt x="132" y="40"/>
                    </a:cubicBezTo>
                    <a:cubicBezTo>
                      <a:pt x="128" y="38"/>
                      <a:pt x="115" y="32"/>
                      <a:pt x="103" y="25"/>
                    </a:cubicBezTo>
                    <a:cubicBezTo>
                      <a:pt x="97" y="22"/>
                      <a:pt x="91" y="19"/>
                      <a:pt x="87" y="17"/>
                    </a:cubicBezTo>
                    <a:cubicBezTo>
                      <a:pt x="83" y="15"/>
                      <a:pt x="80" y="13"/>
                      <a:pt x="80" y="13"/>
                    </a:cubicBezTo>
                    <a:cubicBezTo>
                      <a:pt x="80" y="13"/>
                      <a:pt x="79" y="13"/>
                      <a:pt x="79" y="13"/>
                    </a:cubicBezTo>
                    <a:cubicBezTo>
                      <a:pt x="78" y="14"/>
                      <a:pt x="78" y="14"/>
                      <a:pt x="78" y="15"/>
                    </a:cubicBezTo>
                    <a:cubicBezTo>
                      <a:pt x="78" y="15"/>
                      <a:pt x="78" y="15"/>
                      <a:pt x="78" y="15"/>
                    </a:cubicBezTo>
                    <a:cubicBezTo>
                      <a:pt x="78" y="16"/>
                      <a:pt x="78" y="16"/>
                      <a:pt x="78" y="16"/>
                    </a:cubicBezTo>
                    <a:cubicBezTo>
                      <a:pt x="79" y="16"/>
                      <a:pt x="79" y="16"/>
                      <a:pt x="79" y="16"/>
                    </a:cubicBezTo>
                    <a:cubicBezTo>
                      <a:pt x="79" y="16"/>
                      <a:pt x="80" y="17"/>
                      <a:pt x="82" y="18"/>
                    </a:cubicBezTo>
                    <a:cubicBezTo>
                      <a:pt x="87" y="21"/>
                      <a:pt x="100" y="29"/>
                      <a:pt x="111" y="36"/>
                    </a:cubicBezTo>
                    <a:cubicBezTo>
                      <a:pt x="117" y="40"/>
                      <a:pt x="122" y="43"/>
                      <a:pt x="126" y="45"/>
                    </a:cubicBezTo>
                    <a:cubicBezTo>
                      <a:pt x="128" y="46"/>
                      <a:pt x="129" y="48"/>
                      <a:pt x="131" y="48"/>
                    </a:cubicBezTo>
                    <a:cubicBezTo>
                      <a:pt x="131" y="49"/>
                      <a:pt x="131" y="49"/>
                      <a:pt x="132" y="49"/>
                    </a:cubicBezTo>
                    <a:cubicBezTo>
                      <a:pt x="132" y="49"/>
                      <a:pt x="132" y="49"/>
                      <a:pt x="132" y="49"/>
                    </a:cubicBezTo>
                    <a:cubicBezTo>
                      <a:pt x="132" y="49"/>
                      <a:pt x="132" y="49"/>
                      <a:pt x="132" y="49"/>
                    </a:cubicBezTo>
                    <a:cubicBezTo>
                      <a:pt x="132" y="49"/>
                      <a:pt x="132" y="49"/>
                      <a:pt x="132" y="49"/>
                    </a:cubicBezTo>
                    <a:cubicBezTo>
                      <a:pt x="132" y="49"/>
                      <a:pt x="132" y="49"/>
                      <a:pt x="132" y="49"/>
                    </a:cubicBezTo>
                    <a:cubicBezTo>
                      <a:pt x="132" y="49"/>
                      <a:pt x="132" y="49"/>
                      <a:pt x="132" y="49"/>
                    </a:cubicBezTo>
                    <a:cubicBezTo>
                      <a:pt x="132" y="49"/>
                      <a:pt x="132" y="49"/>
                      <a:pt x="132" y="49"/>
                    </a:cubicBezTo>
                    <a:cubicBezTo>
                      <a:pt x="133" y="48"/>
                      <a:pt x="133" y="48"/>
                      <a:pt x="133" y="48"/>
                    </a:cubicBezTo>
                    <a:cubicBezTo>
                      <a:pt x="132" y="48"/>
                      <a:pt x="132" y="48"/>
                      <a:pt x="132" y="48"/>
                    </a:cubicBezTo>
                    <a:cubicBezTo>
                      <a:pt x="132" y="49"/>
                      <a:pt x="132" y="49"/>
                      <a:pt x="132" y="49"/>
                    </a:cubicBezTo>
                    <a:cubicBezTo>
                      <a:pt x="133" y="48"/>
                      <a:pt x="133" y="48"/>
                      <a:pt x="133" y="48"/>
                    </a:cubicBezTo>
                    <a:cubicBezTo>
                      <a:pt x="132" y="48"/>
                      <a:pt x="132" y="48"/>
                      <a:pt x="132" y="48"/>
                    </a:cubicBezTo>
                    <a:cubicBezTo>
                      <a:pt x="133" y="48"/>
                      <a:pt x="133" y="48"/>
                      <a:pt x="133" y="48"/>
                    </a:cubicBezTo>
                    <a:cubicBezTo>
                      <a:pt x="132" y="48"/>
                      <a:pt x="132" y="48"/>
                      <a:pt x="132" y="48"/>
                    </a:cubicBezTo>
                    <a:cubicBezTo>
                      <a:pt x="132" y="48"/>
                      <a:pt x="132" y="48"/>
                      <a:pt x="132" y="48"/>
                    </a:cubicBezTo>
                    <a:cubicBezTo>
                      <a:pt x="133" y="48"/>
                      <a:pt x="133" y="48"/>
                      <a:pt x="133" y="48"/>
                    </a:cubicBezTo>
                    <a:cubicBezTo>
                      <a:pt x="132" y="48"/>
                      <a:pt x="132" y="48"/>
                      <a:pt x="132" y="48"/>
                    </a:cubicBezTo>
                    <a:cubicBezTo>
                      <a:pt x="133" y="48"/>
                      <a:pt x="133" y="48"/>
                      <a:pt x="133" y="48"/>
                    </a:cubicBezTo>
                    <a:cubicBezTo>
                      <a:pt x="132" y="47"/>
                      <a:pt x="132" y="47"/>
                      <a:pt x="132" y="47"/>
                    </a:cubicBezTo>
                    <a:cubicBezTo>
                      <a:pt x="133" y="48"/>
                      <a:pt x="133" y="48"/>
                      <a:pt x="133" y="48"/>
                    </a:cubicBezTo>
                    <a:cubicBezTo>
                      <a:pt x="133" y="47"/>
                      <a:pt x="133" y="47"/>
                      <a:pt x="133" y="47"/>
                    </a:cubicBezTo>
                    <a:cubicBezTo>
                      <a:pt x="132" y="47"/>
                      <a:pt x="132" y="47"/>
                      <a:pt x="132" y="47"/>
                    </a:cubicBezTo>
                    <a:cubicBezTo>
                      <a:pt x="133" y="48"/>
                      <a:pt x="133" y="48"/>
                      <a:pt x="133" y="48"/>
                    </a:cubicBezTo>
                    <a:cubicBezTo>
                      <a:pt x="133" y="47"/>
                      <a:pt x="133" y="47"/>
                      <a:pt x="133" y="47"/>
                    </a:cubicBezTo>
                    <a:cubicBezTo>
                      <a:pt x="133" y="48"/>
                      <a:pt x="133" y="48"/>
                      <a:pt x="133" y="48"/>
                    </a:cubicBezTo>
                    <a:cubicBezTo>
                      <a:pt x="133" y="47"/>
                      <a:pt x="133" y="47"/>
                      <a:pt x="133" y="47"/>
                    </a:cubicBezTo>
                    <a:cubicBezTo>
                      <a:pt x="133" y="47"/>
                      <a:pt x="133" y="47"/>
                      <a:pt x="133" y="47"/>
                    </a:cubicBezTo>
                    <a:cubicBezTo>
                      <a:pt x="133" y="48"/>
                      <a:pt x="133" y="48"/>
                      <a:pt x="133" y="48"/>
                    </a:cubicBezTo>
                    <a:cubicBezTo>
                      <a:pt x="133" y="47"/>
                      <a:pt x="133" y="47"/>
                      <a:pt x="133" y="47"/>
                    </a:cubicBezTo>
                    <a:cubicBezTo>
                      <a:pt x="133" y="48"/>
                      <a:pt x="133" y="48"/>
                      <a:pt x="133" y="48"/>
                    </a:cubicBezTo>
                    <a:cubicBezTo>
                      <a:pt x="133" y="47"/>
                      <a:pt x="133" y="47"/>
                      <a:pt x="133" y="47"/>
                    </a:cubicBezTo>
                    <a:cubicBezTo>
                      <a:pt x="133" y="47"/>
                      <a:pt x="133" y="47"/>
                      <a:pt x="133" y="47"/>
                    </a:cubicBezTo>
                    <a:cubicBezTo>
                      <a:pt x="133" y="48"/>
                      <a:pt x="133" y="48"/>
                      <a:pt x="133" y="48"/>
                    </a:cubicBezTo>
                    <a:cubicBezTo>
                      <a:pt x="133" y="47"/>
                      <a:pt x="133" y="47"/>
                      <a:pt x="133" y="47"/>
                    </a:cubicBezTo>
                    <a:cubicBezTo>
                      <a:pt x="133" y="47"/>
                      <a:pt x="133" y="47"/>
                      <a:pt x="132" y="46"/>
                    </a:cubicBezTo>
                    <a:cubicBezTo>
                      <a:pt x="127" y="44"/>
                      <a:pt x="111" y="35"/>
                      <a:pt x="96" y="27"/>
                    </a:cubicBezTo>
                    <a:cubicBezTo>
                      <a:pt x="88" y="23"/>
                      <a:pt x="81" y="19"/>
                      <a:pt x="76" y="16"/>
                    </a:cubicBezTo>
                    <a:cubicBezTo>
                      <a:pt x="70" y="13"/>
                      <a:pt x="67" y="11"/>
                      <a:pt x="67" y="11"/>
                    </a:cubicBezTo>
                    <a:cubicBezTo>
                      <a:pt x="66" y="11"/>
                      <a:pt x="65" y="11"/>
                      <a:pt x="65" y="12"/>
                    </a:cubicBezTo>
                    <a:cubicBezTo>
                      <a:pt x="65" y="12"/>
                      <a:pt x="65" y="12"/>
                      <a:pt x="65" y="13"/>
                    </a:cubicBezTo>
                    <a:cubicBezTo>
                      <a:pt x="65" y="13"/>
                      <a:pt x="65" y="13"/>
                      <a:pt x="65" y="14"/>
                    </a:cubicBezTo>
                    <a:cubicBezTo>
                      <a:pt x="66" y="14"/>
                      <a:pt x="66" y="14"/>
                      <a:pt x="66" y="14"/>
                    </a:cubicBezTo>
                    <a:cubicBezTo>
                      <a:pt x="66" y="15"/>
                      <a:pt x="68" y="16"/>
                      <a:pt x="70" y="17"/>
                    </a:cubicBezTo>
                    <a:cubicBezTo>
                      <a:pt x="78" y="22"/>
                      <a:pt x="94" y="31"/>
                      <a:pt x="107" y="39"/>
                    </a:cubicBezTo>
                    <a:cubicBezTo>
                      <a:pt x="114" y="43"/>
                      <a:pt x="120" y="47"/>
                      <a:pt x="125" y="50"/>
                    </a:cubicBezTo>
                    <a:cubicBezTo>
                      <a:pt x="127" y="52"/>
                      <a:pt x="129" y="53"/>
                      <a:pt x="130" y="54"/>
                    </a:cubicBezTo>
                    <a:cubicBezTo>
                      <a:pt x="131" y="54"/>
                      <a:pt x="132" y="55"/>
                      <a:pt x="132" y="55"/>
                    </a:cubicBezTo>
                    <a:cubicBezTo>
                      <a:pt x="132" y="55"/>
                      <a:pt x="132" y="55"/>
                      <a:pt x="132" y="55"/>
                    </a:cubicBezTo>
                    <a:cubicBezTo>
                      <a:pt x="133" y="55"/>
                      <a:pt x="133" y="55"/>
                      <a:pt x="133" y="55"/>
                    </a:cubicBezTo>
                    <a:cubicBezTo>
                      <a:pt x="132" y="55"/>
                      <a:pt x="132" y="55"/>
                      <a:pt x="132" y="55"/>
                    </a:cubicBezTo>
                    <a:cubicBezTo>
                      <a:pt x="132" y="55"/>
                      <a:pt x="132" y="55"/>
                      <a:pt x="132" y="55"/>
                    </a:cubicBezTo>
                    <a:cubicBezTo>
                      <a:pt x="133" y="55"/>
                      <a:pt x="133" y="55"/>
                      <a:pt x="133" y="55"/>
                    </a:cubicBezTo>
                    <a:cubicBezTo>
                      <a:pt x="132" y="55"/>
                      <a:pt x="132" y="55"/>
                      <a:pt x="132" y="55"/>
                    </a:cubicBezTo>
                    <a:cubicBezTo>
                      <a:pt x="133" y="55"/>
                      <a:pt x="133" y="55"/>
                      <a:pt x="133" y="55"/>
                    </a:cubicBezTo>
                    <a:cubicBezTo>
                      <a:pt x="132" y="54"/>
                      <a:pt x="132" y="54"/>
                      <a:pt x="132" y="54"/>
                    </a:cubicBezTo>
                    <a:cubicBezTo>
                      <a:pt x="132" y="55"/>
                      <a:pt x="132" y="55"/>
                      <a:pt x="132" y="55"/>
                    </a:cubicBezTo>
                    <a:cubicBezTo>
                      <a:pt x="133" y="55"/>
                      <a:pt x="133" y="55"/>
                      <a:pt x="133" y="55"/>
                    </a:cubicBezTo>
                    <a:cubicBezTo>
                      <a:pt x="132" y="54"/>
                      <a:pt x="132" y="54"/>
                      <a:pt x="132" y="54"/>
                    </a:cubicBezTo>
                    <a:cubicBezTo>
                      <a:pt x="133" y="55"/>
                      <a:pt x="133" y="55"/>
                      <a:pt x="133" y="55"/>
                    </a:cubicBezTo>
                    <a:cubicBezTo>
                      <a:pt x="132" y="53"/>
                      <a:pt x="132" y="53"/>
                      <a:pt x="132" y="53"/>
                    </a:cubicBezTo>
                    <a:cubicBezTo>
                      <a:pt x="133" y="55"/>
                      <a:pt x="133" y="55"/>
                      <a:pt x="133" y="55"/>
                    </a:cubicBezTo>
                    <a:cubicBezTo>
                      <a:pt x="133" y="53"/>
                      <a:pt x="133" y="53"/>
                      <a:pt x="133" y="53"/>
                    </a:cubicBezTo>
                    <a:cubicBezTo>
                      <a:pt x="133" y="53"/>
                      <a:pt x="133" y="53"/>
                      <a:pt x="132" y="53"/>
                    </a:cubicBezTo>
                    <a:cubicBezTo>
                      <a:pt x="133" y="55"/>
                      <a:pt x="133" y="55"/>
                      <a:pt x="133" y="55"/>
                    </a:cubicBezTo>
                    <a:cubicBezTo>
                      <a:pt x="133" y="53"/>
                      <a:pt x="133" y="53"/>
                      <a:pt x="133" y="53"/>
                    </a:cubicBezTo>
                    <a:cubicBezTo>
                      <a:pt x="133" y="54"/>
                      <a:pt x="133" y="54"/>
                      <a:pt x="133" y="54"/>
                    </a:cubicBezTo>
                    <a:cubicBezTo>
                      <a:pt x="134" y="53"/>
                      <a:pt x="134" y="53"/>
                      <a:pt x="134" y="53"/>
                    </a:cubicBezTo>
                    <a:cubicBezTo>
                      <a:pt x="133" y="53"/>
                      <a:pt x="133" y="53"/>
                      <a:pt x="133" y="53"/>
                    </a:cubicBezTo>
                    <a:cubicBezTo>
                      <a:pt x="133" y="54"/>
                      <a:pt x="133" y="54"/>
                      <a:pt x="133" y="54"/>
                    </a:cubicBezTo>
                    <a:cubicBezTo>
                      <a:pt x="134" y="53"/>
                      <a:pt x="134" y="53"/>
                      <a:pt x="134" y="53"/>
                    </a:cubicBezTo>
                    <a:cubicBezTo>
                      <a:pt x="134" y="54"/>
                      <a:pt x="134" y="54"/>
                      <a:pt x="134" y="54"/>
                    </a:cubicBezTo>
                    <a:cubicBezTo>
                      <a:pt x="134" y="53"/>
                      <a:pt x="134" y="53"/>
                      <a:pt x="134" y="53"/>
                    </a:cubicBezTo>
                    <a:cubicBezTo>
                      <a:pt x="134" y="53"/>
                      <a:pt x="134" y="53"/>
                      <a:pt x="134" y="53"/>
                    </a:cubicBezTo>
                    <a:cubicBezTo>
                      <a:pt x="134" y="54"/>
                      <a:pt x="134" y="54"/>
                      <a:pt x="134" y="54"/>
                    </a:cubicBezTo>
                    <a:cubicBezTo>
                      <a:pt x="134" y="53"/>
                      <a:pt x="134" y="53"/>
                      <a:pt x="134" y="53"/>
                    </a:cubicBezTo>
                    <a:cubicBezTo>
                      <a:pt x="134" y="53"/>
                      <a:pt x="133" y="53"/>
                      <a:pt x="133" y="53"/>
                    </a:cubicBezTo>
                    <a:cubicBezTo>
                      <a:pt x="128" y="50"/>
                      <a:pt x="109" y="39"/>
                      <a:pt x="92" y="29"/>
                    </a:cubicBezTo>
                    <a:cubicBezTo>
                      <a:pt x="83" y="24"/>
                      <a:pt x="75" y="19"/>
                      <a:pt x="68" y="16"/>
                    </a:cubicBezTo>
                    <a:cubicBezTo>
                      <a:pt x="65" y="14"/>
                      <a:pt x="62" y="12"/>
                      <a:pt x="60" y="11"/>
                    </a:cubicBezTo>
                    <a:cubicBezTo>
                      <a:pt x="59" y="11"/>
                      <a:pt x="58" y="10"/>
                      <a:pt x="57" y="10"/>
                    </a:cubicBezTo>
                    <a:cubicBezTo>
                      <a:pt x="57" y="10"/>
                      <a:pt x="57" y="10"/>
                      <a:pt x="56" y="10"/>
                    </a:cubicBezTo>
                    <a:cubicBezTo>
                      <a:pt x="56" y="10"/>
                      <a:pt x="56" y="9"/>
                      <a:pt x="55" y="9"/>
                    </a:cubicBezTo>
                    <a:cubicBezTo>
                      <a:pt x="55" y="10"/>
                      <a:pt x="55" y="10"/>
                      <a:pt x="55" y="10"/>
                    </a:cubicBezTo>
                    <a:cubicBezTo>
                      <a:pt x="54" y="10"/>
                      <a:pt x="54" y="10"/>
                      <a:pt x="54" y="10"/>
                    </a:cubicBezTo>
                    <a:cubicBezTo>
                      <a:pt x="55" y="11"/>
                      <a:pt x="55" y="11"/>
                      <a:pt x="55" y="11"/>
                    </a:cubicBezTo>
                    <a:cubicBezTo>
                      <a:pt x="54" y="10"/>
                      <a:pt x="54" y="10"/>
                      <a:pt x="54" y="10"/>
                    </a:cubicBezTo>
                    <a:cubicBezTo>
                      <a:pt x="54" y="11"/>
                      <a:pt x="54" y="11"/>
                      <a:pt x="54" y="11"/>
                    </a:cubicBezTo>
                    <a:cubicBezTo>
                      <a:pt x="54" y="12"/>
                      <a:pt x="54" y="12"/>
                      <a:pt x="54" y="12"/>
                    </a:cubicBezTo>
                    <a:cubicBezTo>
                      <a:pt x="54" y="12"/>
                      <a:pt x="54" y="13"/>
                      <a:pt x="55" y="13"/>
                    </a:cubicBezTo>
                    <a:cubicBezTo>
                      <a:pt x="56" y="14"/>
                      <a:pt x="58" y="16"/>
                      <a:pt x="62" y="18"/>
                    </a:cubicBezTo>
                    <a:cubicBezTo>
                      <a:pt x="86" y="34"/>
                      <a:pt x="157" y="77"/>
                      <a:pt x="157" y="77"/>
                    </a:cubicBezTo>
                    <a:cubicBezTo>
                      <a:pt x="158" y="75"/>
                      <a:pt x="158" y="75"/>
                      <a:pt x="158" y="75"/>
                    </a:cubicBezTo>
                    <a:cubicBezTo>
                      <a:pt x="158" y="74"/>
                      <a:pt x="158" y="74"/>
                      <a:pt x="158" y="74"/>
                    </a:cubicBezTo>
                    <a:cubicBezTo>
                      <a:pt x="158" y="75"/>
                      <a:pt x="158" y="75"/>
                      <a:pt x="158" y="75"/>
                    </a:cubicBezTo>
                    <a:cubicBezTo>
                      <a:pt x="159" y="74"/>
                      <a:pt x="159" y="74"/>
                      <a:pt x="159" y="74"/>
                    </a:cubicBezTo>
                    <a:cubicBezTo>
                      <a:pt x="158" y="74"/>
                      <a:pt x="159" y="74"/>
                      <a:pt x="158" y="74"/>
                    </a:cubicBezTo>
                    <a:cubicBezTo>
                      <a:pt x="158" y="75"/>
                      <a:pt x="158" y="75"/>
                      <a:pt x="158" y="75"/>
                    </a:cubicBezTo>
                    <a:cubicBezTo>
                      <a:pt x="159" y="74"/>
                      <a:pt x="159" y="74"/>
                      <a:pt x="159" y="74"/>
                    </a:cubicBezTo>
                    <a:cubicBezTo>
                      <a:pt x="158" y="75"/>
                      <a:pt x="158" y="75"/>
                      <a:pt x="158" y="75"/>
                    </a:cubicBezTo>
                    <a:cubicBezTo>
                      <a:pt x="159" y="74"/>
                      <a:pt x="159" y="74"/>
                      <a:pt x="159" y="74"/>
                    </a:cubicBezTo>
                    <a:cubicBezTo>
                      <a:pt x="159" y="74"/>
                      <a:pt x="159" y="74"/>
                      <a:pt x="159" y="74"/>
                    </a:cubicBezTo>
                    <a:cubicBezTo>
                      <a:pt x="158" y="75"/>
                      <a:pt x="158" y="75"/>
                      <a:pt x="158" y="75"/>
                    </a:cubicBezTo>
                    <a:cubicBezTo>
                      <a:pt x="159" y="74"/>
                      <a:pt x="159" y="74"/>
                      <a:pt x="159" y="74"/>
                    </a:cubicBezTo>
                    <a:cubicBezTo>
                      <a:pt x="159" y="74"/>
                      <a:pt x="159" y="74"/>
                      <a:pt x="159" y="74"/>
                    </a:cubicBezTo>
                    <a:cubicBezTo>
                      <a:pt x="157" y="73"/>
                      <a:pt x="128" y="57"/>
                      <a:pt x="100" y="40"/>
                    </a:cubicBezTo>
                    <a:cubicBezTo>
                      <a:pt x="85" y="32"/>
                      <a:pt x="71" y="24"/>
                      <a:pt x="60" y="18"/>
                    </a:cubicBezTo>
                    <a:cubicBezTo>
                      <a:pt x="55" y="15"/>
                      <a:pt x="50" y="12"/>
                      <a:pt x="47" y="11"/>
                    </a:cubicBezTo>
                    <a:cubicBezTo>
                      <a:pt x="46" y="10"/>
                      <a:pt x="44" y="9"/>
                      <a:pt x="43" y="8"/>
                    </a:cubicBezTo>
                    <a:cubicBezTo>
                      <a:pt x="43" y="8"/>
                      <a:pt x="43" y="8"/>
                      <a:pt x="42" y="8"/>
                    </a:cubicBezTo>
                    <a:cubicBezTo>
                      <a:pt x="42" y="8"/>
                      <a:pt x="42" y="8"/>
                      <a:pt x="42" y="8"/>
                    </a:cubicBezTo>
                    <a:cubicBezTo>
                      <a:pt x="42" y="8"/>
                      <a:pt x="42" y="8"/>
                      <a:pt x="42" y="8"/>
                    </a:cubicBezTo>
                    <a:cubicBezTo>
                      <a:pt x="41" y="8"/>
                      <a:pt x="41" y="8"/>
                      <a:pt x="41" y="8"/>
                    </a:cubicBezTo>
                    <a:cubicBezTo>
                      <a:pt x="41" y="8"/>
                      <a:pt x="41" y="8"/>
                      <a:pt x="41" y="8"/>
                    </a:cubicBezTo>
                    <a:cubicBezTo>
                      <a:pt x="40" y="8"/>
                      <a:pt x="40" y="8"/>
                      <a:pt x="40" y="8"/>
                    </a:cubicBezTo>
                    <a:cubicBezTo>
                      <a:pt x="39" y="9"/>
                      <a:pt x="40" y="10"/>
                      <a:pt x="40" y="10"/>
                    </a:cubicBezTo>
                    <a:cubicBezTo>
                      <a:pt x="190" y="104"/>
                      <a:pt x="190" y="104"/>
                      <a:pt x="190" y="104"/>
                    </a:cubicBezTo>
                    <a:cubicBezTo>
                      <a:pt x="191" y="103"/>
                      <a:pt x="191" y="103"/>
                      <a:pt x="191" y="103"/>
                    </a:cubicBezTo>
                    <a:cubicBezTo>
                      <a:pt x="190" y="102"/>
                      <a:pt x="190" y="102"/>
                      <a:pt x="190" y="102"/>
                    </a:cubicBezTo>
                    <a:cubicBezTo>
                      <a:pt x="191" y="103"/>
                      <a:pt x="191" y="103"/>
                      <a:pt x="191" y="103"/>
                    </a:cubicBezTo>
                    <a:cubicBezTo>
                      <a:pt x="191" y="101"/>
                      <a:pt x="191" y="101"/>
                      <a:pt x="191" y="101"/>
                    </a:cubicBezTo>
                    <a:cubicBezTo>
                      <a:pt x="191" y="101"/>
                      <a:pt x="190" y="101"/>
                      <a:pt x="190" y="102"/>
                    </a:cubicBezTo>
                    <a:cubicBezTo>
                      <a:pt x="191" y="103"/>
                      <a:pt x="191" y="103"/>
                      <a:pt x="191" y="103"/>
                    </a:cubicBezTo>
                    <a:cubicBezTo>
                      <a:pt x="191" y="101"/>
                      <a:pt x="191" y="101"/>
                      <a:pt x="191" y="101"/>
                    </a:cubicBezTo>
                    <a:cubicBezTo>
                      <a:pt x="191" y="103"/>
                      <a:pt x="191" y="103"/>
                      <a:pt x="191" y="103"/>
                    </a:cubicBezTo>
                    <a:cubicBezTo>
                      <a:pt x="192" y="101"/>
                      <a:pt x="192" y="101"/>
                      <a:pt x="192" y="101"/>
                    </a:cubicBezTo>
                    <a:cubicBezTo>
                      <a:pt x="191" y="101"/>
                      <a:pt x="191" y="101"/>
                      <a:pt x="191" y="101"/>
                    </a:cubicBezTo>
                    <a:cubicBezTo>
                      <a:pt x="191" y="103"/>
                      <a:pt x="191" y="103"/>
                      <a:pt x="191" y="103"/>
                    </a:cubicBezTo>
                    <a:cubicBezTo>
                      <a:pt x="192" y="101"/>
                      <a:pt x="192" y="101"/>
                      <a:pt x="192" y="101"/>
                    </a:cubicBezTo>
                    <a:cubicBezTo>
                      <a:pt x="191" y="102"/>
                      <a:pt x="191" y="102"/>
                      <a:pt x="191" y="102"/>
                    </a:cubicBezTo>
                    <a:cubicBezTo>
                      <a:pt x="192" y="101"/>
                      <a:pt x="192" y="101"/>
                      <a:pt x="192" y="101"/>
                    </a:cubicBezTo>
                    <a:cubicBezTo>
                      <a:pt x="192" y="101"/>
                      <a:pt x="192" y="101"/>
                      <a:pt x="192" y="101"/>
                    </a:cubicBezTo>
                    <a:cubicBezTo>
                      <a:pt x="191" y="102"/>
                      <a:pt x="191" y="102"/>
                      <a:pt x="191" y="102"/>
                    </a:cubicBezTo>
                    <a:cubicBezTo>
                      <a:pt x="192" y="101"/>
                      <a:pt x="192" y="101"/>
                      <a:pt x="192" y="101"/>
                    </a:cubicBezTo>
                    <a:cubicBezTo>
                      <a:pt x="191" y="101"/>
                      <a:pt x="190" y="101"/>
                      <a:pt x="189" y="100"/>
                    </a:cubicBezTo>
                    <a:cubicBezTo>
                      <a:pt x="178" y="94"/>
                      <a:pt x="137" y="70"/>
                      <a:pt x="99" y="47"/>
                    </a:cubicBezTo>
                    <a:cubicBezTo>
                      <a:pt x="81" y="36"/>
                      <a:pt x="62" y="25"/>
                      <a:pt x="49" y="17"/>
                    </a:cubicBezTo>
                    <a:cubicBezTo>
                      <a:pt x="42" y="13"/>
                      <a:pt x="37" y="10"/>
                      <a:pt x="33" y="8"/>
                    </a:cubicBezTo>
                    <a:cubicBezTo>
                      <a:pt x="29" y="5"/>
                      <a:pt x="27" y="4"/>
                      <a:pt x="27" y="4"/>
                    </a:cubicBezTo>
                    <a:cubicBezTo>
                      <a:pt x="26" y="4"/>
                      <a:pt x="25" y="4"/>
                      <a:pt x="25" y="5"/>
                    </a:cubicBezTo>
                    <a:cubicBezTo>
                      <a:pt x="24" y="6"/>
                      <a:pt x="24" y="6"/>
                      <a:pt x="24" y="6"/>
                    </a:cubicBezTo>
                    <a:cubicBezTo>
                      <a:pt x="24" y="7"/>
                      <a:pt x="25" y="7"/>
                      <a:pt x="25" y="7"/>
                    </a:cubicBezTo>
                    <a:cubicBezTo>
                      <a:pt x="26" y="9"/>
                      <a:pt x="27" y="10"/>
                      <a:pt x="29" y="11"/>
                    </a:cubicBezTo>
                    <a:cubicBezTo>
                      <a:pt x="37" y="17"/>
                      <a:pt x="52" y="27"/>
                      <a:pt x="71" y="39"/>
                    </a:cubicBezTo>
                    <a:cubicBezTo>
                      <a:pt x="100" y="57"/>
                      <a:pt x="137" y="79"/>
                      <a:pt x="166" y="96"/>
                    </a:cubicBezTo>
                    <a:cubicBezTo>
                      <a:pt x="181" y="105"/>
                      <a:pt x="194" y="113"/>
                      <a:pt x="203" y="118"/>
                    </a:cubicBezTo>
                    <a:cubicBezTo>
                      <a:pt x="208" y="121"/>
                      <a:pt x="212" y="123"/>
                      <a:pt x="214" y="125"/>
                    </a:cubicBezTo>
                    <a:cubicBezTo>
                      <a:pt x="216" y="126"/>
                      <a:pt x="217" y="126"/>
                      <a:pt x="217" y="127"/>
                    </a:cubicBezTo>
                    <a:cubicBezTo>
                      <a:pt x="218" y="127"/>
                      <a:pt x="218" y="127"/>
                      <a:pt x="218" y="127"/>
                    </a:cubicBezTo>
                    <a:cubicBezTo>
                      <a:pt x="218" y="127"/>
                      <a:pt x="218" y="127"/>
                      <a:pt x="218" y="127"/>
                    </a:cubicBezTo>
                    <a:cubicBezTo>
                      <a:pt x="219" y="126"/>
                      <a:pt x="219" y="126"/>
                      <a:pt x="219" y="126"/>
                    </a:cubicBezTo>
                    <a:cubicBezTo>
                      <a:pt x="218" y="127"/>
                      <a:pt x="218" y="127"/>
                      <a:pt x="218" y="127"/>
                    </a:cubicBezTo>
                    <a:cubicBezTo>
                      <a:pt x="218" y="127"/>
                      <a:pt x="218" y="127"/>
                      <a:pt x="218" y="127"/>
                    </a:cubicBezTo>
                    <a:cubicBezTo>
                      <a:pt x="219" y="126"/>
                      <a:pt x="219" y="126"/>
                      <a:pt x="219" y="126"/>
                    </a:cubicBezTo>
                    <a:cubicBezTo>
                      <a:pt x="218" y="127"/>
                      <a:pt x="218" y="127"/>
                      <a:pt x="218" y="127"/>
                    </a:cubicBezTo>
                    <a:cubicBezTo>
                      <a:pt x="219" y="126"/>
                      <a:pt x="219" y="126"/>
                      <a:pt x="219" y="126"/>
                    </a:cubicBezTo>
                    <a:cubicBezTo>
                      <a:pt x="218" y="127"/>
                      <a:pt x="218" y="127"/>
                      <a:pt x="218" y="127"/>
                    </a:cubicBezTo>
                    <a:cubicBezTo>
                      <a:pt x="218" y="127"/>
                      <a:pt x="218" y="127"/>
                      <a:pt x="218" y="127"/>
                    </a:cubicBezTo>
                    <a:cubicBezTo>
                      <a:pt x="219" y="126"/>
                      <a:pt x="219" y="126"/>
                      <a:pt x="219" y="126"/>
                    </a:cubicBezTo>
                    <a:cubicBezTo>
                      <a:pt x="218" y="127"/>
                      <a:pt x="218" y="127"/>
                      <a:pt x="218" y="127"/>
                    </a:cubicBezTo>
                    <a:cubicBezTo>
                      <a:pt x="219" y="126"/>
                      <a:pt x="219" y="126"/>
                      <a:pt x="219" y="126"/>
                    </a:cubicBezTo>
                    <a:cubicBezTo>
                      <a:pt x="218" y="126"/>
                      <a:pt x="218" y="126"/>
                      <a:pt x="218" y="126"/>
                    </a:cubicBezTo>
                    <a:cubicBezTo>
                      <a:pt x="218" y="127"/>
                      <a:pt x="218" y="127"/>
                      <a:pt x="218" y="127"/>
                    </a:cubicBezTo>
                    <a:cubicBezTo>
                      <a:pt x="219" y="126"/>
                      <a:pt x="219" y="126"/>
                      <a:pt x="219" y="126"/>
                    </a:cubicBezTo>
                    <a:cubicBezTo>
                      <a:pt x="218" y="126"/>
                      <a:pt x="218" y="126"/>
                      <a:pt x="218" y="126"/>
                    </a:cubicBezTo>
                    <a:cubicBezTo>
                      <a:pt x="219" y="126"/>
                      <a:pt x="219" y="126"/>
                      <a:pt x="219" y="126"/>
                    </a:cubicBezTo>
                    <a:cubicBezTo>
                      <a:pt x="220" y="125"/>
                      <a:pt x="220" y="125"/>
                      <a:pt x="220" y="125"/>
                    </a:cubicBezTo>
                    <a:cubicBezTo>
                      <a:pt x="13" y="2"/>
                      <a:pt x="13" y="2"/>
                      <a:pt x="13" y="2"/>
                    </a:cubicBezTo>
                    <a:cubicBezTo>
                      <a:pt x="12" y="2"/>
                      <a:pt x="12" y="2"/>
                      <a:pt x="11" y="2"/>
                    </a:cubicBezTo>
                    <a:cubicBezTo>
                      <a:pt x="11" y="3"/>
                      <a:pt x="11" y="3"/>
                      <a:pt x="11" y="3"/>
                    </a:cubicBezTo>
                    <a:cubicBezTo>
                      <a:pt x="11" y="4"/>
                      <a:pt x="11" y="4"/>
                      <a:pt x="11" y="5"/>
                    </a:cubicBezTo>
                    <a:cubicBezTo>
                      <a:pt x="12" y="5"/>
                      <a:pt x="12" y="6"/>
                      <a:pt x="13" y="6"/>
                    </a:cubicBezTo>
                    <a:cubicBezTo>
                      <a:pt x="15" y="8"/>
                      <a:pt x="21" y="12"/>
                      <a:pt x="29" y="17"/>
                    </a:cubicBezTo>
                    <a:cubicBezTo>
                      <a:pt x="83" y="53"/>
                      <a:pt x="246" y="151"/>
                      <a:pt x="246" y="151"/>
                    </a:cubicBezTo>
                    <a:cubicBezTo>
                      <a:pt x="247" y="151"/>
                      <a:pt x="248" y="151"/>
                      <a:pt x="248" y="150"/>
                    </a:cubicBezTo>
                    <a:cubicBezTo>
                      <a:pt x="248" y="150"/>
                      <a:pt x="248" y="149"/>
                      <a:pt x="247" y="148"/>
                    </a:cubicBezTo>
                    <a:cubicBezTo>
                      <a:pt x="3" y="1"/>
                      <a:pt x="3" y="1"/>
                      <a:pt x="3" y="1"/>
                    </a:cubicBezTo>
                    <a:cubicBezTo>
                      <a:pt x="2" y="2"/>
                      <a:pt x="2" y="2"/>
                      <a:pt x="2" y="2"/>
                    </a:cubicBezTo>
                    <a:cubicBezTo>
                      <a:pt x="1" y="3"/>
                      <a:pt x="1" y="3"/>
                      <a:pt x="1" y="3"/>
                    </a:cubicBezTo>
                    <a:cubicBezTo>
                      <a:pt x="1" y="3"/>
                      <a:pt x="5" y="6"/>
                      <a:pt x="13" y="10"/>
                    </a:cubicBezTo>
                    <a:cubicBezTo>
                      <a:pt x="39" y="25"/>
                      <a:pt x="104" y="64"/>
                      <a:pt x="162" y="99"/>
                    </a:cubicBezTo>
                    <a:cubicBezTo>
                      <a:pt x="191" y="117"/>
                      <a:pt x="219" y="134"/>
                      <a:pt x="239" y="148"/>
                    </a:cubicBezTo>
                    <a:cubicBezTo>
                      <a:pt x="249" y="154"/>
                      <a:pt x="257" y="160"/>
                      <a:pt x="263" y="164"/>
                    </a:cubicBezTo>
                    <a:cubicBezTo>
                      <a:pt x="266" y="166"/>
                      <a:pt x="268" y="168"/>
                      <a:pt x="270" y="169"/>
                    </a:cubicBezTo>
                    <a:cubicBezTo>
                      <a:pt x="270" y="170"/>
                      <a:pt x="271" y="170"/>
                      <a:pt x="271" y="171"/>
                    </a:cubicBezTo>
                    <a:cubicBezTo>
                      <a:pt x="272" y="171"/>
                      <a:pt x="272" y="171"/>
                      <a:pt x="272" y="171"/>
                    </a:cubicBezTo>
                    <a:cubicBezTo>
                      <a:pt x="272" y="171"/>
                      <a:pt x="272" y="171"/>
                      <a:pt x="272" y="171"/>
                    </a:cubicBezTo>
                    <a:cubicBezTo>
                      <a:pt x="272" y="171"/>
                      <a:pt x="272" y="171"/>
                      <a:pt x="272" y="171"/>
                    </a:cubicBezTo>
                    <a:cubicBezTo>
                      <a:pt x="272" y="171"/>
                      <a:pt x="272" y="171"/>
                      <a:pt x="272" y="171"/>
                    </a:cubicBezTo>
                    <a:cubicBezTo>
                      <a:pt x="272" y="171"/>
                      <a:pt x="272" y="171"/>
                      <a:pt x="272" y="171"/>
                    </a:cubicBezTo>
                    <a:cubicBezTo>
                      <a:pt x="272" y="171"/>
                      <a:pt x="272" y="171"/>
                      <a:pt x="272" y="171"/>
                    </a:cubicBezTo>
                    <a:cubicBezTo>
                      <a:pt x="272" y="171"/>
                      <a:pt x="272" y="171"/>
                      <a:pt x="272" y="171"/>
                    </a:cubicBezTo>
                    <a:cubicBezTo>
                      <a:pt x="273" y="171"/>
                      <a:pt x="273" y="171"/>
                      <a:pt x="273" y="171"/>
                    </a:cubicBezTo>
                    <a:cubicBezTo>
                      <a:pt x="272" y="170"/>
                      <a:pt x="272" y="170"/>
                      <a:pt x="272" y="170"/>
                    </a:cubicBezTo>
                    <a:cubicBezTo>
                      <a:pt x="272" y="171"/>
                      <a:pt x="272" y="171"/>
                      <a:pt x="272" y="171"/>
                    </a:cubicBezTo>
                    <a:cubicBezTo>
                      <a:pt x="273" y="171"/>
                      <a:pt x="273" y="171"/>
                      <a:pt x="273" y="171"/>
                    </a:cubicBezTo>
                    <a:cubicBezTo>
                      <a:pt x="272" y="170"/>
                      <a:pt x="272" y="170"/>
                      <a:pt x="272" y="170"/>
                    </a:cubicBezTo>
                    <a:cubicBezTo>
                      <a:pt x="273" y="171"/>
                      <a:pt x="273" y="171"/>
                      <a:pt x="273" y="171"/>
                    </a:cubicBezTo>
                    <a:cubicBezTo>
                      <a:pt x="272" y="170"/>
                      <a:pt x="272" y="170"/>
                      <a:pt x="272" y="170"/>
                    </a:cubicBezTo>
                    <a:cubicBezTo>
                      <a:pt x="273" y="171"/>
                      <a:pt x="273" y="171"/>
                      <a:pt x="273" y="171"/>
                    </a:cubicBezTo>
                    <a:cubicBezTo>
                      <a:pt x="273" y="170"/>
                      <a:pt x="273" y="170"/>
                      <a:pt x="273" y="170"/>
                    </a:cubicBezTo>
                    <a:cubicBezTo>
                      <a:pt x="273" y="170"/>
                      <a:pt x="272" y="170"/>
                      <a:pt x="272" y="170"/>
                    </a:cubicBezTo>
                    <a:cubicBezTo>
                      <a:pt x="273" y="171"/>
                      <a:pt x="273" y="171"/>
                      <a:pt x="273" y="171"/>
                    </a:cubicBezTo>
                    <a:cubicBezTo>
                      <a:pt x="273" y="170"/>
                      <a:pt x="273" y="170"/>
                      <a:pt x="273" y="170"/>
                    </a:cubicBezTo>
                    <a:cubicBezTo>
                      <a:pt x="273" y="171"/>
                      <a:pt x="273" y="171"/>
                      <a:pt x="273" y="171"/>
                    </a:cubicBezTo>
                    <a:cubicBezTo>
                      <a:pt x="273" y="170"/>
                      <a:pt x="273" y="170"/>
                      <a:pt x="273" y="170"/>
                    </a:cubicBezTo>
                    <a:cubicBezTo>
                      <a:pt x="273" y="170"/>
                      <a:pt x="273" y="170"/>
                      <a:pt x="273" y="170"/>
                    </a:cubicBezTo>
                    <a:cubicBezTo>
                      <a:pt x="273" y="171"/>
                      <a:pt x="273" y="171"/>
                      <a:pt x="273" y="171"/>
                    </a:cubicBezTo>
                    <a:cubicBezTo>
                      <a:pt x="273" y="170"/>
                      <a:pt x="273" y="170"/>
                      <a:pt x="273" y="170"/>
                    </a:cubicBezTo>
                    <a:cubicBezTo>
                      <a:pt x="273" y="170"/>
                      <a:pt x="273" y="170"/>
                      <a:pt x="272" y="169"/>
                    </a:cubicBezTo>
                    <a:cubicBezTo>
                      <a:pt x="267" y="166"/>
                      <a:pt x="248" y="155"/>
                      <a:pt x="223" y="140"/>
                    </a:cubicBezTo>
                    <a:cubicBezTo>
                      <a:pt x="186" y="117"/>
                      <a:pt x="134" y="84"/>
                      <a:pt x="90" y="58"/>
                    </a:cubicBezTo>
                    <a:cubicBezTo>
                      <a:pt x="69" y="45"/>
                      <a:pt x="49" y="33"/>
                      <a:pt x="35" y="24"/>
                    </a:cubicBezTo>
                    <a:cubicBezTo>
                      <a:pt x="28" y="20"/>
                      <a:pt x="22" y="17"/>
                      <a:pt x="18" y="14"/>
                    </a:cubicBezTo>
                    <a:cubicBezTo>
                      <a:pt x="16" y="13"/>
                      <a:pt x="14" y="12"/>
                      <a:pt x="13" y="12"/>
                    </a:cubicBezTo>
                    <a:cubicBezTo>
                      <a:pt x="12" y="11"/>
                      <a:pt x="12" y="11"/>
                      <a:pt x="11" y="11"/>
                    </a:cubicBezTo>
                    <a:cubicBezTo>
                      <a:pt x="11" y="11"/>
                      <a:pt x="10" y="11"/>
                      <a:pt x="10" y="11"/>
                    </a:cubicBezTo>
                    <a:cubicBezTo>
                      <a:pt x="9" y="11"/>
                      <a:pt x="9" y="11"/>
                      <a:pt x="9" y="11"/>
                    </a:cubicBezTo>
                    <a:cubicBezTo>
                      <a:pt x="8" y="11"/>
                      <a:pt x="8" y="11"/>
                      <a:pt x="8" y="11"/>
                    </a:cubicBezTo>
                    <a:cubicBezTo>
                      <a:pt x="8" y="12"/>
                      <a:pt x="8" y="13"/>
                      <a:pt x="9" y="13"/>
                    </a:cubicBezTo>
                    <a:cubicBezTo>
                      <a:pt x="297" y="193"/>
                      <a:pt x="297" y="193"/>
                      <a:pt x="297" y="193"/>
                    </a:cubicBezTo>
                    <a:cubicBezTo>
                      <a:pt x="298" y="192"/>
                      <a:pt x="298" y="192"/>
                      <a:pt x="298" y="192"/>
                    </a:cubicBezTo>
                    <a:cubicBezTo>
                      <a:pt x="296" y="191"/>
                      <a:pt x="296" y="191"/>
                      <a:pt x="296" y="191"/>
                    </a:cubicBezTo>
                    <a:cubicBezTo>
                      <a:pt x="297" y="192"/>
                      <a:pt x="297" y="192"/>
                      <a:pt x="297" y="192"/>
                    </a:cubicBezTo>
                    <a:cubicBezTo>
                      <a:pt x="297" y="191"/>
                      <a:pt x="297" y="191"/>
                      <a:pt x="297" y="191"/>
                    </a:cubicBezTo>
                    <a:cubicBezTo>
                      <a:pt x="296" y="191"/>
                      <a:pt x="296" y="191"/>
                      <a:pt x="296" y="191"/>
                    </a:cubicBezTo>
                    <a:cubicBezTo>
                      <a:pt x="297" y="192"/>
                      <a:pt x="297" y="192"/>
                      <a:pt x="297" y="192"/>
                    </a:cubicBezTo>
                    <a:cubicBezTo>
                      <a:pt x="297" y="191"/>
                      <a:pt x="297" y="191"/>
                      <a:pt x="297" y="191"/>
                    </a:cubicBezTo>
                    <a:cubicBezTo>
                      <a:pt x="297" y="191"/>
                      <a:pt x="297" y="191"/>
                      <a:pt x="297" y="191"/>
                    </a:cubicBezTo>
                    <a:cubicBezTo>
                      <a:pt x="297" y="191"/>
                      <a:pt x="297" y="191"/>
                      <a:pt x="297" y="191"/>
                    </a:cubicBezTo>
                    <a:cubicBezTo>
                      <a:pt x="297" y="191"/>
                      <a:pt x="297" y="191"/>
                      <a:pt x="297" y="191"/>
                    </a:cubicBezTo>
                    <a:cubicBezTo>
                      <a:pt x="297" y="191"/>
                      <a:pt x="297" y="191"/>
                      <a:pt x="297" y="191"/>
                    </a:cubicBezTo>
                    <a:cubicBezTo>
                      <a:pt x="297" y="191"/>
                      <a:pt x="297" y="191"/>
                      <a:pt x="297" y="191"/>
                    </a:cubicBezTo>
                    <a:cubicBezTo>
                      <a:pt x="297" y="191"/>
                      <a:pt x="297" y="191"/>
                      <a:pt x="296" y="190"/>
                    </a:cubicBezTo>
                    <a:cubicBezTo>
                      <a:pt x="293" y="189"/>
                      <a:pt x="286" y="185"/>
                      <a:pt x="277" y="180"/>
                    </a:cubicBezTo>
                    <a:cubicBezTo>
                      <a:pt x="245" y="161"/>
                      <a:pt x="183" y="120"/>
                      <a:pt x="127" y="85"/>
                    </a:cubicBezTo>
                    <a:cubicBezTo>
                      <a:pt x="99" y="67"/>
                      <a:pt x="73" y="50"/>
                      <a:pt x="53" y="37"/>
                    </a:cubicBezTo>
                    <a:cubicBezTo>
                      <a:pt x="42" y="31"/>
                      <a:pt x="34" y="26"/>
                      <a:pt x="27" y="23"/>
                    </a:cubicBezTo>
                    <a:cubicBezTo>
                      <a:pt x="24" y="21"/>
                      <a:pt x="21" y="20"/>
                      <a:pt x="19" y="19"/>
                    </a:cubicBezTo>
                    <a:cubicBezTo>
                      <a:pt x="17" y="18"/>
                      <a:pt x="15" y="17"/>
                      <a:pt x="14" y="17"/>
                    </a:cubicBezTo>
                    <a:cubicBezTo>
                      <a:pt x="14" y="17"/>
                      <a:pt x="13" y="17"/>
                      <a:pt x="13" y="17"/>
                    </a:cubicBezTo>
                    <a:cubicBezTo>
                      <a:pt x="13" y="17"/>
                      <a:pt x="12" y="18"/>
                      <a:pt x="12" y="18"/>
                    </a:cubicBezTo>
                    <a:cubicBezTo>
                      <a:pt x="11" y="19"/>
                      <a:pt x="12" y="20"/>
                      <a:pt x="12" y="20"/>
                    </a:cubicBezTo>
                    <a:cubicBezTo>
                      <a:pt x="95" y="72"/>
                      <a:pt x="95" y="72"/>
                      <a:pt x="95" y="72"/>
                    </a:cubicBezTo>
                    <a:cubicBezTo>
                      <a:pt x="19" y="25"/>
                      <a:pt x="19" y="25"/>
                      <a:pt x="19" y="25"/>
                    </a:cubicBezTo>
                    <a:cubicBezTo>
                      <a:pt x="19" y="25"/>
                      <a:pt x="18" y="25"/>
                      <a:pt x="18" y="25"/>
                    </a:cubicBezTo>
                    <a:cubicBezTo>
                      <a:pt x="17" y="25"/>
                      <a:pt x="17" y="26"/>
                      <a:pt x="17" y="26"/>
                    </a:cubicBezTo>
                    <a:cubicBezTo>
                      <a:pt x="17" y="26"/>
                      <a:pt x="17" y="27"/>
                      <a:pt x="17" y="27"/>
                    </a:cubicBezTo>
                    <a:cubicBezTo>
                      <a:pt x="17" y="27"/>
                      <a:pt x="17" y="28"/>
                      <a:pt x="17" y="28"/>
                    </a:cubicBezTo>
                    <a:cubicBezTo>
                      <a:pt x="17" y="28"/>
                      <a:pt x="22" y="31"/>
                      <a:pt x="30" y="36"/>
                    </a:cubicBezTo>
                    <a:cubicBezTo>
                      <a:pt x="58" y="52"/>
                      <a:pt x="128" y="94"/>
                      <a:pt x="190" y="133"/>
                    </a:cubicBezTo>
                    <a:cubicBezTo>
                      <a:pt x="222" y="152"/>
                      <a:pt x="252" y="171"/>
                      <a:pt x="273" y="185"/>
                    </a:cubicBezTo>
                    <a:cubicBezTo>
                      <a:pt x="284" y="192"/>
                      <a:pt x="293" y="198"/>
                      <a:pt x="299" y="202"/>
                    </a:cubicBezTo>
                    <a:cubicBezTo>
                      <a:pt x="302" y="204"/>
                      <a:pt x="305" y="206"/>
                      <a:pt x="306" y="207"/>
                    </a:cubicBezTo>
                    <a:cubicBezTo>
                      <a:pt x="307" y="208"/>
                      <a:pt x="308" y="209"/>
                      <a:pt x="308" y="209"/>
                    </a:cubicBezTo>
                    <a:cubicBezTo>
                      <a:pt x="308" y="209"/>
                      <a:pt x="308" y="209"/>
                      <a:pt x="308" y="209"/>
                    </a:cubicBezTo>
                    <a:cubicBezTo>
                      <a:pt x="308" y="209"/>
                      <a:pt x="308" y="209"/>
                      <a:pt x="308" y="209"/>
                    </a:cubicBezTo>
                    <a:cubicBezTo>
                      <a:pt x="309" y="209"/>
                      <a:pt x="309" y="209"/>
                      <a:pt x="309" y="209"/>
                    </a:cubicBezTo>
                    <a:cubicBezTo>
                      <a:pt x="308" y="209"/>
                      <a:pt x="308" y="209"/>
                      <a:pt x="308" y="209"/>
                    </a:cubicBezTo>
                    <a:cubicBezTo>
                      <a:pt x="308" y="209"/>
                      <a:pt x="308" y="209"/>
                      <a:pt x="308" y="209"/>
                    </a:cubicBezTo>
                    <a:cubicBezTo>
                      <a:pt x="309" y="209"/>
                      <a:pt x="309" y="209"/>
                      <a:pt x="309" y="209"/>
                    </a:cubicBezTo>
                    <a:cubicBezTo>
                      <a:pt x="308" y="209"/>
                      <a:pt x="308" y="209"/>
                      <a:pt x="308" y="209"/>
                    </a:cubicBezTo>
                    <a:cubicBezTo>
                      <a:pt x="310" y="209"/>
                      <a:pt x="310" y="209"/>
                      <a:pt x="310" y="209"/>
                    </a:cubicBezTo>
                    <a:cubicBezTo>
                      <a:pt x="309" y="208"/>
                      <a:pt x="309" y="208"/>
                      <a:pt x="309" y="208"/>
                    </a:cubicBezTo>
                    <a:cubicBezTo>
                      <a:pt x="308" y="209"/>
                      <a:pt x="308" y="209"/>
                      <a:pt x="308" y="209"/>
                    </a:cubicBezTo>
                    <a:cubicBezTo>
                      <a:pt x="310" y="209"/>
                      <a:pt x="310" y="209"/>
                      <a:pt x="310" y="209"/>
                    </a:cubicBezTo>
                    <a:cubicBezTo>
                      <a:pt x="309" y="208"/>
                      <a:pt x="309" y="208"/>
                      <a:pt x="309" y="208"/>
                    </a:cubicBezTo>
                    <a:cubicBezTo>
                      <a:pt x="310" y="209"/>
                      <a:pt x="310" y="209"/>
                      <a:pt x="310" y="209"/>
                    </a:cubicBezTo>
                    <a:cubicBezTo>
                      <a:pt x="309" y="208"/>
                      <a:pt x="309" y="208"/>
                      <a:pt x="309" y="208"/>
                    </a:cubicBezTo>
                    <a:cubicBezTo>
                      <a:pt x="310" y="209"/>
                      <a:pt x="310" y="209"/>
                      <a:pt x="310" y="209"/>
                    </a:cubicBezTo>
                    <a:cubicBezTo>
                      <a:pt x="309" y="208"/>
                      <a:pt x="309" y="208"/>
                      <a:pt x="309" y="208"/>
                    </a:cubicBezTo>
                    <a:cubicBezTo>
                      <a:pt x="309" y="208"/>
                      <a:pt x="309" y="208"/>
                      <a:pt x="309" y="208"/>
                    </a:cubicBezTo>
                    <a:cubicBezTo>
                      <a:pt x="310" y="209"/>
                      <a:pt x="310" y="209"/>
                      <a:pt x="310" y="209"/>
                    </a:cubicBezTo>
                    <a:cubicBezTo>
                      <a:pt x="309" y="208"/>
                      <a:pt x="309" y="208"/>
                      <a:pt x="309" y="208"/>
                    </a:cubicBezTo>
                    <a:cubicBezTo>
                      <a:pt x="310" y="209"/>
                      <a:pt x="310" y="209"/>
                      <a:pt x="310" y="209"/>
                    </a:cubicBezTo>
                    <a:cubicBezTo>
                      <a:pt x="310" y="208"/>
                      <a:pt x="310" y="208"/>
                      <a:pt x="310" y="208"/>
                    </a:cubicBezTo>
                    <a:cubicBezTo>
                      <a:pt x="309" y="208"/>
                      <a:pt x="309" y="208"/>
                      <a:pt x="309" y="208"/>
                    </a:cubicBezTo>
                    <a:cubicBezTo>
                      <a:pt x="310" y="209"/>
                      <a:pt x="310" y="209"/>
                      <a:pt x="310" y="209"/>
                    </a:cubicBezTo>
                    <a:cubicBezTo>
                      <a:pt x="310" y="208"/>
                      <a:pt x="310" y="208"/>
                      <a:pt x="310" y="208"/>
                    </a:cubicBezTo>
                    <a:cubicBezTo>
                      <a:pt x="310" y="208"/>
                      <a:pt x="310" y="208"/>
                      <a:pt x="310" y="208"/>
                    </a:cubicBezTo>
                    <a:cubicBezTo>
                      <a:pt x="310" y="208"/>
                      <a:pt x="310" y="208"/>
                      <a:pt x="310" y="208"/>
                    </a:cubicBezTo>
                    <a:cubicBezTo>
                      <a:pt x="310" y="208"/>
                      <a:pt x="310" y="208"/>
                      <a:pt x="310" y="208"/>
                    </a:cubicBezTo>
                    <a:cubicBezTo>
                      <a:pt x="310" y="208"/>
                      <a:pt x="310" y="208"/>
                      <a:pt x="310" y="208"/>
                    </a:cubicBezTo>
                    <a:cubicBezTo>
                      <a:pt x="310" y="208"/>
                      <a:pt x="310" y="208"/>
                      <a:pt x="310" y="208"/>
                    </a:cubicBezTo>
                    <a:cubicBezTo>
                      <a:pt x="310" y="208"/>
                      <a:pt x="309" y="207"/>
                      <a:pt x="309" y="207"/>
                    </a:cubicBezTo>
                    <a:cubicBezTo>
                      <a:pt x="303" y="204"/>
                      <a:pt x="284" y="192"/>
                      <a:pt x="258" y="176"/>
                    </a:cubicBezTo>
                    <a:cubicBezTo>
                      <a:pt x="219" y="151"/>
                      <a:pt x="165" y="117"/>
                      <a:pt x="119" y="88"/>
                    </a:cubicBezTo>
                    <a:cubicBezTo>
                      <a:pt x="96" y="74"/>
                      <a:pt x="75" y="62"/>
                      <a:pt x="59" y="53"/>
                    </a:cubicBezTo>
                    <a:cubicBezTo>
                      <a:pt x="51" y="48"/>
                      <a:pt x="44" y="45"/>
                      <a:pt x="39" y="42"/>
                    </a:cubicBezTo>
                    <a:cubicBezTo>
                      <a:pt x="36" y="41"/>
                      <a:pt x="34" y="40"/>
                      <a:pt x="32" y="39"/>
                    </a:cubicBezTo>
                    <a:cubicBezTo>
                      <a:pt x="30" y="38"/>
                      <a:pt x="29" y="38"/>
                      <a:pt x="28" y="38"/>
                    </a:cubicBezTo>
                    <a:cubicBezTo>
                      <a:pt x="27" y="38"/>
                      <a:pt x="27" y="38"/>
                      <a:pt x="27" y="38"/>
                    </a:cubicBezTo>
                    <a:cubicBezTo>
                      <a:pt x="26" y="38"/>
                      <a:pt x="26" y="39"/>
                      <a:pt x="26" y="39"/>
                    </a:cubicBezTo>
                    <a:cubicBezTo>
                      <a:pt x="27" y="40"/>
                      <a:pt x="27" y="40"/>
                      <a:pt x="27" y="40"/>
                    </a:cubicBezTo>
                    <a:cubicBezTo>
                      <a:pt x="26" y="39"/>
                      <a:pt x="26" y="39"/>
                      <a:pt x="26" y="39"/>
                    </a:cubicBezTo>
                    <a:cubicBezTo>
                      <a:pt x="25" y="40"/>
                      <a:pt x="25" y="40"/>
                      <a:pt x="25" y="40"/>
                    </a:cubicBezTo>
                    <a:cubicBezTo>
                      <a:pt x="25" y="40"/>
                      <a:pt x="25" y="41"/>
                      <a:pt x="26" y="41"/>
                    </a:cubicBezTo>
                    <a:cubicBezTo>
                      <a:pt x="26" y="41"/>
                      <a:pt x="26" y="42"/>
                      <a:pt x="27" y="42"/>
                    </a:cubicBezTo>
                    <a:cubicBezTo>
                      <a:pt x="30" y="44"/>
                      <a:pt x="36" y="49"/>
                      <a:pt x="45" y="54"/>
                    </a:cubicBezTo>
                    <a:cubicBezTo>
                      <a:pt x="77" y="74"/>
                      <a:pt x="144" y="113"/>
                      <a:pt x="202" y="148"/>
                    </a:cubicBezTo>
                    <a:cubicBezTo>
                      <a:pt x="231" y="165"/>
                      <a:pt x="258" y="182"/>
                      <a:pt x="278" y="195"/>
                    </a:cubicBezTo>
                    <a:cubicBezTo>
                      <a:pt x="288" y="201"/>
                      <a:pt x="296" y="206"/>
                      <a:pt x="302" y="210"/>
                    </a:cubicBezTo>
                    <a:cubicBezTo>
                      <a:pt x="304" y="212"/>
                      <a:pt x="307" y="214"/>
                      <a:pt x="308" y="215"/>
                    </a:cubicBezTo>
                    <a:cubicBezTo>
                      <a:pt x="309" y="216"/>
                      <a:pt x="309" y="217"/>
                      <a:pt x="310" y="217"/>
                    </a:cubicBezTo>
                    <a:cubicBezTo>
                      <a:pt x="310" y="217"/>
                      <a:pt x="310" y="217"/>
                      <a:pt x="310" y="217"/>
                    </a:cubicBezTo>
                    <a:cubicBezTo>
                      <a:pt x="310" y="217"/>
                      <a:pt x="310" y="217"/>
                      <a:pt x="310" y="217"/>
                    </a:cubicBezTo>
                    <a:cubicBezTo>
                      <a:pt x="310" y="217"/>
                      <a:pt x="310" y="217"/>
                      <a:pt x="310" y="217"/>
                    </a:cubicBezTo>
                    <a:cubicBezTo>
                      <a:pt x="310" y="217"/>
                      <a:pt x="310" y="217"/>
                      <a:pt x="310" y="217"/>
                    </a:cubicBezTo>
                    <a:cubicBezTo>
                      <a:pt x="310" y="217"/>
                      <a:pt x="310" y="217"/>
                      <a:pt x="310" y="217"/>
                    </a:cubicBezTo>
                    <a:cubicBezTo>
                      <a:pt x="310" y="217"/>
                      <a:pt x="310" y="217"/>
                      <a:pt x="310" y="217"/>
                    </a:cubicBezTo>
                    <a:cubicBezTo>
                      <a:pt x="310" y="217"/>
                      <a:pt x="310" y="217"/>
                      <a:pt x="310" y="217"/>
                    </a:cubicBezTo>
                    <a:cubicBezTo>
                      <a:pt x="311" y="217"/>
                      <a:pt x="311" y="217"/>
                      <a:pt x="311" y="217"/>
                    </a:cubicBezTo>
                    <a:cubicBezTo>
                      <a:pt x="310" y="217"/>
                      <a:pt x="310" y="217"/>
                      <a:pt x="310" y="217"/>
                    </a:cubicBezTo>
                    <a:cubicBezTo>
                      <a:pt x="310" y="217"/>
                      <a:pt x="310" y="217"/>
                      <a:pt x="310" y="217"/>
                    </a:cubicBezTo>
                    <a:cubicBezTo>
                      <a:pt x="311" y="217"/>
                      <a:pt x="311" y="217"/>
                      <a:pt x="311" y="217"/>
                    </a:cubicBezTo>
                    <a:cubicBezTo>
                      <a:pt x="310" y="217"/>
                      <a:pt x="310" y="217"/>
                      <a:pt x="310" y="217"/>
                    </a:cubicBezTo>
                    <a:cubicBezTo>
                      <a:pt x="311" y="218"/>
                      <a:pt x="311" y="218"/>
                      <a:pt x="311" y="218"/>
                    </a:cubicBezTo>
                    <a:cubicBezTo>
                      <a:pt x="312" y="216"/>
                      <a:pt x="312" y="216"/>
                      <a:pt x="312" y="216"/>
                    </a:cubicBezTo>
                    <a:cubicBezTo>
                      <a:pt x="37" y="52"/>
                      <a:pt x="37" y="52"/>
                      <a:pt x="37" y="52"/>
                    </a:cubicBezTo>
                    <a:cubicBezTo>
                      <a:pt x="36" y="51"/>
                      <a:pt x="35" y="52"/>
                      <a:pt x="35" y="52"/>
                    </a:cubicBezTo>
                    <a:cubicBezTo>
                      <a:pt x="34" y="53"/>
                      <a:pt x="34" y="54"/>
                      <a:pt x="35" y="54"/>
                    </a:cubicBezTo>
                    <a:cubicBezTo>
                      <a:pt x="155" y="129"/>
                      <a:pt x="155" y="129"/>
                      <a:pt x="155" y="129"/>
                    </a:cubicBezTo>
                    <a:cubicBezTo>
                      <a:pt x="43" y="62"/>
                      <a:pt x="43" y="62"/>
                      <a:pt x="43" y="62"/>
                    </a:cubicBezTo>
                    <a:cubicBezTo>
                      <a:pt x="42" y="61"/>
                      <a:pt x="41" y="61"/>
                      <a:pt x="41" y="62"/>
                    </a:cubicBezTo>
                    <a:cubicBezTo>
                      <a:pt x="40" y="63"/>
                      <a:pt x="41" y="64"/>
                      <a:pt x="41" y="64"/>
                    </a:cubicBezTo>
                    <a:cubicBezTo>
                      <a:pt x="41" y="64"/>
                      <a:pt x="46" y="67"/>
                      <a:pt x="53" y="71"/>
                    </a:cubicBezTo>
                    <a:cubicBezTo>
                      <a:pt x="79" y="88"/>
                      <a:pt x="144" y="128"/>
                      <a:pt x="202" y="164"/>
                    </a:cubicBezTo>
                    <a:cubicBezTo>
                      <a:pt x="231" y="182"/>
                      <a:pt x="259" y="200"/>
                      <a:pt x="279" y="212"/>
                    </a:cubicBezTo>
                    <a:cubicBezTo>
                      <a:pt x="289" y="219"/>
                      <a:pt x="297" y="224"/>
                      <a:pt x="303" y="227"/>
                    </a:cubicBezTo>
                    <a:cubicBezTo>
                      <a:pt x="306" y="229"/>
                      <a:pt x="308" y="231"/>
                      <a:pt x="310" y="232"/>
                    </a:cubicBezTo>
                    <a:cubicBezTo>
                      <a:pt x="311" y="232"/>
                      <a:pt x="311" y="233"/>
                      <a:pt x="312" y="233"/>
                    </a:cubicBezTo>
                    <a:cubicBezTo>
                      <a:pt x="312" y="233"/>
                      <a:pt x="312" y="233"/>
                      <a:pt x="312" y="233"/>
                    </a:cubicBezTo>
                    <a:cubicBezTo>
                      <a:pt x="312" y="233"/>
                      <a:pt x="312" y="233"/>
                      <a:pt x="312" y="233"/>
                    </a:cubicBezTo>
                    <a:cubicBezTo>
                      <a:pt x="312" y="233"/>
                      <a:pt x="312" y="233"/>
                      <a:pt x="312" y="233"/>
                    </a:cubicBezTo>
                    <a:cubicBezTo>
                      <a:pt x="312" y="233"/>
                      <a:pt x="312" y="233"/>
                      <a:pt x="312" y="233"/>
                    </a:cubicBezTo>
                    <a:cubicBezTo>
                      <a:pt x="312" y="233"/>
                      <a:pt x="312" y="233"/>
                      <a:pt x="312" y="233"/>
                    </a:cubicBezTo>
                    <a:cubicBezTo>
                      <a:pt x="312" y="233"/>
                      <a:pt x="312" y="233"/>
                      <a:pt x="312" y="233"/>
                    </a:cubicBezTo>
                    <a:cubicBezTo>
                      <a:pt x="312" y="233"/>
                      <a:pt x="312" y="233"/>
                      <a:pt x="312" y="233"/>
                    </a:cubicBezTo>
                    <a:cubicBezTo>
                      <a:pt x="313" y="232"/>
                      <a:pt x="313" y="232"/>
                      <a:pt x="313" y="232"/>
                    </a:cubicBezTo>
                    <a:cubicBezTo>
                      <a:pt x="312" y="233"/>
                      <a:pt x="312" y="233"/>
                      <a:pt x="312" y="233"/>
                    </a:cubicBezTo>
                    <a:cubicBezTo>
                      <a:pt x="312" y="233"/>
                      <a:pt x="312" y="233"/>
                      <a:pt x="312" y="233"/>
                    </a:cubicBezTo>
                    <a:cubicBezTo>
                      <a:pt x="313" y="232"/>
                      <a:pt x="313" y="232"/>
                      <a:pt x="313" y="232"/>
                    </a:cubicBezTo>
                    <a:cubicBezTo>
                      <a:pt x="312" y="233"/>
                      <a:pt x="312" y="233"/>
                      <a:pt x="312" y="233"/>
                    </a:cubicBezTo>
                    <a:cubicBezTo>
                      <a:pt x="313" y="232"/>
                      <a:pt x="313" y="232"/>
                      <a:pt x="313" y="232"/>
                    </a:cubicBezTo>
                    <a:cubicBezTo>
                      <a:pt x="311" y="232"/>
                      <a:pt x="311" y="232"/>
                      <a:pt x="311" y="232"/>
                    </a:cubicBezTo>
                    <a:cubicBezTo>
                      <a:pt x="312" y="233"/>
                      <a:pt x="312" y="233"/>
                      <a:pt x="312" y="233"/>
                    </a:cubicBezTo>
                    <a:cubicBezTo>
                      <a:pt x="313" y="232"/>
                      <a:pt x="313" y="232"/>
                      <a:pt x="313" y="232"/>
                    </a:cubicBezTo>
                    <a:cubicBezTo>
                      <a:pt x="311" y="232"/>
                      <a:pt x="311" y="232"/>
                      <a:pt x="311" y="232"/>
                    </a:cubicBezTo>
                    <a:cubicBezTo>
                      <a:pt x="313" y="232"/>
                      <a:pt x="313" y="232"/>
                      <a:pt x="313" y="232"/>
                    </a:cubicBezTo>
                    <a:cubicBezTo>
                      <a:pt x="312" y="231"/>
                      <a:pt x="312" y="231"/>
                      <a:pt x="312" y="231"/>
                    </a:cubicBezTo>
                    <a:cubicBezTo>
                      <a:pt x="313" y="232"/>
                      <a:pt x="313" y="232"/>
                      <a:pt x="313" y="232"/>
                    </a:cubicBezTo>
                    <a:cubicBezTo>
                      <a:pt x="313" y="231"/>
                      <a:pt x="313" y="231"/>
                      <a:pt x="313" y="231"/>
                    </a:cubicBezTo>
                    <a:cubicBezTo>
                      <a:pt x="312" y="231"/>
                      <a:pt x="312" y="231"/>
                      <a:pt x="312" y="231"/>
                    </a:cubicBezTo>
                    <a:cubicBezTo>
                      <a:pt x="313" y="232"/>
                      <a:pt x="313" y="232"/>
                      <a:pt x="313" y="232"/>
                    </a:cubicBezTo>
                    <a:cubicBezTo>
                      <a:pt x="313" y="231"/>
                      <a:pt x="313" y="231"/>
                      <a:pt x="313" y="231"/>
                    </a:cubicBezTo>
                    <a:cubicBezTo>
                      <a:pt x="313" y="232"/>
                      <a:pt x="313" y="232"/>
                      <a:pt x="313" y="232"/>
                    </a:cubicBezTo>
                    <a:cubicBezTo>
                      <a:pt x="313" y="231"/>
                      <a:pt x="313" y="231"/>
                      <a:pt x="313" y="231"/>
                    </a:cubicBezTo>
                    <a:cubicBezTo>
                      <a:pt x="313" y="231"/>
                      <a:pt x="313" y="231"/>
                      <a:pt x="313" y="231"/>
                    </a:cubicBezTo>
                    <a:cubicBezTo>
                      <a:pt x="313" y="232"/>
                      <a:pt x="313" y="232"/>
                      <a:pt x="313" y="232"/>
                    </a:cubicBezTo>
                    <a:cubicBezTo>
                      <a:pt x="313" y="231"/>
                      <a:pt x="313" y="231"/>
                      <a:pt x="313" y="231"/>
                    </a:cubicBezTo>
                    <a:cubicBezTo>
                      <a:pt x="313" y="232"/>
                      <a:pt x="313" y="232"/>
                      <a:pt x="313" y="232"/>
                    </a:cubicBezTo>
                    <a:cubicBezTo>
                      <a:pt x="313" y="231"/>
                      <a:pt x="313" y="231"/>
                      <a:pt x="313" y="231"/>
                    </a:cubicBezTo>
                    <a:cubicBezTo>
                      <a:pt x="313" y="231"/>
                      <a:pt x="313" y="231"/>
                      <a:pt x="313" y="231"/>
                    </a:cubicBezTo>
                    <a:cubicBezTo>
                      <a:pt x="313" y="232"/>
                      <a:pt x="313" y="232"/>
                      <a:pt x="313" y="232"/>
                    </a:cubicBezTo>
                    <a:cubicBezTo>
                      <a:pt x="313" y="231"/>
                      <a:pt x="313" y="231"/>
                      <a:pt x="313" y="231"/>
                    </a:cubicBezTo>
                    <a:cubicBezTo>
                      <a:pt x="313" y="231"/>
                      <a:pt x="313" y="231"/>
                      <a:pt x="312" y="230"/>
                    </a:cubicBezTo>
                    <a:cubicBezTo>
                      <a:pt x="307" y="227"/>
                      <a:pt x="289" y="216"/>
                      <a:pt x="263" y="200"/>
                    </a:cubicBezTo>
                    <a:cubicBezTo>
                      <a:pt x="226" y="177"/>
                      <a:pt x="173" y="145"/>
                      <a:pt x="130" y="118"/>
                    </a:cubicBezTo>
                    <a:cubicBezTo>
                      <a:pt x="108" y="105"/>
                      <a:pt x="88" y="93"/>
                      <a:pt x="74" y="84"/>
                    </a:cubicBezTo>
                    <a:cubicBezTo>
                      <a:pt x="66" y="80"/>
                      <a:pt x="60" y="77"/>
                      <a:pt x="56" y="74"/>
                    </a:cubicBezTo>
                    <a:cubicBezTo>
                      <a:pt x="54" y="73"/>
                      <a:pt x="52" y="72"/>
                      <a:pt x="51" y="72"/>
                    </a:cubicBezTo>
                    <a:cubicBezTo>
                      <a:pt x="50" y="71"/>
                      <a:pt x="49" y="71"/>
                      <a:pt x="49" y="71"/>
                    </a:cubicBezTo>
                    <a:cubicBezTo>
                      <a:pt x="48" y="71"/>
                      <a:pt x="48" y="71"/>
                      <a:pt x="48" y="71"/>
                    </a:cubicBezTo>
                    <a:cubicBezTo>
                      <a:pt x="47" y="71"/>
                      <a:pt x="47" y="71"/>
                      <a:pt x="47" y="71"/>
                    </a:cubicBezTo>
                    <a:cubicBezTo>
                      <a:pt x="47" y="71"/>
                      <a:pt x="46" y="71"/>
                      <a:pt x="46" y="71"/>
                    </a:cubicBezTo>
                    <a:cubicBezTo>
                      <a:pt x="46" y="72"/>
                      <a:pt x="46" y="73"/>
                      <a:pt x="47" y="73"/>
                    </a:cubicBezTo>
                    <a:cubicBezTo>
                      <a:pt x="312" y="239"/>
                      <a:pt x="312" y="239"/>
                      <a:pt x="312" y="239"/>
                    </a:cubicBezTo>
                    <a:cubicBezTo>
                      <a:pt x="313" y="240"/>
                      <a:pt x="313" y="239"/>
                      <a:pt x="314" y="239"/>
                    </a:cubicBezTo>
                    <a:cubicBezTo>
                      <a:pt x="314" y="238"/>
                      <a:pt x="314" y="237"/>
                      <a:pt x="313" y="237"/>
                    </a:cubicBezTo>
                    <a:cubicBezTo>
                      <a:pt x="313" y="237"/>
                      <a:pt x="253" y="198"/>
                      <a:pt x="190" y="160"/>
                    </a:cubicBezTo>
                    <a:cubicBezTo>
                      <a:pt x="159" y="141"/>
                      <a:pt x="127" y="122"/>
                      <a:pt x="103" y="107"/>
                    </a:cubicBezTo>
                    <a:cubicBezTo>
                      <a:pt x="90" y="100"/>
                      <a:pt x="80" y="94"/>
                      <a:pt x="72" y="90"/>
                    </a:cubicBezTo>
                    <a:cubicBezTo>
                      <a:pt x="68" y="88"/>
                      <a:pt x="64" y="86"/>
                      <a:pt x="62" y="85"/>
                    </a:cubicBezTo>
                    <a:cubicBezTo>
                      <a:pt x="61" y="84"/>
                      <a:pt x="59" y="84"/>
                      <a:pt x="58" y="83"/>
                    </a:cubicBezTo>
                    <a:cubicBezTo>
                      <a:pt x="58" y="83"/>
                      <a:pt x="57" y="83"/>
                      <a:pt x="56" y="83"/>
                    </a:cubicBezTo>
                    <a:cubicBezTo>
                      <a:pt x="55" y="83"/>
                      <a:pt x="55" y="83"/>
                      <a:pt x="55" y="83"/>
                    </a:cubicBezTo>
                    <a:cubicBezTo>
                      <a:pt x="55" y="83"/>
                      <a:pt x="55" y="83"/>
                      <a:pt x="54" y="84"/>
                    </a:cubicBezTo>
                    <a:cubicBezTo>
                      <a:pt x="54" y="84"/>
                      <a:pt x="54" y="85"/>
                      <a:pt x="54" y="85"/>
                    </a:cubicBezTo>
                    <a:cubicBezTo>
                      <a:pt x="54" y="85"/>
                      <a:pt x="54" y="86"/>
                      <a:pt x="55" y="86"/>
                    </a:cubicBezTo>
                    <a:cubicBezTo>
                      <a:pt x="55" y="86"/>
                      <a:pt x="59" y="88"/>
                      <a:pt x="66" y="93"/>
                    </a:cubicBezTo>
                    <a:cubicBezTo>
                      <a:pt x="90" y="108"/>
                      <a:pt x="152" y="145"/>
                      <a:pt x="207" y="179"/>
                    </a:cubicBezTo>
                    <a:cubicBezTo>
                      <a:pt x="235" y="196"/>
                      <a:pt x="261" y="212"/>
                      <a:pt x="280" y="225"/>
                    </a:cubicBezTo>
                    <a:cubicBezTo>
                      <a:pt x="290" y="231"/>
                      <a:pt x="298" y="236"/>
                      <a:pt x="303" y="240"/>
                    </a:cubicBezTo>
                    <a:cubicBezTo>
                      <a:pt x="306" y="242"/>
                      <a:pt x="308" y="243"/>
                      <a:pt x="309" y="244"/>
                    </a:cubicBezTo>
                    <a:cubicBezTo>
                      <a:pt x="310" y="245"/>
                      <a:pt x="311" y="245"/>
                      <a:pt x="311" y="245"/>
                    </a:cubicBezTo>
                    <a:cubicBezTo>
                      <a:pt x="311" y="246"/>
                      <a:pt x="311" y="246"/>
                      <a:pt x="311" y="246"/>
                    </a:cubicBezTo>
                    <a:cubicBezTo>
                      <a:pt x="311" y="245"/>
                      <a:pt x="311" y="245"/>
                      <a:pt x="311" y="245"/>
                    </a:cubicBezTo>
                    <a:cubicBezTo>
                      <a:pt x="311" y="246"/>
                      <a:pt x="311" y="246"/>
                      <a:pt x="311" y="246"/>
                    </a:cubicBezTo>
                    <a:cubicBezTo>
                      <a:pt x="311" y="246"/>
                      <a:pt x="311" y="246"/>
                      <a:pt x="311" y="246"/>
                    </a:cubicBezTo>
                    <a:cubicBezTo>
                      <a:pt x="311" y="245"/>
                      <a:pt x="311" y="245"/>
                      <a:pt x="311" y="245"/>
                    </a:cubicBezTo>
                    <a:cubicBezTo>
                      <a:pt x="311" y="246"/>
                      <a:pt x="311" y="246"/>
                      <a:pt x="311" y="246"/>
                    </a:cubicBezTo>
                    <a:cubicBezTo>
                      <a:pt x="312" y="245"/>
                      <a:pt x="312" y="245"/>
                      <a:pt x="312" y="245"/>
                    </a:cubicBezTo>
                    <a:cubicBezTo>
                      <a:pt x="311" y="245"/>
                      <a:pt x="311" y="245"/>
                      <a:pt x="311" y="245"/>
                    </a:cubicBezTo>
                    <a:cubicBezTo>
                      <a:pt x="311" y="246"/>
                      <a:pt x="311" y="246"/>
                      <a:pt x="311" y="246"/>
                    </a:cubicBezTo>
                    <a:cubicBezTo>
                      <a:pt x="312" y="245"/>
                      <a:pt x="312" y="245"/>
                      <a:pt x="312" y="245"/>
                    </a:cubicBezTo>
                    <a:cubicBezTo>
                      <a:pt x="311" y="245"/>
                      <a:pt x="311" y="245"/>
                      <a:pt x="311" y="245"/>
                    </a:cubicBezTo>
                    <a:cubicBezTo>
                      <a:pt x="312" y="245"/>
                      <a:pt x="312" y="245"/>
                      <a:pt x="312" y="245"/>
                    </a:cubicBezTo>
                    <a:cubicBezTo>
                      <a:pt x="311" y="244"/>
                      <a:pt x="311" y="244"/>
                      <a:pt x="311" y="244"/>
                    </a:cubicBezTo>
                    <a:cubicBezTo>
                      <a:pt x="311" y="245"/>
                      <a:pt x="311" y="245"/>
                      <a:pt x="311" y="245"/>
                    </a:cubicBezTo>
                    <a:cubicBezTo>
                      <a:pt x="312" y="245"/>
                      <a:pt x="312" y="245"/>
                      <a:pt x="312" y="245"/>
                    </a:cubicBezTo>
                    <a:cubicBezTo>
                      <a:pt x="311" y="244"/>
                      <a:pt x="311" y="244"/>
                      <a:pt x="311" y="244"/>
                    </a:cubicBezTo>
                    <a:cubicBezTo>
                      <a:pt x="312" y="245"/>
                      <a:pt x="312" y="245"/>
                      <a:pt x="312" y="245"/>
                    </a:cubicBezTo>
                    <a:cubicBezTo>
                      <a:pt x="311" y="244"/>
                      <a:pt x="311" y="244"/>
                      <a:pt x="311" y="244"/>
                    </a:cubicBezTo>
                    <a:cubicBezTo>
                      <a:pt x="312" y="245"/>
                      <a:pt x="312" y="245"/>
                      <a:pt x="312" y="245"/>
                    </a:cubicBezTo>
                    <a:cubicBezTo>
                      <a:pt x="312" y="244"/>
                      <a:pt x="312" y="244"/>
                      <a:pt x="312" y="244"/>
                    </a:cubicBezTo>
                    <a:cubicBezTo>
                      <a:pt x="311" y="244"/>
                      <a:pt x="311" y="244"/>
                      <a:pt x="311" y="244"/>
                    </a:cubicBezTo>
                    <a:cubicBezTo>
                      <a:pt x="312" y="245"/>
                      <a:pt x="312" y="245"/>
                      <a:pt x="312" y="245"/>
                    </a:cubicBezTo>
                    <a:cubicBezTo>
                      <a:pt x="312" y="244"/>
                      <a:pt x="312" y="244"/>
                      <a:pt x="312" y="244"/>
                    </a:cubicBezTo>
                    <a:cubicBezTo>
                      <a:pt x="312" y="245"/>
                      <a:pt x="312" y="245"/>
                      <a:pt x="312" y="245"/>
                    </a:cubicBezTo>
                    <a:cubicBezTo>
                      <a:pt x="312" y="244"/>
                      <a:pt x="312" y="244"/>
                      <a:pt x="312" y="244"/>
                    </a:cubicBezTo>
                    <a:cubicBezTo>
                      <a:pt x="312" y="244"/>
                      <a:pt x="312" y="244"/>
                      <a:pt x="312" y="244"/>
                    </a:cubicBezTo>
                    <a:cubicBezTo>
                      <a:pt x="312" y="245"/>
                      <a:pt x="312" y="245"/>
                      <a:pt x="312" y="245"/>
                    </a:cubicBezTo>
                    <a:cubicBezTo>
                      <a:pt x="312" y="244"/>
                      <a:pt x="312" y="244"/>
                      <a:pt x="312" y="244"/>
                    </a:cubicBezTo>
                    <a:cubicBezTo>
                      <a:pt x="312" y="244"/>
                      <a:pt x="312" y="244"/>
                      <a:pt x="312" y="244"/>
                    </a:cubicBezTo>
                    <a:cubicBezTo>
                      <a:pt x="312" y="244"/>
                      <a:pt x="312" y="244"/>
                      <a:pt x="312" y="244"/>
                    </a:cubicBezTo>
                    <a:cubicBezTo>
                      <a:pt x="312" y="244"/>
                      <a:pt x="312" y="244"/>
                      <a:pt x="312" y="244"/>
                    </a:cubicBezTo>
                    <a:cubicBezTo>
                      <a:pt x="312" y="244"/>
                      <a:pt x="312" y="244"/>
                      <a:pt x="312" y="244"/>
                    </a:cubicBezTo>
                    <a:cubicBezTo>
                      <a:pt x="312" y="244"/>
                      <a:pt x="312" y="244"/>
                      <a:pt x="312" y="244"/>
                    </a:cubicBezTo>
                    <a:cubicBezTo>
                      <a:pt x="312" y="244"/>
                      <a:pt x="312" y="244"/>
                      <a:pt x="311" y="243"/>
                    </a:cubicBezTo>
                    <a:cubicBezTo>
                      <a:pt x="308" y="242"/>
                      <a:pt x="302" y="239"/>
                      <a:pt x="294" y="234"/>
                    </a:cubicBezTo>
                    <a:cubicBezTo>
                      <a:pt x="265" y="218"/>
                      <a:pt x="207" y="183"/>
                      <a:pt x="157" y="153"/>
                    </a:cubicBezTo>
                    <a:cubicBezTo>
                      <a:pt x="132" y="137"/>
                      <a:pt x="109" y="123"/>
                      <a:pt x="92" y="113"/>
                    </a:cubicBezTo>
                    <a:cubicBezTo>
                      <a:pt x="83" y="107"/>
                      <a:pt x="76" y="103"/>
                      <a:pt x="71" y="100"/>
                    </a:cubicBezTo>
                    <a:cubicBezTo>
                      <a:pt x="67" y="97"/>
                      <a:pt x="64" y="96"/>
                      <a:pt x="64" y="96"/>
                    </a:cubicBezTo>
                    <a:cubicBezTo>
                      <a:pt x="63" y="95"/>
                      <a:pt x="62" y="95"/>
                      <a:pt x="62" y="96"/>
                    </a:cubicBezTo>
                    <a:cubicBezTo>
                      <a:pt x="62" y="97"/>
                      <a:pt x="62" y="97"/>
                      <a:pt x="62" y="97"/>
                    </a:cubicBezTo>
                    <a:cubicBezTo>
                      <a:pt x="62" y="97"/>
                      <a:pt x="62" y="98"/>
                      <a:pt x="62" y="98"/>
                    </a:cubicBezTo>
                    <a:cubicBezTo>
                      <a:pt x="62" y="98"/>
                      <a:pt x="63" y="99"/>
                      <a:pt x="63" y="99"/>
                    </a:cubicBezTo>
                    <a:cubicBezTo>
                      <a:pt x="66" y="101"/>
                      <a:pt x="71" y="105"/>
                      <a:pt x="79" y="110"/>
                    </a:cubicBezTo>
                    <a:cubicBezTo>
                      <a:pt x="107" y="128"/>
                      <a:pt x="165" y="164"/>
                      <a:pt x="216" y="195"/>
                    </a:cubicBezTo>
                    <a:cubicBezTo>
                      <a:pt x="242" y="210"/>
                      <a:pt x="266" y="225"/>
                      <a:pt x="283" y="236"/>
                    </a:cubicBezTo>
                    <a:cubicBezTo>
                      <a:pt x="292" y="241"/>
                      <a:pt x="299" y="245"/>
                      <a:pt x="304" y="249"/>
                    </a:cubicBezTo>
                    <a:cubicBezTo>
                      <a:pt x="306" y="250"/>
                      <a:pt x="308" y="251"/>
                      <a:pt x="310" y="252"/>
                    </a:cubicBezTo>
                    <a:cubicBezTo>
                      <a:pt x="310" y="253"/>
                      <a:pt x="311" y="253"/>
                      <a:pt x="311" y="253"/>
                    </a:cubicBezTo>
                    <a:cubicBezTo>
                      <a:pt x="311" y="254"/>
                      <a:pt x="311" y="254"/>
                      <a:pt x="311" y="254"/>
                    </a:cubicBezTo>
                    <a:cubicBezTo>
                      <a:pt x="312" y="253"/>
                      <a:pt x="312" y="253"/>
                      <a:pt x="312" y="253"/>
                    </a:cubicBezTo>
                    <a:cubicBezTo>
                      <a:pt x="311" y="253"/>
                      <a:pt x="311" y="253"/>
                      <a:pt x="311" y="253"/>
                    </a:cubicBezTo>
                    <a:cubicBezTo>
                      <a:pt x="311" y="254"/>
                      <a:pt x="311" y="254"/>
                      <a:pt x="311" y="254"/>
                    </a:cubicBezTo>
                    <a:cubicBezTo>
                      <a:pt x="312" y="253"/>
                      <a:pt x="312" y="253"/>
                      <a:pt x="312" y="253"/>
                    </a:cubicBezTo>
                    <a:cubicBezTo>
                      <a:pt x="311" y="253"/>
                      <a:pt x="311" y="253"/>
                      <a:pt x="311" y="253"/>
                    </a:cubicBezTo>
                    <a:cubicBezTo>
                      <a:pt x="312" y="253"/>
                      <a:pt x="312" y="253"/>
                      <a:pt x="312" y="253"/>
                    </a:cubicBezTo>
                    <a:cubicBezTo>
                      <a:pt x="311" y="253"/>
                      <a:pt x="311" y="253"/>
                      <a:pt x="311" y="253"/>
                    </a:cubicBezTo>
                    <a:cubicBezTo>
                      <a:pt x="311" y="253"/>
                      <a:pt x="311" y="253"/>
                      <a:pt x="311" y="253"/>
                    </a:cubicBezTo>
                    <a:cubicBezTo>
                      <a:pt x="312" y="253"/>
                      <a:pt x="312" y="253"/>
                      <a:pt x="312" y="253"/>
                    </a:cubicBezTo>
                    <a:cubicBezTo>
                      <a:pt x="311" y="253"/>
                      <a:pt x="311" y="253"/>
                      <a:pt x="311" y="253"/>
                    </a:cubicBezTo>
                    <a:cubicBezTo>
                      <a:pt x="312" y="253"/>
                      <a:pt x="312" y="253"/>
                      <a:pt x="312" y="253"/>
                    </a:cubicBezTo>
                    <a:cubicBezTo>
                      <a:pt x="311" y="252"/>
                      <a:pt x="311" y="252"/>
                      <a:pt x="311" y="252"/>
                    </a:cubicBezTo>
                    <a:cubicBezTo>
                      <a:pt x="311" y="253"/>
                      <a:pt x="311" y="253"/>
                      <a:pt x="311" y="253"/>
                    </a:cubicBezTo>
                    <a:cubicBezTo>
                      <a:pt x="312" y="253"/>
                      <a:pt x="312" y="253"/>
                      <a:pt x="312" y="253"/>
                    </a:cubicBezTo>
                    <a:cubicBezTo>
                      <a:pt x="311" y="252"/>
                      <a:pt x="311" y="252"/>
                      <a:pt x="311" y="252"/>
                    </a:cubicBezTo>
                    <a:cubicBezTo>
                      <a:pt x="312" y="253"/>
                      <a:pt x="312" y="253"/>
                      <a:pt x="312" y="253"/>
                    </a:cubicBezTo>
                    <a:cubicBezTo>
                      <a:pt x="313" y="251"/>
                      <a:pt x="313" y="251"/>
                      <a:pt x="313" y="251"/>
                    </a:cubicBezTo>
                    <a:cubicBezTo>
                      <a:pt x="70" y="104"/>
                      <a:pt x="70" y="104"/>
                      <a:pt x="70" y="104"/>
                    </a:cubicBezTo>
                    <a:cubicBezTo>
                      <a:pt x="69" y="104"/>
                      <a:pt x="69" y="104"/>
                      <a:pt x="68" y="105"/>
                    </a:cubicBezTo>
                    <a:cubicBezTo>
                      <a:pt x="68" y="106"/>
                      <a:pt x="68" y="106"/>
                      <a:pt x="68" y="106"/>
                    </a:cubicBezTo>
                    <a:cubicBezTo>
                      <a:pt x="68" y="107"/>
                      <a:pt x="68" y="108"/>
                      <a:pt x="69" y="108"/>
                    </a:cubicBezTo>
                    <a:cubicBezTo>
                      <a:pt x="70" y="109"/>
                      <a:pt x="72" y="111"/>
                      <a:pt x="74" y="113"/>
                    </a:cubicBezTo>
                    <a:cubicBezTo>
                      <a:pt x="84" y="120"/>
                      <a:pt x="103" y="133"/>
                      <a:pt x="127" y="147"/>
                    </a:cubicBezTo>
                    <a:cubicBezTo>
                      <a:pt x="163" y="169"/>
                      <a:pt x="209" y="196"/>
                      <a:pt x="246" y="218"/>
                    </a:cubicBezTo>
                    <a:cubicBezTo>
                      <a:pt x="265" y="229"/>
                      <a:pt x="281" y="239"/>
                      <a:pt x="293" y="246"/>
                    </a:cubicBezTo>
                    <a:cubicBezTo>
                      <a:pt x="299" y="250"/>
                      <a:pt x="304" y="253"/>
                      <a:pt x="307" y="255"/>
                    </a:cubicBezTo>
                    <a:cubicBezTo>
                      <a:pt x="308" y="256"/>
                      <a:pt x="310" y="257"/>
                      <a:pt x="310" y="257"/>
                    </a:cubicBezTo>
                    <a:cubicBezTo>
                      <a:pt x="311" y="258"/>
                      <a:pt x="311" y="258"/>
                      <a:pt x="311" y="258"/>
                    </a:cubicBezTo>
                    <a:cubicBezTo>
                      <a:pt x="311" y="258"/>
                      <a:pt x="311" y="258"/>
                      <a:pt x="311" y="258"/>
                    </a:cubicBezTo>
                    <a:cubicBezTo>
                      <a:pt x="311" y="258"/>
                      <a:pt x="311" y="258"/>
                      <a:pt x="311" y="258"/>
                    </a:cubicBezTo>
                    <a:cubicBezTo>
                      <a:pt x="312" y="258"/>
                      <a:pt x="312" y="258"/>
                      <a:pt x="312" y="258"/>
                    </a:cubicBezTo>
                    <a:cubicBezTo>
                      <a:pt x="311" y="258"/>
                      <a:pt x="311" y="258"/>
                      <a:pt x="311" y="258"/>
                    </a:cubicBezTo>
                    <a:cubicBezTo>
                      <a:pt x="311" y="258"/>
                      <a:pt x="311" y="258"/>
                      <a:pt x="311" y="258"/>
                    </a:cubicBezTo>
                    <a:cubicBezTo>
                      <a:pt x="312" y="258"/>
                      <a:pt x="312" y="258"/>
                      <a:pt x="312" y="258"/>
                    </a:cubicBezTo>
                    <a:cubicBezTo>
                      <a:pt x="311" y="258"/>
                      <a:pt x="311" y="258"/>
                      <a:pt x="311" y="258"/>
                    </a:cubicBezTo>
                    <a:cubicBezTo>
                      <a:pt x="312" y="258"/>
                      <a:pt x="312" y="258"/>
                      <a:pt x="312" y="258"/>
                    </a:cubicBezTo>
                    <a:cubicBezTo>
                      <a:pt x="311" y="257"/>
                      <a:pt x="311" y="257"/>
                      <a:pt x="311" y="257"/>
                    </a:cubicBezTo>
                    <a:cubicBezTo>
                      <a:pt x="311" y="258"/>
                      <a:pt x="311" y="258"/>
                      <a:pt x="311" y="258"/>
                    </a:cubicBezTo>
                    <a:cubicBezTo>
                      <a:pt x="312" y="258"/>
                      <a:pt x="312" y="258"/>
                      <a:pt x="312" y="258"/>
                    </a:cubicBezTo>
                    <a:cubicBezTo>
                      <a:pt x="311" y="257"/>
                      <a:pt x="311" y="257"/>
                      <a:pt x="311" y="257"/>
                    </a:cubicBezTo>
                    <a:cubicBezTo>
                      <a:pt x="313" y="258"/>
                      <a:pt x="313" y="258"/>
                      <a:pt x="313" y="258"/>
                    </a:cubicBezTo>
                    <a:cubicBezTo>
                      <a:pt x="313" y="256"/>
                      <a:pt x="313" y="256"/>
                      <a:pt x="313" y="256"/>
                    </a:cubicBezTo>
                    <a:cubicBezTo>
                      <a:pt x="78" y="117"/>
                      <a:pt x="78" y="117"/>
                      <a:pt x="78" y="117"/>
                    </a:cubicBezTo>
                    <a:cubicBezTo>
                      <a:pt x="78" y="116"/>
                      <a:pt x="77" y="116"/>
                      <a:pt x="76" y="117"/>
                    </a:cubicBezTo>
                    <a:cubicBezTo>
                      <a:pt x="76" y="118"/>
                      <a:pt x="76" y="118"/>
                      <a:pt x="76" y="118"/>
                    </a:cubicBezTo>
                    <a:cubicBezTo>
                      <a:pt x="76" y="119"/>
                      <a:pt x="76" y="119"/>
                      <a:pt x="76" y="119"/>
                    </a:cubicBezTo>
                    <a:cubicBezTo>
                      <a:pt x="77" y="120"/>
                      <a:pt x="77" y="120"/>
                      <a:pt x="78" y="121"/>
                    </a:cubicBezTo>
                    <a:cubicBezTo>
                      <a:pt x="81" y="123"/>
                      <a:pt x="86" y="127"/>
                      <a:pt x="94" y="132"/>
                    </a:cubicBezTo>
                    <a:cubicBezTo>
                      <a:pt x="148" y="168"/>
                      <a:pt x="313" y="267"/>
                      <a:pt x="313" y="267"/>
                    </a:cubicBezTo>
                    <a:cubicBezTo>
                      <a:pt x="314" y="267"/>
                      <a:pt x="314" y="267"/>
                      <a:pt x="315" y="266"/>
                    </a:cubicBezTo>
                    <a:cubicBezTo>
                      <a:pt x="315" y="266"/>
                      <a:pt x="315" y="265"/>
                      <a:pt x="314" y="264"/>
                    </a:cubicBezTo>
                    <a:cubicBezTo>
                      <a:pt x="314" y="264"/>
                      <a:pt x="270" y="236"/>
                      <a:pt x="224" y="208"/>
                    </a:cubicBezTo>
                    <a:cubicBezTo>
                      <a:pt x="201" y="194"/>
                      <a:pt x="178" y="180"/>
                      <a:pt x="160" y="169"/>
                    </a:cubicBezTo>
                    <a:cubicBezTo>
                      <a:pt x="151" y="164"/>
                      <a:pt x="143" y="160"/>
                      <a:pt x="137" y="157"/>
                    </a:cubicBezTo>
                    <a:cubicBezTo>
                      <a:pt x="134" y="155"/>
                      <a:pt x="132" y="154"/>
                      <a:pt x="130" y="153"/>
                    </a:cubicBezTo>
                    <a:cubicBezTo>
                      <a:pt x="129" y="153"/>
                      <a:pt x="129" y="152"/>
                      <a:pt x="128" y="152"/>
                    </a:cubicBezTo>
                    <a:cubicBezTo>
                      <a:pt x="127" y="152"/>
                      <a:pt x="127" y="152"/>
                      <a:pt x="126" y="152"/>
                    </a:cubicBezTo>
                    <a:cubicBezTo>
                      <a:pt x="125" y="152"/>
                      <a:pt x="125" y="152"/>
                      <a:pt x="125" y="152"/>
                    </a:cubicBezTo>
                    <a:cubicBezTo>
                      <a:pt x="125" y="152"/>
                      <a:pt x="125" y="152"/>
                      <a:pt x="124" y="153"/>
                    </a:cubicBezTo>
                    <a:cubicBezTo>
                      <a:pt x="126" y="153"/>
                      <a:pt x="126" y="153"/>
                      <a:pt x="126" y="153"/>
                    </a:cubicBezTo>
                    <a:cubicBezTo>
                      <a:pt x="125" y="152"/>
                      <a:pt x="125" y="152"/>
                      <a:pt x="125" y="152"/>
                    </a:cubicBezTo>
                    <a:cubicBezTo>
                      <a:pt x="124" y="153"/>
                      <a:pt x="124" y="153"/>
                      <a:pt x="124" y="153"/>
                    </a:cubicBezTo>
                    <a:cubicBezTo>
                      <a:pt x="124" y="154"/>
                      <a:pt x="124" y="154"/>
                      <a:pt x="125" y="154"/>
                    </a:cubicBezTo>
                    <a:cubicBezTo>
                      <a:pt x="125" y="155"/>
                      <a:pt x="125" y="155"/>
                      <a:pt x="125" y="155"/>
                    </a:cubicBezTo>
                    <a:cubicBezTo>
                      <a:pt x="126" y="155"/>
                      <a:pt x="127" y="156"/>
                      <a:pt x="129" y="157"/>
                    </a:cubicBezTo>
                    <a:cubicBezTo>
                      <a:pt x="142" y="166"/>
                      <a:pt x="188" y="193"/>
                      <a:pt x="231" y="219"/>
                    </a:cubicBezTo>
                    <a:cubicBezTo>
                      <a:pt x="253" y="232"/>
                      <a:pt x="274" y="244"/>
                      <a:pt x="289" y="254"/>
                    </a:cubicBezTo>
                    <a:cubicBezTo>
                      <a:pt x="296" y="259"/>
                      <a:pt x="303" y="263"/>
                      <a:pt x="307" y="266"/>
                    </a:cubicBezTo>
                    <a:cubicBezTo>
                      <a:pt x="309" y="268"/>
                      <a:pt x="311" y="269"/>
                      <a:pt x="312" y="270"/>
                    </a:cubicBezTo>
                    <a:cubicBezTo>
                      <a:pt x="313" y="271"/>
                      <a:pt x="313" y="271"/>
                      <a:pt x="313" y="271"/>
                    </a:cubicBezTo>
                    <a:cubicBezTo>
                      <a:pt x="313" y="272"/>
                      <a:pt x="313" y="272"/>
                      <a:pt x="313" y="272"/>
                    </a:cubicBezTo>
                    <a:cubicBezTo>
                      <a:pt x="314" y="271"/>
                      <a:pt x="314" y="271"/>
                      <a:pt x="314" y="271"/>
                    </a:cubicBezTo>
                    <a:cubicBezTo>
                      <a:pt x="313" y="271"/>
                      <a:pt x="313" y="271"/>
                      <a:pt x="313" y="271"/>
                    </a:cubicBezTo>
                    <a:cubicBezTo>
                      <a:pt x="313" y="272"/>
                      <a:pt x="313" y="272"/>
                      <a:pt x="313" y="272"/>
                    </a:cubicBezTo>
                    <a:cubicBezTo>
                      <a:pt x="314" y="271"/>
                      <a:pt x="314" y="271"/>
                      <a:pt x="314" y="271"/>
                    </a:cubicBezTo>
                    <a:cubicBezTo>
                      <a:pt x="313" y="271"/>
                      <a:pt x="313" y="271"/>
                      <a:pt x="313" y="271"/>
                    </a:cubicBezTo>
                    <a:cubicBezTo>
                      <a:pt x="314" y="271"/>
                      <a:pt x="314" y="271"/>
                      <a:pt x="314" y="271"/>
                    </a:cubicBezTo>
                    <a:cubicBezTo>
                      <a:pt x="313" y="271"/>
                      <a:pt x="313" y="271"/>
                      <a:pt x="313" y="271"/>
                    </a:cubicBezTo>
                    <a:cubicBezTo>
                      <a:pt x="313" y="271"/>
                      <a:pt x="313" y="271"/>
                      <a:pt x="313" y="271"/>
                    </a:cubicBezTo>
                    <a:cubicBezTo>
                      <a:pt x="314" y="271"/>
                      <a:pt x="314" y="271"/>
                      <a:pt x="314" y="271"/>
                    </a:cubicBezTo>
                    <a:cubicBezTo>
                      <a:pt x="313" y="271"/>
                      <a:pt x="313" y="271"/>
                      <a:pt x="313" y="271"/>
                    </a:cubicBezTo>
                    <a:cubicBezTo>
                      <a:pt x="314" y="271"/>
                      <a:pt x="314" y="271"/>
                      <a:pt x="314" y="271"/>
                    </a:cubicBezTo>
                    <a:cubicBezTo>
                      <a:pt x="313" y="271"/>
                      <a:pt x="313" y="271"/>
                      <a:pt x="313" y="271"/>
                    </a:cubicBezTo>
                    <a:cubicBezTo>
                      <a:pt x="313" y="271"/>
                      <a:pt x="313" y="271"/>
                      <a:pt x="313" y="271"/>
                    </a:cubicBezTo>
                    <a:cubicBezTo>
                      <a:pt x="314" y="271"/>
                      <a:pt x="314" y="271"/>
                      <a:pt x="314" y="271"/>
                    </a:cubicBezTo>
                    <a:cubicBezTo>
                      <a:pt x="313" y="271"/>
                      <a:pt x="313" y="271"/>
                      <a:pt x="313" y="271"/>
                    </a:cubicBezTo>
                    <a:cubicBezTo>
                      <a:pt x="313" y="271"/>
                      <a:pt x="313" y="271"/>
                      <a:pt x="313" y="271"/>
                    </a:cubicBezTo>
                    <a:cubicBezTo>
                      <a:pt x="315" y="271"/>
                      <a:pt x="315" y="271"/>
                      <a:pt x="315" y="271"/>
                    </a:cubicBezTo>
                    <a:cubicBezTo>
                      <a:pt x="314" y="270"/>
                      <a:pt x="314" y="270"/>
                      <a:pt x="314" y="270"/>
                    </a:cubicBezTo>
                    <a:cubicBezTo>
                      <a:pt x="313" y="271"/>
                      <a:pt x="313" y="271"/>
                      <a:pt x="313" y="271"/>
                    </a:cubicBezTo>
                    <a:cubicBezTo>
                      <a:pt x="315" y="271"/>
                      <a:pt x="315" y="271"/>
                      <a:pt x="315" y="271"/>
                    </a:cubicBezTo>
                    <a:cubicBezTo>
                      <a:pt x="314" y="270"/>
                      <a:pt x="314" y="270"/>
                      <a:pt x="314" y="270"/>
                    </a:cubicBezTo>
                    <a:cubicBezTo>
                      <a:pt x="314" y="271"/>
                      <a:pt x="314" y="271"/>
                      <a:pt x="314" y="271"/>
                    </a:cubicBezTo>
                    <a:cubicBezTo>
                      <a:pt x="314" y="270"/>
                      <a:pt x="314" y="270"/>
                      <a:pt x="314" y="270"/>
                    </a:cubicBezTo>
                    <a:cubicBezTo>
                      <a:pt x="314" y="270"/>
                      <a:pt x="314" y="270"/>
                      <a:pt x="314" y="270"/>
                    </a:cubicBezTo>
                    <a:cubicBezTo>
                      <a:pt x="314" y="271"/>
                      <a:pt x="314" y="271"/>
                      <a:pt x="314" y="271"/>
                    </a:cubicBezTo>
                    <a:cubicBezTo>
                      <a:pt x="314" y="270"/>
                      <a:pt x="314" y="270"/>
                      <a:pt x="314" y="270"/>
                    </a:cubicBezTo>
                    <a:cubicBezTo>
                      <a:pt x="314" y="270"/>
                      <a:pt x="314" y="270"/>
                      <a:pt x="314" y="270"/>
                    </a:cubicBezTo>
                    <a:cubicBezTo>
                      <a:pt x="314" y="270"/>
                      <a:pt x="313" y="270"/>
                      <a:pt x="312" y="269"/>
                    </a:cubicBezTo>
                    <a:cubicBezTo>
                      <a:pt x="309" y="268"/>
                      <a:pt x="300" y="264"/>
                      <a:pt x="291" y="258"/>
                    </a:cubicBezTo>
                    <a:cubicBezTo>
                      <a:pt x="276" y="250"/>
                      <a:pt x="258" y="239"/>
                      <a:pt x="243" y="230"/>
                    </a:cubicBezTo>
                    <a:cubicBezTo>
                      <a:pt x="235" y="226"/>
                      <a:pt x="229" y="222"/>
                      <a:pt x="224" y="219"/>
                    </a:cubicBezTo>
                    <a:cubicBezTo>
                      <a:pt x="221" y="218"/>
                      <a:pt x="220" y="217"/>
                      <a:pt x="218" y="216"/>
                    </a:cubicBezTo>
                    <a:cubicBezTo>
                      <a:pt x="218" y="216"/>
                      <a:pt x="217" y="215"/>
                      <a:pt x="217" y="215"/>
                    </a:cubicBezTo>
                    <a:cubicBezTo>
                      <a:pt x="216" y="215"/>
                      <a:pt x="216" y="215"/>
                      <a:pt x="216" y="215"/>
                    </a:cubicBezTo>
                    <a:cubicBezTo>
                      <a:pt x="216" y="215"/>
                      <a:pt x="216" y="215"/>
                      <a:pt x="216" y="215"/>
                    </a:cubicBezTo>
                    <a:cubicBezTo>
                      <a:pt x="216" y="215"/>
                      <a:pt x="216" y="215"/>
                      <a:pt x="216" y="215"/>
                    </a:cubicBezTo>
                    <a:cubicBezTo>
                      <a:pt x="216" y="215"/>
                      <a:pt x="216" y="215"/>
                      <a:pt x="216" y="215"/>
                    </a:cubicBezTo>
                    <a:cubicBezTo>
                      <a:pt x="215" y="215"/>
                      <a:pt x="215" y="215"/>
                      <a:pt x="215" y="215"/>
                    </a:cubicBezTo>
                    <a:cubicBezTo>
                      <a:pt x="215" y="215"/>
                      <a:pt x="215" y="215"/>
                      <a:pt x="214" y="215"/>
                    </a:cubicBezTo>
                    <a:cubicBezTo>
                      <a:pt x="214" y="215"/>
                      <a:pt x="214" y="216"/>
                      <a:pt x="214" y="216"/>
                    </a:cubicBezTo>
                    <a:cubicBezTo>
                      <a:pt x="214" y="217"/>
                      <a:pt x="214" y="217"/>
                      <a:pt x="214" y="217"/>
                    </a:cubicBezTo>
                    <a:cubicBezTo>
                      <a:pt x="214" y="217"/>
                      <a:pt x="214" y="217"/>
                      <a:pt x="214" y="217"/>
                    </a:cubicBezTo>
                    <a:cubicBezTo>
                      <a:pt x="215" y="218"/>
                      <a:pt x="215" y="218"/>
                      <a:pt x="215" y="218"/>
                    </a:cubicBezTo>
                    <a:cubicBezTo>
                      <a:pt x="217" y="219"/>
                      <a:pt x="224" y="224"/>
                      <a:pt x="234" y="230"/>
                    </a:cubicBezTo>
                    <a:cubicBezTo>
                      <a:pt x="248" y="239"/>
                      <a:pt x="268" y="251"/>
                      <a:pt x="285" y="261"/>
                    </a:cubicBezTo>
                    <a:cubicBezTo>
                      <a:pt x="293" y="266"/>
                      <a:pt x="301" y="271"/>
                      <a:pt x="306" y="274"/>
                    </a:cubicBezTo>
                    <a:cubicBezTo>
                      <a:pt x="308" y="276"/>
                      <a:pt x="311" y="277"/>
                      <a:pt x="312" y="278"/>
                    </a:cubicBezTo>
                    <a:cubicBezTo>
                      <a:pt x="313" y="279"/>
                      <a:pt x="313" y="279"/>
                      <a:pt x="314" y="279"/>
                    </a:cubicBezTo>
                    <a:cubicBezTo>
                      <a:pt x="314" y="279"/>
                      <a:pt x="314" y="279"/>
                      <a:pt x="314" y="279"/>
                    </a:cubicBezTo>
                    <a:cubicBezTo>
                      <a:pt x="314" y="280"/>
                      <a:pt x="314" y="280"/>
                      <a:pt x="314" y="280"/>
                    </a:cubicBezTo>
                    <a:cubicBezTo>
                      <a:pt x="315" y="279"/>
                      <a:pt x="315" y="279"/>
                      <a:pt x="315" y="279"/>
                    </a:cubicBezTo>
                    <a:cubicBezTo>
                      <a:pt x="314" y="279"/>
                      <a:pt x="314" y="279"/>
                      <a:pt x="314" y="279"/>
                    </a:cubicBezTo>
                    <a:cubicBezTo>
                      <a:pt x="314" y="280"/>
                      <a:pt x="314" y="280"/>
                      <a:pt x="314" y="280"/>
                    </a:cubicBezTo>
                    <a:cubicBezTo>
                      <a:pt x="315" y="279"/>
                      <a:pt x="315" y="279"/>
                      <a:pt x="315" y="279"/>
                    </a:cubicBezTo>
                    <a:cubicBezTo>
                      <a:pt x="314" y="279"/>
                      <a:pt x="314" y="279"/>
                      <a:pt x="314" y="279"/>
                    </a:cubicBezTo>
                    <a:cubicBezTo>
                      <a:pt x="315" y="278"/>
                      <a:pt x="315" y="278"/>
                      <a:pt x="315" y="278"/>
                    </a:cubicBezTo>
                    <a:cubicBezTo>
                      <a:pt x="314" y="279"/>
                      <a:pt x="314" y="279"/>
                      <a:pt x="314" y="279"/>
                    </a:cubicBezTo>
                    <a:cubicBezTo>
                      <a:pt x="314" y="279"/>
                      <a:pt x="314" y="279"/>
                      <a:pt x="314" y="279"/>
                    </a:cubicBezTo>
                    <a:cubicBezTo>
                      <a:pt x="315" y="278"/>
                      <a:pt x="315" y="278"/>
                      <a:pt x="315" y="278"/>
                    </a:cubicBezTo>
                    <a:cubicBezTo>
                      <a:pt x="314" y="279"/>
                      <a:pt x="314" y="279"/>
                      <a:pt x="314" y="279"/>
                    </a:cubicBezTo>
                    <a:cubicBezTo>
                      <a:pt x="315" y="278"/>
                      <a:pt x="315" y="278"/>
                      <a:pt x="315" y="278"/>
                    </a:cubicBezTo>
                    <a:cubicBezTo>
                      <a:pt x="314" y="279"/>
                      <a:pt x="314" y="279"/>
                      <a:pt x="314" y="279"/>
                    </a:cubicBezTo>
                    <a:cubicBezTo>
                      <a:pt x="314" y="279"/>
                      <a:pt x="314" y="279"/>
                      <a:pt x="314" y="279"/>
                    </a:cubicBezTo>
                    <a:cubicBezTo>
                      <a:pt x="315" y="278"/>
                      <a:pt x="315" y="278"/>
                      <a:pt x="315" y="278"/>
                    </a:cubicBezTo>
                    <a:cubicBezTo>
                      <a:pt x="314" y="279"/>
                      <a:pt x="314" y="279"/>
                      <a:pt x="314" y="279"/>
                    </a:cubicBezTo>
                    <a:cubicBezTo>
                      <a:pt x="315" y="278"/>
                      <a:pt x="315" y="278"/>
                      <a:pt x="315" y="278"/>
                    </a:cubicBezTo>
                    <a:cubicBezTo>
                      <a:pt x="314" y="278"/>
                      <a:pt x="314" y="278"/>
                      <a:pt x="314" y="278"/>
                    </a:cubicBezTo>
                    <a:cubicBezTo>
                      <a:pt x="314" y="279"/>
                      <a:pt x="314" y="279"/>
                      <a:pt x="314" y="279"/>
                    </a:cubicBezTo>
                    <a:cubicBezTo>
                      <a:pt x="315" y="278"/>
                      <a:pt x="315" y="278"/>
                      <a:pt x="315" y="278"/>
                    </a:cubicBezTo>
                    <a:cubicBezTo>
                      <a:pt x="314" y="278"/>
                      <a:pt x="314" y="278"/>
                      <a:pt x="314" y="278"/>
                    </a:cubicBezTo>
                    <a:cubicBezTo>
                      <a:pt x="315" y="278"/>
                      <a:pt x="315" y="278"/>
                      <a:pt x="315" y="278"/>
                    </a:cubicBezTo>
                    <a:cubicBezTo>
                      <a:pt x="315" y="277"/>
                      <a:pt x="315" y="277"/>
                      <a:pt x="315" y="277"/>
                    </a:cubicBezTo>
                    <a:cubicBezTo>
                      <a:pt x="304" y="277"/>
                      <a:pt x="304" y="277"/>
                      <a:pt x="304" y="277"/>
                    </a:cubicBezTo>
                    <a:cubicBezTo>
                      <a:pt x="304" y="277"/>
                      <a:pt x="303" y="277"/>
                      <a:pt x="303" y="278"/>
                    </a:cubicBezTo>
                    <a:cubicBezTo>
                      <a:pt x="303" y="279"/>
                      <a:pt x="303" y="279"/>
                      <a:pt x="303" y="280"/>
                    </a:cubicBezTo>
                    <a:cubicBezTo>
                      <a:pt x="313" y="285"/>
                      <a:pt x="313" y="285"/>
                      <a:pt x="313" y="285"/>
                    </a:cubicBezTo>
                    <a:cubicBezTo>
                      <a:pt x="313" y="286"/>
                      <a:pt x="314" y="286"/>
                      <a:pt x="315" y="285"/>
                    </a:cubicBezTo>
                    <a:cubicBezTo>
                      <a:pt x="315" y="284"/>
                      <a:pt x="315" y="283"/>
                      <a:pt x="314" y="28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1208">
                <a:extLst>
                  <a:ext uri="{FF2B5EF4-FFF2-40B4-BE49-F238E27FC236}">
                    <a16:creationId xmlns:a16="http://schemas.microsoft.com/office/drawing/2014/main" id="{A40BFFCC-A4A2-44B9-81CC-D4E296EA60A2}"/>
                  </a:ext>
                </a:extLst>
              </p:cNvPr>
              <p:cNvSpPr/>
              <p:nvPr/>
            </p:nvSpPr>
            <p:spPr bwMode="auto">
              <a:xfrm>
                <a:off x="3598966" y="297062"/>
                <a:ext cx="98189" cy="133601"/>
              </a:xfrm>
              <a:custGeom>
                <a:avLst/>
                <a:gdLst>
                  <a:gd name="T0" fmla="*/ 41 w 45"/>
                  <a:gd name="T1" fmla="*/ 54 h 61"/>
                  <a:gd name="T2" fmla="*/ 40 w 45"/>
                  <a:gd name="T3" fmla="*/ 48 h 61"/>
                  <a:gd name="T4" fmla="*/ 36 w 45"/>
                  <a:gd name="T5" fmla="*/ 43 h 61"/>
                  <a:gd name="T6" fmla="*/ 42 w 45"/>
                  <a:gd name="T7" fmla="*/ 43 h 61"/>
                  <a:gd name="T8" fmla="*/ 37 w 45"/>
                  <a:gd name="T9" fmla="*/ 39 h 61"/>
                  <a:gd name="T10" fmla="*/ 20 w 45"/>
                  <a:gd name="T11" fmla="*/ 32 h 61"/>
                  <a:gd name="T12" fmla="*/ 41 w 45"/>
                  <a:gd name="T13" fmla="*/ 37 h 61"/>
                  <a:gd name="T14" fmla="*/ 43 w 45"/>
                  <a:gd name="T15" fmla="*/ 33 h 61"/>
                  <a:gd name="T16" fmla="*/ 7 w 45"/>
                  <a:gd name="T17" fmla="*/ 11 h 61"/>
                  <a:gd name="T18" fmla="*/ 36 w 45"/>
                  <a:gd name="T19" fmla="*/ 27 h 61"/>
                  <a:gd name="T20" fmla="*/ 43 w 45"/>
                  <a:gd name="T21" fmla="*/ 30 h 61"/>
                  <a:gd name="T22" fmla="*/ 44 w 45"/>
                  <a:gd name="T23" fmla="*/ 28 h 61"/>
                  <a:gd name="T24" fmla="*/ 15 w 45"/>
                  <a:gd name="T25" fmla="*/ 9 h 61"/>
                  <a:gd name="T26" fmla="*/ 3 w 45"/>
                  <a:gd name="T27" fmla="*/ 1 h 61"/>
                  <a:gd name="T28" fmla="*/ 2 w 45"/>
                  <a:gd name="T29" fmla="*/ 2 h 61"/>
                  <a:gd name="T30" fmla="*/ 2 w 45"/>
                  <a:gd name="T31" fmla="*/ 2 h 61"/>
                  <a:gd name="T32" fmla="*/ 3 w 45"/>
                  <a:gd name="T33" fmla="*/ 2 h 61"/>
                  <a:gd name="T34" fmla="*/ 3 w 45"/>
                  <a:gd name="T35" fmla="*/ 2 h 61"/>
                  <a:gd name="T36" fmla="*/ 3 w 45"/>
                  <a:gd name="T37" fmla="*/ 2 h 61"/>
                  <a:gd name="T38" fmla="*/ 2 w 45"/>
                  <a:gd name="T39" fmla="*/ 1 h 61"/>
                  <a:gd name="T40" fmla="*/ 0 w 45"/>
                  <a:gd name="T41" fmla="*/ 3 h 61"/>
                  <a:gd name="T42" fmla="*/ 42 w 45"/>
                  <a:gd name="T43" fmla="*/ 29 h 61"/>
                  <a:gd name="T44" fmla="*/ 43 w 45"/>
                  <a:gd name="T45" fmla="*/ 28 h 61"/>
                  <a:gd name="T46" fmla="*/ 43 w 45"/>
                  <a:gd name="T47" fmla="*/ 28 h 61"/>
                  <a:gd name="T48" fmla="*/ 43 w 45"/>
                  <a:gd name="T49" fmla="*/ 27 h 61"/>
                  <a:gd name="T50" fmla="*/ 43 w 45"/>
                  <a:gd name="T51" fmla="*/ 27 h 61"/>
                  <a:gd name="T52" fmla="*/ 43 w 45"/>
                  <a:gd name="T53" fmla="*/ 27 h 61"/>
                  <a:gd name="T54" fmla="*/ 41 w 45"/>
                  <a:gd name="T55" fmla="*/ 26 h 61"/>
                  <a:gd name="T56" fmla="*/ 6 w 45"/>
                  <a:gd name="T57" fmla="*/ 10 h 61"/>
                  <a:gd name="T58" fmla="*/ 16 w 45"/>
                  <a:gd name="T59" fmla="*/ 21 h 61"/>
                  <a:gd name="T60" fmla="*/ 27 w 45"/>
                  <a:gd name="T61" fmla="*/ 31 h 61"/>
                  <a:gd name="T62" fmla="*/ 20 w 45"/>
                  <a:gd name="T63" fmla="*/ 32 h 61"/>
                  <a:gd name="T64" fmla="*/ 39 w 45"/>
                  <a:gd name="T65" fmla="*/ 43 h 61"/>
                  <a:gd name="T66" fmla="*/ 40 w 45"/>
                  <a:gd name="T67" fmla="*/ 43 h 61"/>
                  <a:gd name="T68" fmla="*/ 40 w 45"/>
                  <a:gd name="T69" fmla="*/ 43 h 61"/>
                  <a:gd name="T70" fmla="*/ 39 w 45"/>
                  <a:gd name="T71" fmla="*/ 43 h 61"/>
                  <a:gd name="T72" fmla="*/ 39 w 45"/>
                  <a:gd name="T73" fmla="*/ 43 h 61"/>
                  <a:gd name="T74" fmla="*/ 39 w 45"/>
                  <a:gd name="T75" fmla="*/ 43 h 61"/>
                  <a:gd name="T76" fmla="*/ 41 w 45"/>
                  <a:gd name="T77" fmla="*/ 43 h 61"/>
                  <a:gd name="T78" fmla="*/ 23 w 45"/>
                  <a:gd name="T79" fmla="*/ 37 h 61"/>
                  <a:gd name="T80" fmla="*/ 32 w 45"/>
                  <a:gd name="T81" fmla="*/ 48 h 61"/>
                  <a:gd name="T82" fmla="*/ 38 w 45"/>
                  <a:gd name="T83" fmla="*/ 54 h 61"/>
                  <a:gd name="T84" fmla="*/ 38 w 45"/>
                  <a:gd name="T8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61">
                    <a:moveTo>
                      <a:pt x="40" y="58"/>
                    </a:moveTo>
                    <a:cubicBezTo>
                      <a:pt x="39" y="58"/>
                      <a:pt x="39" y="58"/>
                      <a:pt x="39" y="58"/>
                    </a:cubicBezTo>
                    <a:cubicBezTo>
                      <a:pt x="41" y="54"/>
                      <a:pt x="41" y="54"/>
                      <a:pt x="41" y="54"/>
                    </a:cubicBezTo>
                    <a:cubicBezTo>
                      <a:pt x="41" y="53"/>
                      <a:pt x="41" y="53"/>
                      <a:pt x="40" y="52"/>
                    </a:cubicBezTo>
                    <a:cubicBezTo>
                      <a:pt x="36" y="50"/>
                      <a:pt x="36" y="50"/>
                      <a:pt x="36" y="50"/>
                    </a:cubicBezTo>
                    <a:cubicBezTo>
                      <a:pt x="40" y="48"/>
                      <a:pt x="40" y="48"/>
                      <a:pt x="40" y="48"/>
                    </a:cubicBezTo>
                    <a:cubicBezTo>
                      <a:pt x="41" y="48"/>
                      <a:pt x="41" y="48"/>
                      <a:pt x="41" y="47"/>
                    </a:cubicBezTo>
                    <a:cubicBezTo>
                      <a:pt x="41" y="47"/>
                      <a:pt x="41" y="46"/>
                      <a:pt x="41" y="46"/>
                    </a:cubicBezTo>
                    <a:cubicBezTo>
                      <a:pt x="36" y="43"/>
                      <a:pt x="36" y="43"/>
                      <a:pt x="36" y="43"/>
                    </a:cubicBezTo>
                    <a:cubicBezTo>
                      <a:pt x="40" y="44"/>
                      <a:pt x="40" y="44"/>
                      <a:pt x="40" y="44"/>
                    </a:cubicBezTo>
                    <a:cubicBezTo>
                      <a:pt x="41" y="45"/>
                      <a:pt x="42" y="44"/>
                      <a:pt x="42" y="44"/>
                    </a:cubicBezTo>
                    <a:cubicBezTo>
                      <a:pt x="42" y="43"/>
                      <a:pt x="42" y="43"/>
                      <a:pt x="42" y="43"/>
                    </a:cubicBezTo>
                    <a:cubicBezTo>
                      <a:pt x="42" y="43"/>
                      <a:pt x="42" y="42"/>
                      <a:pt x="42" y="42"/>
                    </a:cubicBezTo>
                    <a:cubicBezTo>
                      <a:pt x="42" y="42"/>
                      <a:pt x="42" y="42"/>
                      <a:pt x="42" y="42"/>
                    </a:cubicBezTo>
                    <a:cubicBezTo>
                      <a:pt x="41" y="41"/>
                      <a:pt x="39" y="40"/>
                      <a:pt x="37" y="39"/>
                    </a:cubicBezTo>
                    <a:cubicBezTo>
                      <a:pt x="31" y="35"/>
                      <a:pt x="22" y="29"/>
                      <a:pt x="22" y="29"/>
                    </a:cubicBezTo>
                    <a:cubicBezTo>
                      <a:pt x="21" y="31"/>
                      <a:pt x="21" y="31"/>
                      <a:pt x="21" y="31"/>
                    </a:cubicBezTo>
                    <a:cubicBezTo>
                      <a:pt x="20" y="32"/>
                      <a:pt x="20" y="32"/>
                      <a:pt x="20" y="32"/>
                    </a:cubicBezTo>
                    <a:cubicBezTo>
                      <a:pt x="40" y="39"/>
                      <a:pt x="40" y="39"/>
                      <a:pt x="40" y="39"/>
                    </a:cubicBezTo>
                    <a:cubicBezTo>
                      <a:pt x="41" y="40"/>
                      <a:pt x="42" y="39"/>
                      <a:pt x="42" y="39"/>
                    </a:cubicBezTo>
                    <a:cubicBezTo>
                      <a:pt x="42" y="38"/>
                      <a:pt x="42" y="37"/>
                      <a:pt x="41" y="37"/>
                    </a:cubicBezTo>
                    <a:cubicBezTo>
                      <a:pt x="30" y="29"/>
                      <a:pt x="30" y="29"/>
                      <a:pt x="30" y="29"/>
                    </a:cubicBezTo>
                    <a:cubicBezTo>
                      <a:pt x="41" y="34"/>
                      <a:pt x="41" y="34"/>
                      <a:pt x="41" y="34"/>
                    </a:cubicBezTo>
                    <a:cubicBezTo>
                      <a:pt x="42" y="34"/>
                      <a:pt x="43" y="34"/>
                      <a:pt x="43" y="33"/>
                    </a:cubicBezTo>
                    <a:cubicBezTo>
                      <a:pt x="44" y="32"/>
                      <a:pt x="43" y="32"/>
                      <a:pt x="43" y="31"/>
                    </a:cubicBezTo>
                    <a:cubicBezTo>
                      <a:pt x="8" y="9"/>
                      <a:pt x="8" y="9"/>
                      <a:pt x="8" y="9"/>
                    </a:cubicBezTo>
                    <a:cubicBezTo>
                      <a:pt x="7" y="11"/>
                      <a:pt x="7" y="11"/>
                      <a:pt x="7" y="11"/>
                    </a:cubicBezTo>
                    <a:cubicBezTo>
                      <a:pt x="6" y="12"/>
                      <a:pt x="6" y="12"/>
                      <a:pt x="6" y="12"/>
                    </a:cubicBezTo>
                    <a:cubicBezTo>
                      <a:pt x="6" y="12"/>
                      <a:pt x="15" y="16"/>
                      <a:pt x="24" y="21"/>
                    </a:cubicBezTo>
                    <a:cubicBezTo>
                      <a:pt x="28" y="23"/>
                      <a:pt x="32" y="25"/>
                      <a:pt x="36" y="27"/>
                    </a:cubicBezTo>
                    <a:cubicBezTo>
                      <a:pt x="37" y="27"/>
                      <a:pt x="39" y="28"/>
                      <a:pt x="40" y="29"/>
                    </a:cubicBezTo>
                    <a:cubicBezTo>
                      <a:pt x="41" y="29"/>
                      <a:pt x="41" y="29"/>
                      <a:pt x="42" y="29"/>
                    </a:cubicBezTo>
                    <a:cubicBezTo>
                      <a:pt x="42" y="29"/>
                      <a:pt x="42" y="30"/>
                      <a:pt x="43" y="30"/>
                    </a:cubicBezTo>
                    <a:cubicBezTo>
                      <a:pt x="43" y="29"/>
                      <a:pt x="43" y="29"/>
                      <a:pt x="43" y="29"/>
                    </a:cubicBezTo>
                    <a:cubicBezTo>
                      <a:pt x="44" y="29"/>
                      <a:pt x="44" y="29"/>
                      <a:pt x="44" y="29"/>
                    </a:cubicBezTo>
                    <a:cubicBezTo>
                      <a:pt x="44" y="28"/>
                      <a:pt x="45" y="28"/>
                      <a:pt x="44" y="28"/>
                    </a:cubicBezTo>
                    <a:cubicBezTo>
                      <a:pt x="44" y="27"/>
                      <a:pt x="44" y="27"/>
                      <a:pt x="44" y="27"/>
                    </a:cubicBezTo>
                    <a:cubicBezTo>
                      <a:pt x="44" y="27"/>
                      <a:pt x="41" y="25"/>
                      <a:pt x="37" y="23"/>
                    </a:cubicBezTo>
                    <a:cubicBezTo>
                      <a:pt x="31" y="19"/>
                      <a:pt x="23" y="14"/>
                      <a:pt x="15" y="9"/>
                    </a:cubicBezTo>
                    <a:cubicBezTo>
                      <a:pt x="12" y="7"/>
                      <a:pt x="8" y="5"/>
                      <a:pt x="6" y="4"/>
                    </a:cubicBezTo>
                    <a:cubicBezTo>
                      <a:pt x="5" y="3"/>
                      <a:pt x="4" y="2"/>
                      <a:pt x="3" y="2"/>
                    </a:cubicBezTo>
                    <a:cubicBezTo>
                      <a:pt x="3" y="1"/>
                      <a:pt x="3" y="1"/>
                      <a:pt x="3" y="1"/>
                    </a:cubicBezTo>
                    <a:cubicBezTo>
                      <a:pt x="3" y="1"/>
                      <a:pt x="3" y="1"/>
                      <a:pt x="3" y="1"/>
                    </a:cubicBezTo>
                    <a:cubicBezTo>
                      <a:pt x="3" y="1"/>
                      <a:pt x="3" y="1"/>
                      <a:pt x="3" y="1"/>
                    </a:cubicBezTo>
                    <a:cubicBezTo>
                      <a:pt x="2" y="2"/>
                      <a:pt x="2" y="2"/>
                      <a:pt x="2" y="2"/>
                    </a:cubicBezTo>
                    <a:cubicBezTo>
                      <a:pt x="3" y="1"/>
                      <a:pt x="3" y="1"/>
                      <a:pt x="3" y="1"/>
                    </a:cubicBezTo>
                    <a:cubicBezTo>
                      <a:pt x="3" y="1"/>
                      <a:pt x="3" y="1"/>
                      <a:pt x="3" y="1"/>
                    </a:cubicBezTo>
                    <a:cubicBezTo>
                      <a:pt x="2" y="2"/>
                      <a:pt x="2" y="2"/>
                      <a:pt x="2" y="2"/>
                    </a:cubicBezTo>
                    <a:cubicBezTo>
                      <a:pt x="3" y="1"/>
                      <a:pt x="3" y="1"/>
                      <a:pt x="3" y="1"/>
                    </a:cubicBezTo>
                    <a:cubicBezTo>
                      <a:pt x="1" y="2"/>
                      <a:pt x="1" y="2"/>
                      <a:pt x="1" y="2"/>
                    </a:cubicBezTo>
                    <a:cubicBezTo>
                      <a:pt x="3" y="2"/>
                      <a:pt x="3" y="2"/>
                      <a:pt x="3" y="2"/>
                    </a:cubicBezTo>
                    <a:cubicBezTo>
                      <a:pt x="3" y="2"/>
                      <a:pt x="3" y="1"/>
                      <a:pt x="3" y="1"/>
                    </a:cubicBezTo>
                    <a:cubicBezTo>
                      <a:pt x="1" y="2"/>
                      <a:pt x="1" y="2"/>
                      <a:pt x="1" y="2"/>
                    </a:cubicBezTo>
                    <a:cubicBezTo>
                      <a:pt x="3" y="2"/>
                      <a:pt x="3" y="2"/>
                      <a:pt x="3" y="2"/>
                    </a:cubicBezTo>
                    <a:cubicBezTo>
                      <a:pt x="1" y="2"/>
                      <a:pt x="1" y="2"/>
                      <a:pt x="1" y="2"/>
                    </a:cubicBezTo>
                    <a:cubicBezTo>
                      <a:pt x="3" y="3"/>
                      <a:pt x="3" y="3"/>
                      <a:pt x="3" y="3"/>
                    </a:cubicBezTo>
                    <a:cubicBezTo>
                      <a:pt x="3" y="2"/>
                      <a:pt x="3" y="2"/>
                      <a:pt x="3" y="2"/>
                    </a:cubicBezTo>
                    <a:cubicBezTo>
                      <a:pt x="1" y="2"/>
                      <a:pt x="1" y="2"/>
                      <a:pt x="1" y="2"/>
                    </a:cubicBezTo>
                    <a:cubicBezTo>
                      <a:pt x="3" y="3"/>
                      <a:pt x="3" y="3"/>
                      <a:pt x="3" y="3"/>
                    </a:cubicBezTo>
                    <a:cubicBezTo>
                      <a:pt x="3" y="2"/>
                      <a:pt x="3" y="1"/>
                      <a:pt x="2" y="1"/>
                    </a:cubicBezTo>
                    <a:cubicBezTo>
                      <a:pt x="2" y="0"/>
                      <a:pt x="1" y="0"/>
                      <a:pt x="0" y="1"/>
                    </a:cubicBezTo>
                    <a:cubicBezTo>
                      <a:pt x="0" y="2"/>
                      <a:pt x="0" y="2"/>
                      <a:pt x="0" y="2"/>
                    </a:cubicBezTo>
                    <a:cubicBezTo>
                      <a:pt x="0" y="3"/>
                      <a:pt x="0" y="3"/>
                      <a:pt x="0" y="3"/>
                    </a:cubicBezTo>
                    <a:cubicBezTo>
                      <a:pt x="1" y="3"/>
                      <a:pt x="1" y="3"/>
                      <a:pt x="1" y="3"/>
                    </a:cubicBezTo>
                    <a:cubicBezTo>
                      <a:pt x="1" y="4"/>
                      <a:pt x="2" y="5"/>
                      <a:pt x="4" y="6"/>
                    </a:cubicBezTo>
                    <a:cubicBezTo>
                      <a:pt x="13" y="12"/>
                      <a:pt x="42" y="29"/>
                      <a:pt x="42" y="29"/>
                    </a:cubicBezTo>
                    <a:cubicBezTo>
                      <a:pt x="43" y="28"/>
                      <a:pt x="43" y="28"/>
                      <a:pt x="43" y="28"/>
                    </a:cubicBezTo>
                    <a:cubicBezTo>
                      <a:pt x="42" y="27"/>
                      <a:pt x="42" y="27"/>
                      <a:pt x="42" y="27"/>
                    </a:cubicBezTo>
                    <a:cubicBezTo>
                      <a:pt x="43" y="28"/>
                      <a:pt x="43" y="28"/>
                      <a:pt x="43" y="28"/>
                    </a:cubicBezTo>
                    <a:cubicBezTo>
                      <a:pt x="43" y="27"/>
                      <a:pt x="43" y="27"/>
                      <a:pt x="43" y="27"/>
                    </a:cubicBezTo>
                    <a:cubicBezTo>
                      <a:pt x="42" y="27"/>
                      <a:pt x="42" y="27"/>
                      <a:pt x="42" y="27"/>
                    </a:cubicBezTo>
                    <a:cubicBezTo>
                      <a:pt x="43" y="28"/>
                      <a:pt x="43" y="28"/>
                      <a:pt x="43" y="28"/>
                    </a:cubicBezTo>
                    <a:cubicBezTo>
                      <a:pt x="43" y="27"/>
                      <a:pt x="43" y="27"/>
                      <a:pt x="43" y="27"/>
                    </a:cubicBezTo>
                    <a:cubicBezTo>
                      <a:pt x="43" y="28"/>
                      <a:pt x="43" y="28"/>
                      <a:pt x="43" y="28"/>
                    </a:cubicBezTo>
                    <a:cubicBezTo>
                      <a:pt x="43" y="27"/>
                      <a:pt x="43" y="27"/>
                      <a:pt x="43" y="27"/>
                    </a:cubicBezTo>
                    <a:cubicBezTo>
                      <a:pt x="43" y="27"/>
                      <a:pt x="43" y="27"/>
                      <a:pt x="43" y="27"/>
                    </a:cubicBezTo>
                    <a:cubicBezTo>
                      <a:pt x="43" y="28"/>
                      <a:pt x="43" y="28"/>
                      <a:pt x="43" y="28"/>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2" y="26"/>
                      <a:pt x="41" y="26"/>
                    </a:cubicBezTo>
                    <a:cubicBezTo>
                      <a:pt x="37" y="24"/>
                      <a:pt x="29" y="20"/>
                      <a:pt x="21" y="16"/>
                    </a:cubicBezTo>
                    <a:cubicBezTo>
                      <a:pt x="14" y="13"/>
                      <a:pt x="8" y="9"/>
                      <a:pt x="8" y="9"/>
                    </a:cubicBezTo>
                    <a:cubicBezTo>
                      <a:pt x="7" y="9"/>
                      <a:pt x="6" y="9"/>
                      <a:pt x="6" y="10"/>
                    </a:cubicBezTo>
                    <a:cubicBezTo>
                      <a:pt x="5" y="11"/>
                      <a:pt x="6" y="12"/>
                      <a:pt x="6" y="12"/>
                    </a:cubicBezTo>
                    <a:cubicBezTo>
                      <a:pt x="28" y="26"/>
                      <a:pt x="28" y="26"/>
                      <a:pt x="28" y="26"/>
                    </a:cubicBezTo>
                    <a:cubicBezTo>
                      <a:pt x="16" y="21"/>
                      <a:pt x="16" y="21"/>
                      <a:pt x="16" y="21"/>
                    </a:cubicBezTo>
                    <a:cubicBezTo>
                      <a:pt x="16" y="21"/>
                      <a:pt x="15" y="21"/>
                      <a:pt x="14" y="22"/>
                    </a:cubicBezTo>
                    <a:cubicBezTo>
                      <a:pt x="14" y="22"/>
                      <a:pt x="14" y="23"/>
                      <a:pt x="15" y="24"/>
                    </a:cubicBezTo>
                    <a:cubicBezTo>
                      <a:pt x="27" y="31"/>
                      <a:pt x="27" y="31"/>
                      <a:pt x="27" y="31"/>
                    </a:cubicBezTo>
                    <a:cubicBezTo>
                      <a:pt x="21" y="29"/>
                      <a:pt x="21" y="29"/>
                      <a:pt x="21" y="29"/>
                    </a:cubicBezTo>
                    <a:cubicBezTo>
                      <a:pt x="21" y="29"/>
                      <a:pt x="20" y="29"/>
                      <a:pt x="19" y="30"/>
                    </a:cubicBezTo>
                    <a:cubicBezTo>
                      <a:pt x="19" y="31"/>
                      <a:pt x="19" y="31"/>
                      <a:pt x="20" y="32"/>
                    </a:cubicBezTo>
                    <a:cubicBezTo>
                      <a:pt x="20" y="32"/>
                      <a:pt x="25" y="35"/>
                      <a:pt x="30" y="38"/>
                    </a:cubicBezTo>
                    <a:cubicBezTo>
                      <a:pt x="33" y="39"/>
                      <a:pt x="35" y="41"/>
                      <a:pt x="37" y="42"/>
                    </a:cubicBezTo>
                    <a:cubicBezTo>
                      <a:pt x="38" y="43"/>
                      <a:pt x="39" y="43"/>
                      <a:pt x="39" y="43"/>
                    </a:cubicBezTo>
                    <a:cubicBezTo>
                      <a:pt x="40" y="44"/>
                      <a:pt x="40" y="44"/>
                      <a:pt x="40" y="44"/>
                    </a:cubicBezTo>
                    <a:cubicBezTo>
                      <a:pt x="40" y="44"/>
                      <a:pt x="40" y="44"/>
                      <a:pt x="40" y="44"/>
                    </a:cubicBezTo>
                    <a:cubicBezTo>
                      <a:pt x="40" y="43"/>
                      <a:pt x="40" y="43"/>
                      <a:pt x="40" y="43"/>
                    </a:cubicBezTo>
                    <a:cubicBezTo>
                      <a:pt x="40" y="44"/>
                      <a:pt x="40" y="44"/>
                      <a:pt x="40" y="44"/>
                    </a:cubicBezTo>
                    <a:cubicBezTo>
                      <a:pt x="40" y="44"/>
                      <a:pt x="40" y="44"/>
                      <a:pt x="40" y="44"/>
                    </a:cubicBezTo>
                    <a:cubicBezTo>
                      <a:pt x="40" y="43"/>
                      <a:pt x="40" y="43"/>
                      <a:pt x="40" y="43"/>
                    </a:cubicBezTo>
                    <a:cubicBezTo>
                      <a:pt x="40" y="44"/>
                      <a:pt x="40" y="44"/>
                      <a:pt x="40" y="44"/>
                    </a:cubicBezTo>
                    <a:cubicBezTo>
                      <a:pt x="41" y="43"/>
                      <a:pt x="41" y="43"/>
                      <a:pt x="41" y="43"/>
                    </a:cubicBezTo>
                    <a:cubicBezTo>
                      <a:pt x="39" y="43"/>
                      <a:pt x="39" y="43"/>
                      <a:pt x="39" y="43"/>
                    </a:cubicBezTo>
                    <a:cubicBezTo>
                      <a:pt x="39" y="44"/>
                      <a:pt x="40" y="44"/>
                      <a:pt x="40" y="44"/>
                    </a:cubicBezTo>
                    <a:cubicBezTo>
                      <a:pt x="41" y="43"/>
                      <a:pt x="41" y="43"/>
                      <a:pt x="41" y="43"/>
                    </a:cubicBezTo>
                    <a:cubicBezTo>
                      <a:pt x="39" y="43"/>
                      <a:pt x="39" y="43"/>
                      <a:pt x="39" y="43"/>
                    </a:cubicBezTo>
                    <a:cubicBezTo>
                      <a:pt x="41" y="43"/>
                      <a:pt x="41" y="43"/>
                      <a:pt x="41" y="43"/>
                    </a:cubicBezTo>
                    <a:cubicBezTo>
                      <a:pt x="40" y="42"/>
                      <a:pt x="40" y="42"/>
                      <a:pt x="40" y="42"/>
                    </a:cubicBezTo>
                    <a:cubicBezTo>
                      <a:pt x="39" y="43"/>
                      <a:pt x="39" y="43"/>
                      <a:pt x="39" y="43"/>
                    </a:cubicBezTo>
                    <a:cubicBezTo>
                      <a:pt x="41" y="43"/>
                      <a:pt x="41" y="43"/>
                      <a:pt x="41" y="43"/>
                    </a:cubicBezTo>
                    <a:cubicBezTo>
                      <a:pt x="40" y="42"/>
                      <a:pt x="40" y="42"/>
                      <a:pt x="40" y="42"/>
                    </a:cubicBezTo>
                    <a:cubicBezTo>
                      <a:pt x="41" y="43"/>
                      <a:pt x="41" y="43"/>
                      <a:pt x="41" y="43"/>
                    </a:cubicBezTo>
                    <a:cubicBezTo>
                      <a:pt x="41" y="42"/>
                      <a:pt x="41" y="42"/>
                      <a:pt x="41" y="42"/>
                    </a:cubicBezTo>
                    <a:cubicBezTo>
                      <a:pt x="25" y="36"/>
                      <a:pt x="25" y="36"/>
                      <a:pt x="25" y="36"/>
                    </a:cubicBezTo>
                    <a:cubicBezTo>
                      <a:pt x="24" y="36"/>
                      <a:pt x="24" y="36"/>
                      <a:pt x="23" y="37"/>
                    </a:cubicBezTo>
                    <a:cubicBezTo>
                      <a:pt x="23" y="38"/>
                      <a:pt x="23" y="38"/>
                      <a:pt x="24" y="39"/>
                    </a:cubicBezTo>
                    <a:cubicBezTo>
                      <a:pt x="36" y="46"/>
                      <a:pt x="36" y="46"/>
                      <a:pt x="36" y="46"/>
                    </a:cubicBezTo>
                    <a:cubicBezTo>
                      <a:pt x="32" y="48"/>
                      <a:pt x="32" y="48"/>
                      <a:pt x="32" y="48"/>
                    </a:cubicBezTo>
                    <a:cubicBezTo>
                      <a:pt x="32" y="48"/>
                      <a:pt x="31" y="48"/>
                      <a:pt x="31" y="49"/>
                    </a:cubicBezTo>
                    <a:cubicBezTo>
                      <a:pt x="31" y="49"/>
                      <a:pt x="31" y="50"/>
                      <a:pt x="32" y="50"/>
                    </a:cubicBezTo>
                    <a:cubicBezTo>
                      <a:pt x="38" y="54"/>
                      <a:pt x="38" y="54"/>
                      <a:pt x="38" y="54"/>
                    </a:cubicBezTo>
                    <a:cubicBezTo>
                      <a:pt x="36" y="58"/>
                      <a:pt x="36" y="58"/>
                      <a:pt x="36" y="58"/>
                    </a:cubicBezTo>
                    <a:cubicBezTo>
                      <a:pt x="36" y="58"/>
                      <a:pt x="36" y="59"/>
                      <a:pt x="37" y="60"/>
                    </a:cubicBezTo>
                    <a:cubicBezTo>
                      <a:pt x="38" y="61"/>
                      <a:pt x="38" y="61"/>
                      <a:pt x="38" y="61"/>
                    </a:cubicBezTo>
                    <a:cubicBezTo>
                      <a:pt x="39" y="61"/>
                      <a:pt x="40" y="61"/>
                      <a:pt x="40" y="60"/>
                    </a:cubicBezTo>
                    <a:cubicBezTo>
                      <a:pt x="41" y="59"/>
                      <a:pt x="41" y="58"/>
                      <a:pt x="40" y="5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1209">
                <a:extLst>
                  <a:ext uri="{FF2B5EF4-FFF2-40B4-BE49-F238E27FC236}">
                    <a16:creationId xmlns:a16="http://schemas.microsoft.com/office/drawing/2014/main" id="{7BE14A96-1EB4-4EEE-98B0-87491F5D25D4}"/>
                  </a:ext>
                </a:extLst>
              </p:cNvPr>
              <p:cNvSpPr/>
              <p:nvPr/>
            </p:nvSpPr>
            <p:spPr bwMode="auto">
              <a:xfrm>
                <a:off x="4155906" y="554606"/>
                <a:ext cx="275250" cy="191548"/>
              </a:xfrm>
              <a:custGeom>
                <a:avLst/>
                <a:gdLst>
                  <a:gd name="T0" fmla="*/ 43 w 126"/>
                  <a:gd name="T1" fmla="*/ 33 h 87"/>
                  <a:gd name="T2" fmla="*/ 92 w 126"/>
                  <a:gd name="T3" fmla="*/ 58 h 87"/>
                  <a:gd name="T4" fmla="*/ 92 w 126"/>
                  <a:gd name="T5" fmla="*/ 56 h 87"/>
                  <a:gd name="T6" fmla="*/ 70 w 126"/>
                  <a:gd name="T7" fmla="*/ 41 h 87"/>
                  <a:gd name="T8" fmla="*/ 9 w 126"/>
                  <a:gd name="T9" fmla="*/ 4 h 87"/>
                  <a:gd name="T10" fmla="*/ 3 w 126"/>
                  <a:gd name="T11" fmla="*/ 0 h 87"/>
                  <a:gd name="T12" fmla="*/ 2 w 126"/>
                  <a:gd name="T13" fmla="*/ 0 h 87"/>
                  <a:gd name="T14" fmla="*/ 2 w 126"/>
                  <a:gd name="T15" fmla="*/ 0 h 87"/>
                  <a:gd name="T16" fmla="*/ 2 w 126"/>
                  <a:gd name="T17" fmla="*/ 1 h 87"/>
                  <a:gd name="T18" fmla="*/ 1 w 126"/>
                  <a:gd name="T19" fmla="*/ 1 h 87"/>
                  <a:gd name="T20" fmla="*/ 2 w 126"/>
                  <a:gd name="T21" fmla="*/ 0 h 87"/>
                  <a:gd name="T22" fmla="*/ 2 w 126"/>
                  <a:gd name="T23" fmla="*/ 0 h 87"/>
                  <a:gd name="T24" fmla="*/ 3 w 126"/>
                  <a:gd name="T25" fmla="*/ 0 h 87"/>
                  <a:gd name="T26" fmla="*/ 1 w 126"/>
                  <a:gd name="T27" fmla="*/ 1 h 87"/>
                  <a:gd name="T28" fmla="*/ 1 w 126"/>
                  <a:gd name="T29" fmla="*/ 1 h 87"/>
                  <a:gd name="T30" fmla="*/ 3 w 126"/>
                  <a:gd name="T31" fmla="*/ 0 h 87"/>
                  <a:gd name="T32" fmla="*/ 3 w 126"/>
                  <a:gd name="T33" fmla="*/ 1 h 87"/>
                  <a:gd name="T34" fmla="*/ 3 w 126"/>
                  <a:gd name="T35" fmla="*/ 2 h 87"/>
                  <a:gd name="T36" fmla="*/ 2 w 126"/>
                  <a:gd name="T37" fmla="*/ 3 h 87"/>
                  <a:gd name="T38" fmla="*/ 1 w 126"/>
                  <a:gd name="T39" fmla="*/ 1 h 87"/>
                  <a:gd name="T40" fmla="*/ 2 w 126"/>
                  <a:gd name="T41" fmla="*/ 2 h 87"/>
                  <a:gd name="T42" fmla="*/ 2 w 126"/>
                  <a:gd name="T43" fmla="*/ 3 h 87"/>
                  <a:gd name="T44" fmla="*/ 2 w 126"/>
                  <a:gd name="T45" fmla="*/ 3 h 87"/>
                  <a:gd name="T46" fmla="*/ 5 w 126"/>
                  <a:gd name="T47" fmla="*/ 4 h 87"/>
                  <a:gd name="T48" fmla="*/ 51 w 126"/>
                  <a:gd name="T49" fmla="*/ 27 h 87"/>
                  <a:gd name="T50" fmla="*/ 59 w 126"/>
                  <a:gd name="T51" fmla="*/ 30 h 87"/>
                  <a:gd name="T52" fmla="*/ 20 w 126"/>
                  <a:gd name="T53" fmla="*/ 4 h 87"/>
                  <a:gd name="T54" fmla="*/ 18 w 126"/>
                  <a:gd name="T55" fmla="*/ 6 h 87"/>
                  <a:gd name="T56" fmla="*/ 58 w 126"/>
                  <a:gd name="T57" fmla="*/ 29 h 87"/>
                  <a:gd name="T58" fmla="*/ 32 w 126"/>
                  <a:gd name="T59" fmla="*/ 14 h 87"/>
                  <a:gd name="T60" fmla="*/ 6 w 126"/>
                  <a:gd name="T61" fmla="*/ 1 h 87"/>
                  <a:gd name="T62" fmla="*/ 2 w 126"/>
                  <a:gd name="T63" fmla="*/ 0 h 87"/>
                  <a:gd name="T64" fmla="*/ 0 w 126"/>
                  <a:gd name="T65" fmla="*/ 0 h 87"/>
                  <a:gd name="T66" fmla="*/ 0 w 126"/>
                  <a:gd name="T67" fmla="*/ 2 h 87"/>
                  <a:gd name="T68" fmla="*/ 1 w 126"/>
                  <a:gd name="T69" fmla="*/ 3 h 87"/>
                  <a:gd name="T70" fmla="*/ 55 w 126"/>
                  <a:gd name="T71" fmla="*/ 35 h 87"/>
                  <a:gd name="T72" fmla="*/ 87 w 126"/>
                  <a:gd name="T73" fmla="*/ 56 h 87"/>
                  <a:gd name="T74" fmla="*/ 90 w 126"/>
                  <a:gd name="T75" fmla="*/ 58 h 87"/>
                  <a:gd name="T76" fmla="*/ 91 w 126"/>
                  <a:gd name="T77" fmla="*/ 57 h 87"/>
                  <a:gd name="T78" fmla="*/ 90 w 126"/>
                  <a:gd name="T79" fmla="*/ 58 h 87"/>
                  <a:gd name="T80" fmla="*/ 90 w 126"/>
                  <a:gd name="T81" fmla="*/ 57 h 87"/>
                  <a:gd name="T82" fmla="*/ 90 w 126"/>
                  <a:gd name="T83" fmla="*/ 57 h 87"/>
                  <a:gd name="T84" fmla="*/ 91 w 126"/>
                  <a:gd name="T85" fmla="*/ 57 h 87"/>
                  <a:gd name="T86" fmla="*/ 91 w 126"/>
                  <a:gd name="T87" fmla="*/ 57 h 87"/>
                  <a:gd name="T88" fmla="*/ 2 w 126"/>
                  <a:gd name="T89" fmla="*/ 7 h 87"/>
                  <a:gd name="T90" fmla="*/ 1 w 126"/>
                  <a:gd name="T91" fmla="*/ 10 h 87"/>
                  <a:gd name="T92" fmla="*/ 126 w 126"/>
                  <a:gd name="T9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87">
                    <a:moveTo>
                      <a:pt x="125" y="85"/>
                    </a:moveTo>
                    <a:cubicBezTo>
                      <a:pt x="43" y="33"/>
                      <a:pt x="43" y="33"/>
                      <a:pt x="43" y="33"/>
                    </a:cubicBezTo>
                    <a:cubicBezTo>
                      <a:pt x="91" y="59"/>
                      <a:pt x="91" y="59"/>
                      <a:pt x="91" y="59"/>
                    </a:cubicBezTo>
                    <a:cubicBezTo>
                      <a:pt x="91" y="59"/>
                      <a:pt x="92" y="59"/>
                      <a:pt x="92" y="58"/>
                    </a:cubicBezTo>
                    <a:cubicBezTo>
                      <a:pt x="93" y="57"/>
                      <a:pt x="93" y="57"/>
                      <a:pt x="93" y="57"/>
                    </a:cubicBezTo>
                    <a:cubicBezTo>
                      <a:pt x="93" y="57"/>
                      <a:pt x="92" y="56"/>
                      <a:pt x="92" y="56"/>
                    </a:cubicBezTo>
                    <a:cubicBezTo>
                      <a:pt x="92" y="55"/>
                      <a:pt x="91" y="55"/>
                      <a:pt x="90" y="54"/>
                    </a:cubicBezTo>
                    <a:cubicBezTo>
                      <a:pt x="87" y="51"/>
                      <a:pt x="79" y="46"/>
                      <a:pt x="70" y="41"/>
                    </a:cubicBezTo>
                    <a:cubicBezTo>
                      <a:pt x="57" y="33"/>
                      <a:pt x="40" y="22"/>
                      <a:pt x="26" y="14"/>
                    </a:cubicBezTo>
                    <a:cubicBezTo>
                      <a:pt x="19" y="10"/>
                      <a:pt x="13" y="7"/>
                      <a:pt x="9" y="4"/>
                    </a:cubicBezTo>
                    <a:cubicBezTo>
                      <a:pt x="7" y="3"/>
                      <a:pt x="5" y="2"/>
                      <a:pt x="4" y="1"/>
                    </a:cubicBezTo>
                    <a:cubicBezTo>
                      <a:pt x="3" y="1"/>
                      <a:pt x="3" y="0"/>
                      <a:pt x="3" y="0"/>
                    </a:cubicBezTo>
                    <a:cubicBezTo>
                      <a:pt x="2" y="0"/>
                      <a:pt x="2" y="0"/>
                      <a:pt x="2" y="0"/>
                    </a:cubicBezTo>
                    <a:cubicBezTo>
                      <a:pt x="2" y="0"/>
                      <a:pt x="2" y="0"/>
                      <a:pt x="2" y="0"/>
                    </a:cubicBezTo>
                    <a:cubicBezTo>
                      <a:pt x="2" y="1"/>
                      <a:pt x="2" y="1"/>
                      <a:pt x="2" y="1"/>
                    </a:cubicBezTo>
                    <a:cubicBezTo>
                      <a:pt x="2" y="0"/>
                      <a:pt x="2" y="0"/>
                      <a:pt x="2" y="0"/>
                    </a:cubicBezTo>
                    <a:cubicBezTo>
                      <a:pt x="2" y="0"/>
                      <a:pt x="2" y="0"/>
                      <a:pt x="2" y="0"/>
                    </a:cubicBezTo>
                    <a:cubicBezTo>
                      <a:pt x="2" y="1"/>
                      <a:pt x="2" y="1"/>
                      <a:pt x="2" y="1"/>
                    </a:cubicBezTo>
                    <a:cubicBezTo>
                      <a:pt x="2" y="0"/>
                      <a:pt x="2" y="0"/>
                      <a:pt x="2" y="0"/>
                    </a:cubicBezTo>
                    <a:cubicBezTo>
                      <a:pt x="1" y="1"/>
                      <a:pt x="1" y="1"/>
                      <a:pt x="1" y="1"/>
                    </a:cubicBezTo>
                    <a:cubicBezTo>
                      <a:pt x="2" y="0"/>
                      <a:pt x="2" y="0"/>
                      <a:pt x="2" y="0"/>
                    </a:cubicBezTo>
                    <a:cubicBezTo>
                      <a:pt x="2" y="0"/>
                      <a:pt x="2" y="0"/>
                      <a:pt x="2" y="0"/>
                    </a:cubicBezTo>
                    <a:cubicBezTo>
                      <a:pt x="1" y="1"/>
                      <a:pt x="1" y="1"/>
                      <a:pt x="1" y="1"/>
                    </a:cubicBezTo>
                    <a:cubicBezTo>
                      <a:pt x="2" y="0"/>
                      <a:pt x="2" y="0"/>
                      <a:pt x="2" y="0"/>
                    </a:cubicBezTo>
                    <a:cubicBezTo>
                      <a:pt x="1" y="1"/>
                      <a:pt x="1" y="1"/>
                      <a:pt x="1" y="1"/>
                    </a:cubicBezTo>
                    <a:cubicBezTo>
                      <a:pt x="3" y="0"/>
                      <a:pt x="3" y="0"/>
                      <a:pt x="3" y="0"/>
                    </a:cubicBezTo>
                    <a:cubicBezTo>
                      <a:pt x="2" y="0"/>
                      <a:pt x="2" y="0"/>
                      <a:pt x="2" y="0"/>
                    </a:cubicBezTo>
                    <a:cubicBezTo>
                      <a:pt x="1" y="1"/>
                      <a:pt x="1" y="1"/>
                      <a:pt x="1" y="1"/>
                    </a:cubicBezTo>
                    <a:cubicBezTo>
                      <a:pt x="3" y="0"/>
                      <a:pt x="3" y="0"/>
                      <a:pt x="3" y="0"/>
                    </a:cubicBezTo>
                    <a:cubicBezTo>
                      <a:pt x="1" y="1"/>
                      <a:pt x="1" y="1"/>
                      <a:pt x="1" y="1"/>
                    </a:cubicBezTo>
                    <a:cubicBezTo>
                      <a:pt x="3" y="1"/>
                      <a:pt x="3" y="1"/>
                      <a:pt x="3" y="1"/>
                    </a:cubicBezTo>
                    <a:cubicBezTo>
                      <a:pt x="3" y="1"/>
                      <a:pt x="3" y="1"/>
                      <a:pt x="3" y="0"/>
                    </a:cubicBezTo>
                    <a:cubicBezTo>
                      <a:pt x="1" y="1"/>
                      <a:pt x="1" y="1"/>
                      <a:pt x="1" y="1"/>
                    </a:cubicBezTo>
                    <a:cubicBezTo>
                      <a:pt x="3" y="1"/>
                      <a:pt x="3" y="1"/>
                      <a:pt x="3" y="1"/>
                    </a:cubicBezTo>
                    <a:cubicBezTo>
                      <a:pt x="1" y="1"/>
                      <a:pt x="1" y="1"/>
                      <a:pt x="1" y="1"/>
                    </a:cubicBezTo>
                    <a:cubicBezTo>
                      <a:pt x="3" y="2"/>
                      <a:pt x="3" y="2"/>
                      <a:pt x="3" y="2"/>
                    </a:cubicBezTo>
                    <a:cubicBezTo>
                      <a:pt x="1" y="1"/>
                      <a:pt x="1" y="1"/>
                      <a:pt x="1" y="1"/>
                    </a:cubicBezTo>
                    <a:cubicBezTo>
                      <a:pt x="2" y="3"/>
                      <a:pt x="2" y="3"/>
                      <a:pt x="2" y="3"/>
                    </a:cubicBezTo>
                    <a:cubicBezTo>
                      <a:pt x="3" y="2"/>
                      <a:pt x="3" y="2"/>
                      <a:pt x="3" y="2"/>
                    </a:cubicBezTo>
                    <a:cubicBezTo>
                      <a:pt x="1" y="1"/>
                      <a:pt x="1" y="1"/>
                      <a:pt x="1" y="1"/>
                    </a:cubicBezTo>
                    <a:cubicBezTo>
                      <a:pt x="2" y="3"/>
                      <a:pt x="2" y="3"/>
                      <a:pt x="2" y="3"/>
                    </a:cubicBezTo>
                    <a:cubicBezTo>
                      <a:pt x="2" y="2"/>
                      <a:pt x="2" y="2"/>
                      <a:pt x="2" y="2"/>
                    </a:cubicBezTo>
                    <a:cubicBezTo>
                      <a:pt x="2" y="3"/>
                      <a:pt x="2" y="3"/>
                      <a:pt x="2" y="3"/>
                    </a:cubicBezTo>
                    <a:cubicBezTo>
                      <a:pt x="2" y="3"/>
                      <a:pt x="2" y="3"/>
                      <a:pt x="2" y="3"/>
                    </a:cubicBezTo>
                    <a:cubicBezTo>
                      <a:pt x="2" y="2"/>
                      <a:pt x="2" y="2"/>
                      <a:pt x="2" y="2"/>
                    </a:cubicBezTo>
                    <a:cubicBezTo>
                      <a:pt x="2" y="3"/>
                      <a:pt x="2" y="3"/>
                      <a:pt x="2" y="3"/>
                    </a:cubicBezTo>
                    <a:cubicBezTo>
                      <a:pt x="2" y="3"/>
                      <a:pt x="2" y="3"/>
                      <a:pt x="2" y="3"/>
                    </a:cubicBezTo>
                    <a:cubicBezTo>
                      <a:pt x="2" y="3"/>
                      <a:pt x="3" y="3"/>
                      <a:pt x="5" y="4"/>
                    </a:cubicBezTo>
                    <a:cubicBezTo>
                      <a:pt x="12" y="7"/>
                      <a:pt x="25" y="13"/>
                      <a:pt x="36" y="19"/>
                    </a:cubicBezTo>
                    <a:cubicBezTo>
                      <a:pt x="42" y="22"/>
                      <a:pt x="47" y="25"/>
                      <a:pt x="51" y="27"/>
                    </a:cubicBezTo>
                    <a:cubicBezTo>
                      <a:pt x="55" y="29"/>
                      <a:pt x="57" y="31"/>
                      <a:pt x="57" y="31"/>
                    </a:cubicBezTo>
                    <a:cubicBezTo>
                      <a:pt x="58" y="31"/>
                      <a:pt x="59" y="31"/>
                      <a:pt x="59" y="30"/>
                    </a:cubicBezTo>
                    <a:cubicBezTo>
                      <a:pt x="60" y="29"/>
                      <a:pt x="59" y="28"/>
                      <a:pt x="59" y="28"/>
                    </a:cubicBezTo>
                    <a:cubicBezTo>
                      <a:pt x="20" y="4"/>
                      <a:pt x="20" y="4"/>
                      <a:pt x="20" y="4"/>
                    </a:cubicBezTo>
                    <a:cubicBezTo>
                      <a:pt x="19" y="3"/>
                      <a:pt x="18" y="3"/>
                      <a:pt x="18" y="4"/>
                    </a:cubicBezTo>
                    <a:cubicBezTo>
                      <a:pt x="17" y="5"/>
                      <a:pt x="17" y="6"/>
                      <a:pt x="18" y="6"/>
                    </a:cubicBezTo>
                    <a:cubicBezTo>
                      <a:pt x="57" y="30"/>
                      <a:pt x="57" y="30"/>
                      <a:pt x="57" y="30"/>
                    </a:cubicBezTo>
                    <a:cubicBezTo>
                      <a:pt x="58" y="29"/>
                      <a:pt x="58" y="29"/>
                      <a:pt x="58" y="29"/>
                    </a:cubicBezTo>
                    <a:cubicBezTo>
                      <a:pt x="59" y="28"/>
                      <a:pt x="59" y="28"/>
                      <a:pt x="59" y="28"/>
                    </a:cubicBezTo>
                    <a:cubicBezTo>
                      <a:pt x="59" y="28"/>
                      <a:pt x="46" y="21"/>
                      <a:pt x="32" y="14"/>
                    </a:cubicBezTo>
                    <a:cubicBezTo>
                      <a:pt x="25" y="10"/>
                      <a:pt x="18" y="7"/>
                      <a:pt x="13" y="4"/>
                    </a:cubicBezTo>
                    <a:cubicBezTo>
                      <a:pt x="10" y="3"/>
                      <a:pt x="8" y="2"/>
                      <a:pt x="6" y="1"/>
                    </a:cubicBezTo>
                    <a:cubicBezTo>
                      <a:pt x="5" y="1"/>
                      <a:pt x="4" y="0"/>
                      <a:pt x="3" y="0"/>
                    </a:cubicBezTo>
                    <a:cubicBezTo>
                      <a:pt x="3" y="0"/>
                      <a:pt x="2" y="0"/>
                      <a:pt x="2" y="0"/>
                    </a:cubicBezTo>
                    <a:cubicBezTo>
                      <a:pt x="1" y="0"/>
                      <a:pt x="1" y="0"/>
                      <a:pt x="1" y="0"/>
                    </a:cubicBezTo>
                    <a:cubicBezTo>
                      <a:pt x="1" y="0"/>
                      <a:pt x="0" y="0"/>
                      <a:pt x="0" y="0"/>
                    </a:cubicBezTo>
                    <a:cubicBezTo>
                      <a:pt x="0" y="1"/>
                      <a:pt x="0" y="1"/>
                      <a:pt x="0" y="1"/>
                    </a:cubicBezTo>
                    <a:cubicBezTo>
                      <a:pt x="0" y="2"/>
                      <a:pt x="0" y="2"/>
                      <a:pt x="0" y="2"/>
                    </a:cubicBezTo>
                    <a:cubicBezTo>
                      <a:pt x="0" y="2"/>
                      <a:pt x="0" y="2"/>
                      <a:pt x="0" y="2"/>
                    </a:cubicBezTo>
                    <a:cubicBezTo>
                      <a:pt x="1" y="3"/>
                      <a:pt x="1" y="3"/>
                      <a:pt x="1" y="3"/>
                    </a:cubicBezTo>
                    <a:cubicBezTo>
                      <a:pt x="1" y="3"/>
                      <a:pt x="3" y="4"/>
                      <a:pt x="6" y="6"/>
                    </a:cubicBezTo>
                    <a:cubicBezTo>
                      <a:pt x="15" y="11"/>
                      <a:pt x="36" y="24"/>
                      <a:pt x="55" y="35"/>
                    </a:cubicBezTo>
                    <a:cubicBezTo>
                      <a:pt x="65" y="41"/>
                      <a:pt x="73" y="46"/>
                      <a:pt x="80" y="50"/>
                    </a:cubicBezTo>
                    <a:cubicBezTo>
                      <a:pt x="83" y="53"/>
                      <a:pt x="86" y="54"/>
                      <a:pt x="87" y="56"/>
                    </a:cubicBezTo>
                    <a:cubicBezTo>
                      <a:pt x="88" y="56"/>
                      <a:pt x="89" y="57"/>
                      <a:pt x="89" y="57"/>
                    </a:cubicBezTo>
                    <a:cubicBezTo>
                      <a:pt x="90" y="58"/>
                      <a:pt x="90" y="58"/>
                      <a:pt x="90" y="58"/>
                    </a:cubicBezTo>
                    <a:cubicBezTo>
                      <a:pt x="90" y="58"/>
                      <a:pt x="90" y="58"/>
                      <a:pt x="90" y="58"/>
                    </a:cubicBezTo>
                    <a:cubicBezTo>
                      <a:pt x="91" y="57"/>
                      <a:pt x="91" y="57"/>
                      <a:pt x="91" y="57"/>
                    </a:cubicBezTo>
                    <a:cubicBezTo>
                      <a:pt x="90" y="57"/>
                      <a:pt x="90" y="57"/>
                      <a:pt x="90" y="57"/>
                    </a:cubicBezTo>
                    <a:cubicBezTo>
                      <a:pt x="90" y="58"/>
                      <a:pt x="90" y="58"/>
                      <a:pt x="90" y="58"/>
                    </a:cubicBezTo>
                    <a:cubicBezTo>
                      <a:pt x="91" y="57"/>
                      <a:pt x="91" y="57"/>
                      <a:pt x="91" y="57"/>
                    </a:cubicBezTo>
                    <a:cubicBezTo>
                      <a:pt x="90" y="57"/>
                      <a:pt x="90" y="57"/>
                      <a:pt x="90" y="57"/>
                    </a:cubicBezTo>
                    <a:cubicBezTo>
                      <a:pt x="91" y="57"/>
                      <a:pt x="91" y="57"/>
                      <a:pt x="91" y="57"/>
                    </a:cubicBezTo>
                    <a:cubicBezTo>
                      <a:pt x="90" y="57"/>
                      <a:pt x="90" y="57"/>
                      <a:pt x="90" y="57"/>
                    </a:cubicBezTo>
                    <a:cubicBezTo>
                      <a:pt x="90" y="57"/>
                      <a:pt x="90" y="57"/>
                      <a:pt x="90" y="57"/>
                    </a:cubicBezTo>
                    <a:cubicBezTo>
                      <a:pt x="91" y="57"/>
                      <a:pt x="91" y="57"/>
                      <a:pt x="91" y="57"/>
                    </a:cubicBezTo>
                    <a:cubicBezTo>
                      <a:pt x="90" y="57"/>
                      <a:pt x="90" y="57"/>
                      <a:pt x="90" y="57"/>
                    </a:cubicBezTo>
                    <a:cubicBezTo>
                      <a:pt x="91" y="57"/>
                      <a:pt x="91" y="57"/>
                      <a:pt x="91" y="57"/>
                    </a:cubicBezTo>
                    <a:cubicBezTo>
                      <a:pt x="92" y="56"/>
                      <a:pt x="92" y="56"/>
                      <a:pt x="92" y="56"/>
                    </a:cubicBezTo>
                    <a:cubicBezTo>
                      <a:pt x="2" y="7"/>
                      <a:pt x="2" y="7"/>
                      <a:pt x="2" y="7"/>
                    </a:cubicBezTo>
                    <a:cubicBezTo>
                      <a:pt x="1" y="7"/>
                      <a:pt x="0" y="7"/>
                      <a:pt x="0" y="8"/>
                    </a:cubicBezTo>
                    <a:cubicBezTo>
                      <a:pt x="0" y="9"/>
                      <a:pt x="0" y="10"/>
                      <a:pt x="1" y="10"/>
                    </a:cubicBezTo>
                    <a:cubicBezTo>
                      <a:pt x="124" y="87"/>
                      <a:pt x="124" y="87"/>
                      <a:pt x="124" y="87"/>
                    </a:cubicBezTo>
                    <a:cubicBezTo>
                      <a:pt x="125" y="87"/>
                      <a:pt x="125" y="87"/>
                      <a:pt x="126" y="87"/>
                    </a:cubicBezTo>
                    <a:cubicBezTo>
                      <a:pt x="126" y="86"/>
                      <a:pt x="126" y="85"/>
                      <a:pt x="125" y="8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211">
                <a:extLst>
                  <a:ext uri="{FF2B5EF4-FFF2-40B4-BE49-F238E27FC236}">
                    <a16:creationId xmlns:a16="http://schemas.microsoft.com/office/drawing/2014/main" id="{C9C39524-D08C-49E1-8415-B23C47306838}"/>
                  </a:ext>
                </a:extLst>
              </p:cNvPr>
              <p:cNvSpPr/>
              <p:nvPr/>
            </p:nvSpPr>
            <p:spPr bwMode="auto">
              <a:xfrm>
                <a:off x="4159125" y="588409"/>
                <a:ext cx="370220" cy="347685"/>
              </a:xfrm>
              <a:custGeom>
                <a:avLst/>
                <a:gdLst>
                  <a:gd name="T0" fmla="*/ 117 w 169"/>
                  <a:gd name="T1" fmla="*/ 150 h 159"/>
                  <a:gd name="T2" fmla="*/ 116 w 169"/>
                  <a:gd name="T3" fmla="*/ 150 h 159"/>
                  <a:gd name="T4" fmla="*/ 128 w 169"/>
                  <a:gd name="T5" fmla="*/ 148 h 159"/>
                  <a:gd name="T6" fmla="*/ 113 w 169"/>
                  <a:gd name="T7" fmla="*/ 131 h 159"/>
                  <a:gd name="T8" fmla="*/ 112 w 169"/>
                  <a:gd name="T9" fmla="*/ 132 h 159"/>
                  <a:gd name="T10" fmla="*/ 72 w 169"/>
                  <a:gd name="T11" fmla="*/ 99 h 159"/>
                  <a:gd name="T12" fmla="*/ 71 w 169"/>
                  <a:gd name="T13" fmla="*/ 100 h 159"/>
                  <a:gd name="T14" fmla="*/ 41 w 169"/>
                  <a:gd name="T15" fmla="*/ 76 h 159"/>
                  <a:gd name="T16" fmla="*/ 42 w 169"/>
                  <a:gd name="T17" fmla="*/ 76 h 159"/>
                  <a:gd name="T18" fmla="*/ 40 w 169"/>
                  <a:gd name="T19" fmla="*/ 76 h 159"/>
                  <a:gd name="T20" fmla="*/ 42 w 169"/>
                  <a:gd name="T21" fmla="*/ 79 h 159"/>
                  <a:gd name="T22" fmla="*/ 27 w 169"/>
                  <a:gd name="T23" fmla="*/ 62 h 159"/>
                  <a:gd name="T24" fmla="*/ 9 w 169"/>
                  <a:gd name="T25" fmla="*/ 49 h 159"/>
                  <a:gd name="T26" fmla="*/ 169 w 169"/>
                  <a:gd name="T27" fmla="*/ 143 h 159"/>
                  <a:gd name="T28" fmla="*/ 7 w 169"/>
                  <a:gd name="T29" fmla="*/ 44 h 159"/>
                  <a:gd name="T30" fmla="*/ 165 w 169"/>
                  <a:gd name="T31" fmla="*/ 137 h 159"/>
                  <a:gd name="T32" fmla="*/ 9 w 169"/>
                  <a:gd name="T33" fmla="*/ 36 h 159"/>
                  <a:gd name="T34" fmla="*/ 8 w 169"/>
                  <a:gd name="T35" fmla="*/ 37 h 159"/>
                  <a:gd name="T36" fmla="*/ 9 w 169"/>
                  <a:gd name="T37" fmla="*/ 38 h 159"/>
                  <a:gd name="T38" fmla="*/ 150 w 169"/>
                  <a:gd name="T39" fmla="*/ 122 h 159"/>
                  <a:gd name="T40" fmla="*/ 6 w 169"/>
                  <a:gd name="T41" fmla="*/ 30 h 159"/>
                  <a:gd name="T42" fmla="*/ 155 w 169"/>
                  <a:gd name="T43" fmla="*/ 119 h 159"/>
                  <a:gd name="T44" fmla="*/ 10 w 169"/>
                  <a:gd name="T45" fmla="*/ 26 h 159"/>
                  <a:gd name="T46" fmla="*/ 5 w 169"/>
                  <a:gd name="T47" fmla="*/ 23 h 159"/>
                  <a:gd name="T48" fmla="*/ 6 w 169"/>
                  <a:gd name="T49" fmla="*/ 18 h 159"/>
                  <a:gd name="T50" fmla="*/ 5 w 169"/>
                  <a:gd name="T51" fmla="*/ 21 h 159"/>
                  <a:gd name="T52" fmla="*/ 153 w 169"/>
                  <a:gd name="T53" fmla="*/ 105 h 159"/>
                  <a:gd name="T54" fmla="*/ 5 w 169"/>
                  <a:gd name="T55" fmla="*/ 14 h 159"/>
                  <a:gd name="T56" fmla="*/ 146 w 169"/>
                  <a:gd name="T57" fmla="*/ 99 h 159"/>
                  <a:gd name="T58" fmla="*/ 4 w 169"/>
                  <a:gd name="T59" fmla="*/ 8 h 159"/>
                  <a:gd name="T60" fmla="*/ 2 w 169"/>
                  <a:gd name="T61" fmla="*/ 8 h 159"/>
                  <a:gd name="T62" fmla="*/ 139 w 169"/>
                  <a:gd name="T63" fmla="*/ 89 h 159"/>
                  <a:gd name="T64" fmla="*/ 137 w 169"/>
                  <a:gd name="T65" fmla="*/ 82 h 159"/>
                  <a:gd name="T66" fmla="*/ 134 w 169"/>
                  <a:gd name="T67" fmla="*/ 63 h 159"/>
                  <a:gd name="T68" fmla="*/ 127 w 169"/>
                  <a:gd name="T69" fmla="*/ 67 h 159"/>
                  <a:gd name="T70" fmla="*/ 139 w 169"/>
                  <a:gd name="T71" fmla="*/ 81 h 159"/>
                  <a:gd name="T72" fmla="*/ 3 w 169"/>
                  <a:gd name="T73" fmla="*/ 1 h 159"/>
                  <a:gd name="T74" fmla="*/ 2 w 169"/>
                  <a:gd name="T75" fmla="*/ 5 h 159"/>
                  <a:gd name="T76" fmla="*/ 148 w 169"/>
                  <a:gd name="T77" fmla="*/ 99 h 159"/>
                  <a:gd name="T78" fmla="*/ 148 w 169"/>
                  <a:gd name="T79" fmla="*/ 98 h 159"/>
                  <a:gd name="T80" fmla="*/ 149 w 169"/>
                  <a:gd name="T81" fmla="*/ 97 h 159"/>
                  <a:gd name="T82" fmla="*/ 5 w 169"/>
                  <a:gd name="T83" fmla="*/ 16 h 159"/>
                  <a:gd name="T84" fmla="*/ 4 w 169"/>
                  <a:gd name="T85" fmla="*/ 18 h 159"/>
                  <a:gd name="T86" fmla="*/ 159 w 169"/>
                  <a:gd name="T87" fmla="*/ 118 h 159"/>
                  <a:gd name="T88" fmla="*/ 78 w 169"/>
                  <a:gd name="T89" fmla="*/ 69 h 159"/>
                  <a:gd name="T90" fmla="*/ 90 w 169"/>
                  <a:gd name="T91" fmla="*/ 81 h 159"/>
                  <a:gd name="T92" fmla="*/ 8 w 169"/>
                  <a:gd name="T93" fmla="*/ 39 h 159"/>
                  <a:gd name="T94" fmla="*/ 165 w 169"/>
                  <a:gd name="T95" fmla="*/ 136 h 159"/>
                  <a:gd name="T96" fmla="*/ 166 w 169"/>
                  <a:gd name="T97" fmla="*/ 136 h 159"/>
                  <a:gd name="T98" fmla="*/ 167 w 169"/>
                  <a:gd name="T99" fmla="*/ 144 h 159"/>
                  <a:gd name="T100" fmla="*/ 167 w 169"/>
                  <a:gd name="T101" fmla="*/ 143 h 159"/>
                  <a:gd name="T102" fmla="*/ 6 w 169"/>
                  <a:gd name="T103" fmla="*/ 49 h 159"/>
                  <a:gd name="T104" fmla="*/ 162 w 169"/>
                  <a:gd name="T105" fmla="*/ 145 h 159"/>
                  <a:gd name="T106" fmla="*/ 41 w 169"/>
                  <a:gd name="T107" fmla="*/ 75 h 159"/>
                  <a:gd name="T108" fmla="*/ 155 w 169"/>
                  <a:gd name="T109" fmla="*/ 146 h 159"/>
                  <a:gd name="T110" fmla="*/ 110 w 169"/>
                  <a:gd name="T111" fmla="*/ 132 h 159"/>
                  <a:gd name="T112" fmla="*/ 142 w 169"/>
                  <a:gd name="T113" fmla="*/ 152 h 159"/>
                  <a:gd name="T114" fmla="*/ 143 w 169"/>
                  <a:gd name="T115" fmla="*/ 150 h 159"/>
                  <a:gd name="T116" fmla="*/ 134 w 169"/>
                  <a:gd name="T117" fmla="*/ 153 h 159"/>
                  <a:gd name="T118" fmla="*/ 122 w 169"/>
                  <a:gd name="T119" fmla="*/ 149 h 159"/>
                  <a:gd name="T120" fmla="*/ 119 w 169"/>
                  <a:gd name="T121"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59">
                    <a:moveTo>
                      <a:pt x="119" y="156"/>
                    </a:moveTo>
                    <a:cubicBezTo>
                      <a:pt x="117" y="155"/>
                      <a:pt x="117" y="155"/>
                      <a:pt x="117" y="155"/>
                    </a:cubicBezTo>
                    <a:cubicBezTo>
                      <a:pt x="117" y="156"/>
                      <a:pt x="117" y="156"/>
                      <a:pt x="117" y="156"/>
                    </a:cubicBezTo>
                    <a:cubicBezTo>
                      <a:pt x="117" y="157"/>
                      <a:pt x="117" y="157"/>
                      <a:pt x="117" y="157"/>
                    </a:cubicBezTo>
                    <a:cubicBezTo>
                      <a:pt x="124" y="155"/>
                      <a:pt x="124" y="155"/>
                      <a:pt x="124" y="155"/>
                    </a:cubicBezTo>
                    <a:cubicBezTo>
                      <a:pt x="125" y="155"/>
                      <a:pt x="125" y="155"/>
                      <a:pt x="126" y="154"/>
                    </a:cubicBezTo>
                    <a:cubicBezTo>
                      <a:pt x="126" y="154"/>
                      <a:pt x="125" y="153"/>
                      <a:pt x="125" y="153"/>
                    </a:cubicBezTo>
                    <a:cubicBezTo>
                      <a:pt x="117" y="148"/>
                      <a:pt x="117" y="148"/>
                      <a:pt x="117" y="148"/>
                    </a:cubicBezTo>
                    <a:cubicBezTo>
                      <a:pt x="116" y="149"/>
                      <a:pt x="116" y="149"/>
                      <a:pt x="116" y="149"/>
                    </a:cubicBezTo>
                    <a:cubicBezTo>
                      <a:pt x="118" y="150"/>
                      <a:pt x="118" y="150"/>
                      <a:pt x="118" y="150"/>
                    </a:cubicBezTo>
                    <a:cubicBezTo>
                      <a:pt x="116" y="149"/>
                      <a:pt x="116" y="149"/>
                      <a:pt x="116" y="149"/>
                    </a:cubicBezTo>
                    <a:cubicBezTo>
                      <a:pt x="117" y="150"/>
                      <a:pt x="117" y="150"/>
                      <a:pt x="117" y="150"/>
                    </a:cubicBezTo>
                    <a:cubicBezTo>
                      <a:pt x="117" y="150"/>
                      <a:pt x="117" y="150"/>
                      <a:pt x="118" y="150"/>
                    </a:cubicBezTo>
                    <a:cubicBezTo>
                      <a:pt x="116" y="149"/>
                      <a:pt x="116" y="149"/>
                      <a:pt x="116" y="149"/>
                    </a:cubicBezTo>
                    <a:cubicBezTo>
                      <a:pt x="117" y="150"/>
                      <a:pt x="117" y="150"/>
                      <a:pt x="117" y="150"/>
                    </a:cubicBezTo>
                    <a:cubicBezTo>
                      <a:pt x="116" y="149"/>
                      <a:pt x="116" y="149"/>
                      <a:pt x="116" y="149"/>
                    </a:cubicBezTo>
                    <a:cubicBezTo>
                      <a:pt x="116" y="150"/>
                      <a:pt x="116" y="150"/>
                      <a:pt x="116" y="150"/>
                    </a:cubicBezTo>
                    <a:cubicBezTo>
                      <a:pt x="117" y="150"/>
                      <a:pt x="117" y="150"/>
                      <a:pt x="117" y="150"/>
                    </a:cubicBezTo>
                    <a:cubicBezTo>
                      <a:pt x="116" y="149"/>
                      <a:pt x="116" y="149"/>
                      <a:pt x="116" y="149"/>
                    </a:cubicBezTo>
                    <a:cubicBezTo>
                      <a:pt x="116" y="150"/>
                      <a:pt x="116" y="150"/>
                      <a:pt x="116" y="150"/>
                    </a:cubicBezTo>
                    <a:cubicBezTo>
                      <a:pt x="116" y="150"/>
                      <a:pt x="116" y="150"/>
                      <a:pt x="116" y="150"/>
                    </a:cubicBezTo>
                    <a:cubicBezTo>
                      <a:pt x="116" y="150"/>
                      <a:pt x="116" y="150"/>
                      <a:pt x="116" y="150"/>
                    </a:cubicBezTo>
                    <a:cubicBezTo>
                      <a:pt x="116" y="150"/>
                      <a:pt x="116" y="150"/>
                      <a:pt x="116" y="150"/>
                    </a:cubicBezTo>
                    <a:cubicBezTo>
                      <a:pt x="116" y="150"/>
                      <a:pt x="116" y="150"/>
                      <a:pt x="116" y="150"/>
                    </a:cubicBezTo>
                    <a:cubicBezTo>
                      <a:pt x="116" y="150"/>
                      <a:pt x="116" y="150"/>
                      <a:pt x="116" y="150"/>
                    </a:cubicBezTo>
                    <a:cubicBezTo>
                      <a:pt x="117" y="150"/>
                      <a:pt x="118" y="151"/>
                      <a:pt x="120" y="151"/>
                    </a:cubicBezTo>
                    <a:cubicBezTo>
                      <a:pt x="122" y="152"/>
                      <a:pt x="126" y="153"/>
                      <a:pt x="128" y="153"/>
                    </a:cubicBezTo>
                    <a:cubicBezTo>
                      <a:pt x="130" y="154"/>
                      <a:pt x="131" y="154"/>
                      <a:pt x="132" y="154"/>
                    </a:cubicBezTo>
                    <a:cubicBezTo>
                      <a:pt x="133" y="154"/>
                      <a:pt x="133" y="154"/>
                      <a:pt x="133" y="154"/>
                    </a:cubicBezTo>
                    <a:cubicBezTo>
                      <a:pt x="134" y="155"/>
                      <a:pt x="134" y="155"/>
                      <a:pt x="134" y="155"/>
                    </a:cubicBezTo>
                    <a:cubicBezTo>
                      <a:pt x="134" y="155"/>
                      <a:pt x="134" y="155"/>
                      <a:pt x="134" y="155"/>
                    </a:cubicBezTo>
                    <a:cubicBezTo>
                      <a:pt x="135" y="155"/>
                      <a:pt x="135" y="155"/>
                      <a:pt x="135" y="155"/>
                    </a:cubicBezTo>
                    <a:cubicBezTo>
                      <a:pt x="135" y="155"/>
                      <a:pt x="135" y="155"/>
                      <a:pt x="136" y="154"/>
                    </a:cubicBezTo>
                    <a:cubicBezTo>
                      <a:pt x="136" y="154"/>
                      <a:pt x="136" y="153"/>
                      <a:pt x="136" y="153"/>
                    </a:cubicBezTo>
                    <a:cubicBezTo>
                      <a:pt x="136" y="152"/>
                      <a:pt x="136" y="152"/>
                      <a:pt x="135" y="152"/>
                    </a:cubicBezTo>
                    <a:cubicBezTo>
                      <a:pt x="128" y="148"/>
                      <a:pt x="128" y="148"/>
                      <a:pt x="128" y="148"/>
                    </a:cubicBezTo>
                    <a:cubicBezTo>
                      <a:pt x="142" y="153"/>
                      <a:pt x="142" y="153"/>
                      <a:pt x="142" y="153"/>
                    </a:cubicBezTo>
                    <a:cubicBezTo>
                      <a:pt x="143" y="153"/>
                      <a:pt x="144" y="153"/>
                      <a:pt x="144" y="152"/>
                    </a:cubicBezTo>
                    <a:cubicBezTo>
                      <a:pt x="144" y="151"/>
                      <a:pt x="144" y="151"/>
                      <a:pt x="144" y="151"/>
                    </a:cubicBezTo>
                    <a:cubicBezTo>
                      <a:pt x="144" y="151"/>
                      <a:pt x="144" y="150"/>
                      <a:pt x="144" y="150"/>
                    </a:cubicBezTo>
                    <a:cubicBezTo>
                      <a:pt x="143" y="149"/>
                      <a:pt x="143" y="149"/>
                      <a:pt x="143" y="149"/>
                    </a:cubicBezTo>
                    <a:cubicBezTo>
                      <a:pt x="142" y="148"/>
                      <a:pt x="139" y="147"/>
                      <a:pt x="136" y="145"/>
                    </a:cubicBezTo>
                    <a:cubicBezTo>
                      <a:pt x="132" y="142"/>
                      <a:pt x="126" y="139"/>
                      <a:pt x="121" y="136"/>
                    </a:cubicBezTo>
                    <a:cubicBezTo>
                      <a:pt x="119" y="135"/>
                      <a:pt x="116" y="134"/>
                      <a:pt x="115" y="133"/>
                    </a:cubicBezTo>
                    <a:cubicBezTo>
                      <a:pt x="114" y="132"/>
                      <a:pt x="114" y="132"/>
                      <a:pt x="113" y="131"/>
                    </a:cubicBezTo>
                    <a:cubicBezTo>
                      <a:pt x="113" y="131"/>
                      <a:pt x="113" y="131"/>
                      <a:pt x="113" y="131"/>
                    </a:cubicBezTo>
                    <a:cubicBezTo>
                      <a:pt x="113" y="132"/>
                      <a:pt x="113" y="132"/>
                      <a:pt x="113" y="132"/>
                    </a:cubicBezTo>
                    <a:cubicBezTo>
                      <a:pt x="113" y="131"/>
                      <a:pt x="113" y="131"/>
                      <a:pt x="113" y="131"/>
                    </a:cubicBezTo>
                    <a:cubicBezTo>
                      <a:pt x="113" y="131"/>
                      <a:pt x="113" y="131"/>
                      <a:pt x="113" y="131"/>
                    </a:cubicBezTo>
                    <a:cubicBezTo>
                      <a:pt x="113" y="132"/>
                      <a:pt x="113" y="132"/>
                      <a:pt x="113" y="132"/>
                    </a:cubicBezTo>
                    <a:cubicBezTo>
                      <a:pt x="113" y="131"/>
                      <a:pt x="113" y="131"/>
                      <a:pt x="113" y="131"/>
                    </a:cubicBezTo>
                    <a:cubicBezTo>
                      <a:pt x="112" y="132"/>
                      <a:pt x="112" y="132"/>
                      <a:pt x="112" y="132"/>
                    </a:cubicBezTo>
                    <a:cubicBezTo>
                      <a:pt x="113" y="132"/>
                      <a:pt x="113" y="132"/>
                      <a:pt x="113" y="132"/>
                    </a:cubicBezTo>
                    <a:cubicBezTo>
                      <a:pt x="113" y="131"/>
                      <a:pt x="113" y="131"/>
                      <a:pt x="113" y="131"/>
                    </a:cubicBezTo>
                    <a:cubicBezTo>
                      <a:pt x="112" y="132"/>
                      <a:pt x="112" y="132"/>
                      <a:pt x="112" y="132"/>
                    </a:cubicBezTo>
                    <a:cubicBezTo>
                      <a:pt x="113" y="132"/>
                      <a:pt x="113" y="132"/>
                      <a:pt x="113" y="132"/>
                    </a:cubicBezTo>
                    <a:cubicBezTo>
                      <a:pt x="112" y="132"/>
                      <a:pt x="112" y="132"/>
                      <a:pt x="112" y="132"/>
                    </a:cubicBezTo>
                    <a:cubicBezTo>
                      <a:pt x="113" y="133"/>
                      <a:pt x="113" y="133"/>
                      <a:pt x="113" y="133"/>
                    </a:cubicBezTo>
                    <a:cubicBezTo>
                      <a:pt x="113" y="132"/>
                      <a:pt x="113" y="132"/>
                      <a:pt x="113" y="132"/>
                    </a:cubicBezTo>
                    <a:cubicBezTo>
                      <a:pt x="112" y="132"/>
                      <a:pt x="112" y="132"/>
                      <a:pt x="112" y="132"/>
                    </a:cubicBezTo>
                    <a:cubicBezTo>
                      <a:pt x="113" y="133"/>
                      <a:pt x="113" y="133"/>
                      <a:pt x="113" y="133"/>
                    </a:cubicBezTo>
                    <a:cubicBezTo>
                      <a:pt x="112" y="132"/>
                      <a:pt x="112" y="132"/>
                      <a:pt x="112" y="132"/>
                    </a:cubicBezTo>
                    <a:cubicBezTo>
                      <a:pt x="111" y="133"/>
                      <a:pt x="111" y="133"/>
                      <a:pt x="111" y="133"/>
                    </a:cubicBezTo>
                    <a:cubicBezTo>
                      <a:pt x="150" y="151"/>
                      <a:pt x="150" y="151"/>
                      <a:pt x="150" y="151"/>
                    </a:cubicBezTo>
                    <a:cubicBezTo>
                      <a:pt x="150" y="151"/>
                      <a:pt x="151" y="151"/>
                      <a:pt x="152" y="150"/>
                    </a:cubicBezTo>
                    <a:cubicBezTo>
                      <a:pt x="152" y="150"/>
                      <a:pt x="152" y="149"/>
                      <a:pt x="151" y="148"/>
                    </a:cubicBezTo>
                    <a:cubicBezTo>
                      <a:pt x="151" y="148"/>
                      <a:pt x="146" y="145"/>
                      <a:pt x="139" y="141"/>
                    </a:cubicBezTo>
                    <a:cubicBezTo>
                      <a:pt x="127" y="134"/>
                      <a:pt x="111" y="123"/>
                      <a:pt x="97" y="115"/>
                    </a:cubicBezTo>
                    <a:cubicBezTo>
                      <a:pt x="90" y="110"/>
                      <a:pt x="84" y="107"/>
                      <a:pt x="79" y="104"/>
                    </a:cubicBezTo>
                    <a:cubicBezTo>
                      <a:pt x="77" y="102"/>
                      <a:pt x="75" y="101"/>
                      <a:pt x="74" y="100"/>
                    </a:cubicBezTo>
                    <a:cubicBezTo>
                      <a:pt x="73" y="100"/>
                      <a:pt x="73" y="99"/>
                      <a:pt x="72" y="99"/>
                    </a:cubicBezTo>
                    <a:cubicBezTo>
                      <a:pt x="72" y="99"/>
                      <a:pt x="72" y="99"/>
                      <a:pt x="72" y="99"/>
                    </a:cubicBezTo>
                    <a:cubicBezTo>
                      <a:pt x="72" y="99"/>
                      <a:pt x="72" y="99"/>
                      <a:pt x="72" y="99"/>
                    </a:cubicBezTo>
                    <a:cubicBezTo>
                      <a:pt x="71" y="100"/>
                      <a:pt x="71" y="100"/>
                      <a:pt x="71" y="100"/>
                    </a:cubicBezTo>
                    <a:cubicBezTo>
                      <a:pt x="72" y="99"/>
                      <a:pt x="72" y="99"/>
                      <a:pt x="72" y="99"/>
                    </a:cubicBezTo>
                    <a:cubicBezTo>
                      <a:pt x="72" y="99"/>
                      <a:pt x="72" y="99"/>
                      <a:pt x="72" y="99"/>
                    </a:cubicBezTo>
                    <a:cubicBezTo>
                      <a:pt x="71" y="100"/>
                      <a:pt x="71" y="100"/>
                      <a:pt x="71" y="100"/>
                    </a:cubicBezTo>
                    <a:cubicBezTo>
                      <a:pt x="72" y="99"/>
                      <a:pt x="72" y="99"/>
                      <a:pt x="72" y="99"/>
                    </a:cubicBezTo>
                    <a:cubicBezTo>
                      <a:pt x="71" y="100"/>
                      <a:pt x="71" y="100"/>
                      <a:pt x="71" y="100"/>
                    </a:cubicBezTo>
                    <a:cubicBezTo>
                      <a:pt x="72" y="100"/>
                      <a:pt x="72" y="100"/>
                      <a:pt x="72" y="100"/>
                    </a:cubicBezTo>
                    <a:cubicBezTo>
                      <a:pt x="72" y="99"/>
                      <a:pt x="72" y="99"/>
                      <a:pt x="72" y="99"/>
                    </a:cubicBezTo>
                    <a:cubicBezTo>
                      <a:pt x="71" y="100"/>
                      <a:pt x="71" y="100"/>
                      <a:pt x="71" y="100"/>
                    </a:cubicBezTo>
                    <a:cubicBezTo>
                      <a:pt x="72" y="100"/>
                      <a:pt x="72" y="100"/>
                      <a:pt x="72" y="100"/>
                    </a:cubicBezTo>
                    <a:cubicBezTo>
                      <a:pt x="71" y="100"/>
                      <a:pt x="71" y="100"/>
                      <a:pt x="71" y="100"/>
                    </a:cubicBezTo>
                    <a:cubicBezTo>
                      <a:pt x="70" y="101"/>
                      <a:pt x="70" y="101"/>
                      <a:pt x="70" y="101"/>
                    </a:cubicBezTo>
                    <a:cubicBezTo>
                      <a:pt x="154" y="149"/>
                      <a:pt x="154" y="149"/>
                      <a:pt x="154" y="149"/>
                    </a:cubicBezTo>
                    <a:cubicBezTo>
                      <a:pt x="155" y="149"/>
                      <a:pt x="156" y="149"/>
                      <a:pt x="156" y="148"/>
                    </a:cubicBezTo>
                    <a:cubicBezTo>
                      <a:pt x="156" y="148"/>
                      <a:pt x="156" y="147"/>
                      <a:pt x="155" y="146"/>
                    </a:cubicBezTo>
                    <a:cubicBezTo>
                      <a:pt x="155" y="146"/>
                      <a:pt x="154" y="145"/>
                      <a:pt x="151" y="143"/>
                    </a:cubicBezTo>
                    <a:cubicBezTo>
                      <a:pt x="140" y="137"/>
                      <a:pt x="112" y="121"/>
                      <a:pt x="88" y="106"/>
                    </a:cubicBezTo>
                    <a:cubicBezTo>
                      <a:pt x="75" y="98"/>
                      <a:pt x="64" y="91"/>
                      <a:pt x="55" y="85"/>
                    </a:cubicBezTo>
                    <a:cubicBezTo>
                      <a:pt x="51" y="83"/>
                      <a:pt x="47" y="80"/>
                      <a:pt x="45" y="78"/>
                    </a:cubicBezTo>
                    <a:cubicBezTo>
                      <a:pt x="44" y="78"/>
                      <a:pt x="43" y="77"/>
                      <a:pt x="42" y="76"/>
                    </a:cubicBezTo>
                    <a:cubicBezTo>
                      <a:pt x="42" y="76"/>
                      <a:pt x="42" y="76"/>
                      <a:pt x="42" y="76"/>
                    </a:cubicBezTo>
                    <a:cubicBezTo>
                      <a:pt x="42" y="76"/>
                      <a:pt x="42" y="76"/>
                      <a:pt x="42" y="76"/>
                    </a:cubicBezTo>
                    <a:cubicBezTo>
                      <a:pt x="41" y="76"/>
                      <a:pt x="41" y="76"/>
                      <a:pt x="41" y="76"/>
                    </a:cubicBezTo>
                    <a:cubicBezTo>
                      <a:pt x="42" y="76"/>
                      <a:pt x="42" y="76"/>
                      <a:pt x="42" y="76"/>
                    </a:cubicBezTo>
                    <a:cubicBezTo>
                      <a:pt x="42" y="76"/>
                      <a:pt x="42" y="76"/>
                      <a:pt x="42" y="76"/>
                    </a:cubicBezTo>
                    <a:cubicBezTo>
                      <a:pt x="41" y="76"/>
                      <a:pt x="41" y="76"/>
                      <a:pt x="41" y="76"/>
                    </a:cubicBezTo>
                    <a:cubicBezTo>
                      <a:pt x="42" y="76"/>
                      <a:pt x="42" y="76"/>
                      <a:pt x="42" y="76"/>
                    </a:cubicBezTo>
                    <a:cubicBezTo>
                      <a:pt x="41" y="76"/>
                      <a:pt x="41" y="76"/>
                      <a:pt x="41" y="76"/>
                    </a:cubicBezTo>
                    <a:cubicBezTo>
                      <a:pt x="42" y="76"/>
                      <a:pt x="42" y="76"/>
                      <a:pt x="42" y="76"/>
                    </a:cubicBezTo>
                    <a:cubicBezTo>
                      <a:pt x="42" y="76"/>
                      <a:pt x="42" y="76"/>
                      <a:pt x="42" y="76"/>
                    </a:cubicBezTo>
                    <a:cubicBezTo>
                      <a:pt x="41" y="76"/>
                      <a:pt x="41" y="76"/>
                      <a:pt x="41" y="76"/>
                    </a:cubicBezTo>
                    <a:cubicBezTo>
                      <a:pt x="42" y="76"/>
                      <a:pt x="42" y="76"/>
                      <a:pt x="42" y="76"/>
                    </a:cubicBezTo>
                    <a:cubicBezTo>
                      <a:pt x="40" y="76"/>
                      <a:pt x="40" y="76"/>
                      <a:pt x="40" y="76"/>
                    </a:cubicBezTo>
                    <a:cubicBezTo>
                      <a:pt x="42" y="77"/>
                      <a:pt x="42" y="77"/>
                      <a:pt x="42" y="77"/>
                    </a:cubicBezTo>
                    <a:cubicBezTo>
                      <a:pt x="42" y="76"/>
                      <a:pt x="42" y="76"/>
                      <a:pt x="42" y="76"/>
                    </a:cubicBezTo>
                    <a:cubicBezTo>
                      <a:pt x="40" y="76"/>
                      <a:pt x="40" y="76"/>
                      <a:pt x="40" y="76"/>
                    </a:cubicBezTo>
                    <a:cubicBezTo>
                      <a:pt x="42" y="77"/>
                      <a:pt x="42" y="77"/>
                      <a:pt x="42" y="77"/>
                    </a:cubicBezTo>
                    <a:cubicBezTo>
                      <a:pt x="42" y="77"/>
                      <a:pt x="42" y="77"/>
                      <a:pt x="42" y="77"/>
                    </a:cubicBezTo>
                    <a:cubicBezTo>
                      <a:pt x="40" y="76"/>
                      <a:pt x="40" y="76"/>
                      <a:pt x="40" y="76"/>
                    </a:cubicBezTo>
                    <a:cubicBezTo>
                      <a:pt x="41" y="78"/>
                      <a:pt x="41" y="78"/>
                      <a:pt x="41" y="78"/>
                    </a:cubicBezTo>
                    <a:cubicBezTo>
                      <a:pt x="42" y="77"/>
                      <a:pt x="42" y="77"/>
                      <a:pt x="42" y="77"/>
                    </a:cubicBezTo>
                    <a:cubicBezTo>
                      <a:pt x="40" y="76"/>
                      <a:pt x="40" y="76"/>
                      <a:pt x="40" y="76"/>
                    </a:cubicBezTo>
                    <a:cubicBezTo>
                      <a:pt x="41" y="78"/>
                      <a:pt x="41" y="78"/>
                      <a:pt x="41" y="78"/>
                    </a:cubicBezTo>
                    <a:cubicBezTo>
                      <a:pt x="40" y="76"/>
                      <a:pt x="40" y="76"/>
                      <a:pt x="40" y="76"/>
                    </a:cubicBezTo>
                    <a:cubicBezTo>
                      <a:pt x="40" y="78"/>
                      <a:pt x="40" y="78"/>
                      <a:pt x="40" y="78"/>
                    </a:cubicBezTo>
                    <a:cubicBezTo>
                      <a:pt x="41" y="78"/>
                      <a:pt x="41" y="78"/>
                      <a:pt x="41" y="78"/>
                    </a:cubicBezTo>
                    <a:cubicBezTo>
                      <a:pt x="40" y="76"/>
                      <a:pt x="40" y="76"/>
                      <a:pt x="40" y="76"/>
                    </a:cubicBezTo>
                    <a:cubicBezTo>
                      <a:pt x="40" y="78"/>
                      <a:pt x="40" y="78"/>
                      <a:pt x="40" y="78"/>
                    </a:cubicBezTo>
                    <a:cubicBezTo>
                      <a:pt x="40" y="76"/>
                      <a:pt x="40" y="76"/>
                      <a:pt x="40" y="76"/>
                    </a:cubicBezTo>
                    <a:cubicBezTo>
                      <a:pt x="40" y="78"/>
                      <a:pt x="40" y="78"/>
                      <a:pt x="40" y="78"/>
                    </a:cubicBezTo>
                    <a:cubicBezTo>
                      <a:pt x="40" y="78"/>
                      <a:pt x="40" y="78"/>
                      <a:pt x="40" y="78"/>
                    </a:cubicBezTo>
                    <a:cubicBezTo>
                      <a:pt x="40" y="76"/>
                      <a:pt x="40" y="76"/>
                      <a:pt x="40" y="76"/>
                    </a:cubicBezTo>
                    <a:cubicBezTo>
                      <a:pt x="40" y="78"/>
                      <a:pt x="40" y="78"/>
                      <a:pt x="40" y="78"/>
                    </a:cubicBezTo>
                    <a:cubicBezTo>
                      <a:pt x="40" y="77"/>
                      <a:pt x="40" y="77"/>
                      <a:pt x="40" y="77"/>
                    </a:cubicBezTo>
                    <a:cubicBezTo>
                      <a:pt x="40" y="78"/>
                      <a:pt x="40" y="78"/>
                      <a:pt x="40" y="78"/>
                    </a:cubicBezTo>
                    <a:cubicBezTo>
                      <a:pt x="40" y="78"/>
                      <a:pt x="40" y="78"/>
                      <a:pt x="40" y="78"/>
                    </a:cubicBezTo>
                    <a:cubicBezTo>
                      <a:pt x="40" y="77"/>
                      <a:pt x="40" y="77"/>
                      <a:pt x="40" y="77"/>
                    </a:cubicBezTo>
                    <a:cubicBezTo>
                      <a:pt x="40" y="78"/>
                      <a:pt x="40" y="78"/>
                      <a:pt x="40" y="78"/>
                    </a:cubicBezTo>
                    <a:cubicBezTo>
                      <a:pt x="40" y="78"/>
                      <a:pt x="41" y="78"/>
                      <a:pt x="42" y="79"/>
                    </a:cubicBezTo>
                    <a:cubicBezTo>
                      <a:pt x="50" y="83"/>
                      <a:pt x="78" y="100"/>
                      <a:pt x="104" y="116"/>
                    </a:cubicBezTo>
                    <a:cubicBezTo>
                      <a:pt x="118" y="124"/>
                      <a:pt x="131" y="132"/>
                      <a:pt x="141" y="138"/>
                    </a:cubicBezTo>
                    <a:cubicBezTo>
                      <a:pt x="146" y="140"/>
                      <a:pt x="151" y="143"/>
                      <a:pt x="154" y="144"/>
                    </a:cubicBezTo>
                    <a:cubicBezTo>
                      <a:pt x="156" y="145"/>
                      <a:pt x="157" y="146"/>
                      <a:pt x="159" y="146"/>
                    </a:cubicBezTo>
                    <a:cubicBezTo>
                      <a:pt x="160" y="147"/>
                      <a:pt x="161" y="147"/>
                      <a:pt x="162" y="147"/>
                    </a:cubicBezTo>
                    <a:cubicBezTo>
                      <a:pt x="162" y="147"/>
                      <a:pt x="162" y="147"/>
                      <a:pt x="162" y="147"/>
                    </a:cubicBezTo>
                    <a:cubicBezTo>
                      <a:pt x="163" y="147"/>
                      <a:pt x="163" y="147"/>
                      <a:pt x="163" y="146"/>
                    </a:cubicBezTo>
                    <a:cubicBezTo>
                      <a:pt x="163" y="146"/>
                      <a:pt x="164" y="146"/>
                      <a:pt x="163" y="145"/>
                    </a:cubicBezTo>
                    <a:cubicBezTo>
                      <a:pt x="163" y="145"/>
                      <a:pt x="163" y="144"/>
                      <a:pt x="163" y="144"/>
                    </a:cubicBezTo>
                    <a:cubicBezTo>
                      <a:pt x="163" y="144"/>
                      <a:pt x="160" y="143"/>
                      <a:pt x="156" y="140"/>
                    </a:cubicBezTo>
                    <a:cubicBezTo>
                      <a:pt x="141" y="132"/>
                      <a:pt x="104" y="110"/>
                      <a:pt x="71" y="90"/>
                    </a:cubicBezTo>
                    <a:cubicBezTo>
                      <a:pt x="54" y="80"/>
                      <a:pt x="39" y="70"/>
                      <a:pt x="27" y="62"/>
                    </a:cubicBezTo>
                    <a:cubicBezTo>
                      <a:pt x="21" y="59"/>
                      <a:pt x="17" y="55"/>
                      <a:pt x="13" y="53"/>
                    </a:cubicBezTo>
                    <a:cubicBezTo>
                      <a:pt x="12" y="52"/>
                      <a:pt x="10" y="51"/>
                      <a:pt x="10" y="50"/>
                    </a:cubicBezTo>
                    <a:cubicBezTo>
                      <a:pt x="9" y="49"/>
                      <a:pt x="9" y="49"/>
                      <a:pt x="9" y="49"/>
                    </a:cubicBezTo>
                    <a:cubicBezTo>
                      <a:pt x="9" y="49"/>
                      <a:pt x="9" y="49"/>
                      <a:pt x="9" y="49"/>
                    </a:cubicBezTo>
                    <a:cubicBezTo>
                      <a:pt x="8" y="49"/>
                      <a:pt x="8" y="49"/>
                      <a:pt x="8" y="49"/>
                    </a:cubicBezTo>
                    <a:cubicBezTo>
                      <a:pt x="9" y="49"/>
                      <a:pt x="9" y="49"/>
                      <a:pt x="9" y="49"/>
                    </a:cubicBezTo>
                    <a:cubicBezTo>
                      <a:pt x="9" y="49"/>
                      <a:pt x="9" y="49"/>
                      <a:pt x="9" y="49"/>
                    </a:cubicBezTo>
                    <a:cubicBezTo>
                      <a:pt x="8" y="49"/>
                      <a:pt x="8" y="49"/>
                      <a:pt x="8" y="49"/>
                    </a:cubicBezTo>
                    <a:cubicBezTo>
                      <a:pt x="9" y="49"/>
                      <a:pt x="9" y="49"/>
                      <a:pt x="9" y="49"/>
                    </a:cubicBezTo>
                    <a:cubicBezTo>
                      <a:pt x="8" y="49"/>
                      <a:pt x="8" y="49"/>
                      <a:pt x="8" y="49"/>
                    </a:cubicBezTo>
                    <a:cubicBezTo>
                      <a:pt x="9" y="50"/>
                      <a:pt x="9" y="50"/>
                      <a:pt x="9" y="50"/>
                    </a:cubicBezTo>
                    <a:cubicBezTo>
                      <a:pt x="9" y="49"/>
                      <a:pt x="9" y="49"/>
                      <a:pt x="9" y="49"/>
                    </a:cubicBezTo>
                    <a:cubicBezTo>
                      <a:pt x="8" y="49"/>
                      <a:pt x="8" y="49"/>
                      <a:pt x="8" y="49"/>
                    </a:cubicBezTo>
                    <a:cubicBezTo>
                      <a:pt x="9" y="50"/>
                      <a:pt x="9" y="50"/>
                      <a:pt x="9" y="50"/>
                    </a:cubicBezTo>
                    <a:cubicBezTo>
                      <a:pt x="7" y="49"/>
                      <a:pt x="7" y="49"/>
                      <a:pt x="7" y="49"/>
                    </a:cubicBezTo>
                    <a:cubicBezTo>
                      <a:pt x="7" y="50"/>
                      <a:pt x="7" y="50"/>
                      <a:pt x="7" y="50"/>
                    </a:cubicBezTo>
                    <a:cubicBezTo>
                      <a:pt x="7" y="50"/>
                      <a:pt x="44" y="74"/>
                      <a:pt x="82" y="98"/>
                    </a:cubicBezTo>
                    <a:cubicBezTo>
                      <a:pt x="102" y="109"/>
                      <a:pt x="121" y="121"/>
                      <a:pt x="137" y="130"/>
                    </a:cubicBezTo>
                    <a:cubicBezTo>
                      <a:pt x="144" y="135"/>
                      <a:pt x="151" y="138"/>
                      <a:pt x="156" y="141"/>
                    </a:cubicBezTo>
                    <a:cubicBezTo>
                      <a:pt x="159" y="142"/>
                      <a:pt x="161" y="143"/>
                      <a:pt x="163" y="144"/>
                    </a:cubicBezTo>
                    <a:cubicBezTo>
                      <a:pt x="164" y="145"/>
                      <a:pt x="166" y="145"/>
                      <a:pt x="167" y="145"/>
                    </a:cubicBezTo>
                    <a:cubicBezTo>
                      <a:pt x="168" y="145"/>
                      <a:pt x="168" y="145"/>
                      <a:pt x="168" y="145"/>
                    </a:cubicBezTo>
                    <a:cubicBezTo>
                      <a:pt x="168" y="145"/>
                      <a:pt x="168" y="145"/>
                      <a:pt x="169" y="144"/>
                    </a:cubicBezTo>
                    <a:cubicBezTo>
                      <a:pt x="169" y="144"/>
                      <a:pt x="169" y="144"/>
                      <a:pt x="169" y="143"/>
                    </a:cubicBezTo>
                    <a:cubicBezTo>
                      <a:pt x="169" y="143"/>
                      <a:pt x="168" y="143"/>
                      <a:pt x="168" y="142"/>
                    </a:cubicBezTo>
                    <a:cubicBezTo>
                      <a:pt x="7" y="42"/>
                      <a:pt x="7" y="42"/>
                      <a:pt x="7" y="42"/>
                    </a:cubicBezTo>
                    <a:cubicBezTo>
                      <a:pt x="7" y="43"/>
                      <a:pt x="7" y="43"/>
                      <a:pt x="7" y="43"/>
                    </a:cubicBezTo>
                    <a:cubicBezTo>
                      <a:pt x="8" y="44"/>
                      <a:pt x="8" y="44"/>
                      <a:pt x="8" y="44"/>
                    </a:cubicBezTo>
                    <a:cubicBezTo>
                      <a:pt x="7" y="43"/>
                      <a:pt x="7" y="43"/>
                      <a:pt x="7" y="43"/>
                    </a:cubicBezTo>
                    <a:cubicBezTo>
                      <a:pt x="7" y="44"/>
                      <a:pt x="7" y="44"/>
                      <a:pt x="7" y="44"/>
                    </a:cubicBezTo>
                    <a:cubicBezTo>
                      <a:pt x="8" y="44"/>
                      <a:pt x="8" y="44"/>
                      <a:pt x="8" y="44"/>
                    </a:cubicBezTo>
                    <a:cubicBezTo>
                      <a:pt x="7" y="43"/>
                      <a:pt x="7" y="43"/>
                      <a:pt x="7" y="43"/>
                    </a:cubicBezTo>
                    <a:cubicBezTo>
                      <a:pt x="7" y="44"/>
                      <a:pt x="7" y="44"/>
                      <a:pt x="7" y="44"/>
                    </a:cubicBezTo>
                    <a:cubicBezTo>
                      <a:pt x="7" y="44"/>
                      <a:pt x="7" y="44"/>
                      <a:pt x="7" y="44"/>
                    </a:cubicBezTo>
                    <a:cubicBezTo>
                      <a:pt x="7" y="45"/>
                      <a:pt x="7" y="45"/>
                      <a:pt x="7" y="45"/>
                    </a:cubicBezTo>
                    <a:cubicBezTo>
                      <a:pt x="7" y="44"/>
                      <a:pt x="7" y="44"/>
                      <a:pt x="7" y="44"/>
                    </a:cubicBezTo>
                    <a:cubicBezTo>
                      <a:pt x="7" y="44"/>
                      <a:pt x="7" y="44"/>
                      <a:pt x="7" y="44"/>
                    </a:cubicBezTo>
                    <a:cubicBezTo>
                      <a:pt x="7" y="45"/>
                      <a:pt x="7" y="45"/>
                      <a:pt x="7" y="45"/>
                    </a:cubicBezTo>
                    <a:cubicBezTo>
                      <a:pt x="7" y="44"/>
                      <a:pt x="7" y="44"/>
                      <a:pt x="7" y="44"/>
                    </a:cubicBezTo>
                    <a:cubicBezTo>
                      <a:pt x="7" y="45"/>
                      <a:pt x="7" y="45"/>
                      <a:pt x="7" y="45"/>
                    </a:cubicBezTo>
                    <a:cubicBezTo>
                      <a:pt x="7" y="45"/>
                      <a:pt x="7" y="45"/>
                      <a:pt x="7" y="45"/>
                    </a:cubicBezTo>
                    <a:cubicBezTo>
                      <a:pt x="7" y="44"/>
                      <a:pt x="7" y="44"/>
                      <a:pt x="7" y="44"/>
                    </a:cubicBezTo>
                    <a:cubicBezTo>
                      <a:pt x="7" y="45"/>
                      <a:pt x="7" y="45"/>
                      <a:pt x="7" y="45"/>
                    </a:cubicBezTo>
                    <a:cubicBezTo>
                      <a:pt x="7" y="44"/>
                      <a:pt x="8" y="45"/>
                      <a:pt x="10" y="46"/>
                    </a:cubicBezTo>
                    <a:cubicBezTo>
                      <a:pt x="16" y="48"/>
                      <a:pt x="29" y="55"/>
                      <a:pt x="44" y="64"/>
                    </a:cubicBezTo>
                    <a:cubicBezTo>
                      <a:pt x="68" y="78"/>
                      <a:pt x="98" y="96"/>
                      <a:pt x="122" y="111"/>
                    </a:cubicBezTo>
                    <a:cubicBezTo>
                      <a:pt x="135" y="118"/>
                      <a:pt x="145" y="125"/>
                      <a:pt x="153" y="129"/>
                    </a:cubicBezTo>
                    <a:cubicBezTo>
                      <a:pt x="161" y="134"/>
                      <a:pt x="165" y="137"/>
                      <a:pt x="165" y="137"/>
                    </a:cubicBezTo>
                    <a:cubicBezTo>
                      <a:pt x="166" y="137"/>
                      <a:pt x="166" y="137"/>
                      <a:pt x="166" y="137"/>
                    </a:cubicBezTo>
                    <a:cubicBezTo>
                      <a:pt x="167" y="137"/>
                      <a:pt x="167" y="137"/>
                      <a:pt x="167" y="136"/>
                    </a:cubicBezTo>
                    <a:cubicBezTo>
                      <a:pt x="167" y="136"/>
                      <a:pt x="167" y="136"/>
                      <a:pt x="167" y="136"/>
                    </a:cubicBezTo>
                    <a:cubicBezTo>
                      <a:pt x="167" y="135"/>
                      <a:pt x="167" y="135"/>
                      <a:pt x="167" y="135"/>
                    </a:cubicBezTo>
                    <a:cubicBezTo>
                      <a:pt x="167" y="134"/>
                      <a:pt x="167" y="134"/>
                      <a:pt x="167" y="134"/>
                    </a:cubicBezTo>
                    <a:cubicBezTo>
                      <a:pt x="166" y="134"/>
                      <a:pt x="165" y="133"/>
                      <a:pt x="164" y="132"/>
                    </a:cubicBezTo>
                    <a:cubicBezTo>
                      <a:pt x="152" y="124"/>
                      <a:pt x="114" y="101"/>
                      <a:pt x="78" y="79"/>
                    </a:cubicBezTo>
                    <a:cubicBezTo>
                      <a:pt x="60" y="68"/>
                      <a:pt x="43" y="58"/>
                      <a:pt x="30" y="50"/>
                    </a:cubicBezTo>
                    <a:cubicBezTo>
                      <a:pt x="24" y="46"/>
                      <a:pt x="18" y="43"/>
                      <a:pt x="15" y="40"/>
                    </a:cubicBezTo>
                    <a:cubicBezTo>
                      <a:pt x="13" y="39"/>
                      <a:pt x="12" y="38"/>
                      <a:pt x="11" y="37"/>
                    </a:cubicBezTo>
                    <a:cubicBezTo>
                      <a:pt x="10" y="37"/>
                      <a:pt x="10" y="37"/>
                      <a:pt x="10" y="36"/>
                    </a:cubicBezTo>
                    <a:cubicBezTo>
                      <a:pt x="9" y="36"/>
                      <a:pt x="9" y="36"/>
                      <a:pt x="9" y="36"/>
                    </a:cubicBezTo>
                    <a:cubicBezTo>
                      <a:pt x="9" y="36"/>
                      <a:pt x="9" y="36"/>
                      <a:pt x="9" y="36"/>
                    </a:cubicBezTo>
                    <a:cubicBezTo>
                      <a:pt x="9" y="37"/>
                      <a:pt x="9" y="37"/>
                      <a:pt x="9" y="37"/>
                    </a:cubicBezTo>
                    <a:cubicBezTo>
                      <a:pt x="10" y="36"/>
                      <a:pt x="10" y="36"/>
                      <a:pt x="10" y="36"/>
                    </a:cubicBezTo>
                    <a:cubicBezTo>
                      <a:pt x="9" y="36"/>
                      <a:pt x="9" y="36"/>
                      <a:pt x="9" y="36"/>
                    </a:cubicBezTo>
                    <a:cubicBezTo>
                      <a:pt x="9" y="37"/>
                      <a:pt x="9" y="37"/>
                      <a:pt x="9" y="37"/>
                    </a:cubicBezTo>
                    <a:cubicBezTo>
                      <a:pt x="10" y="36"/>
                      <a:pt x="10" y="36"/>
                      <a:pt x="10" y="36"/>
                    </a:cubicBezTo>
                    <a:cubicBezTo>
                      <a:pt x="8" y="37"/>
                      <a:pt x="8" y="37"/>
                      <a:pt x="8" y="37"/>
                    </a:cubicBezTo>
                    <a:cubicBezTo>
                      <a:pt x="10" y="37"/>
                      <a:pt x="10" y="37"/>
                      <a:pt x="10" y="37"/>
                    </a:cubicBezTo>
                    <a:cubicBezTo>
                      <a:pt x="10" y="37"/>
                      <a:pt x="10" y="37"/>
                      <a:pt x="10" y="36"/>
                    </a:cubicBezTo>
                    <a:cubicBezTo>
                      <a:pt x="8" y="37"/>
                      <a:pt x="8" y="37"/>
                      <a:pt x="8" y="37"/>
                    </a:cubicBezTo>
                    <a:cubicBezTo>
                      <a:pt x="10" y="37"/>
                      <a:pt x="10" y="37"/>
                      <a:pt x="10" y="37"/>
                    </a:cubicBezTo>
                    <a:cubicBezTo>
                      <a:pt x="8" y="37"/>
                      <a:pt x="8" y="37"/>
                      <a:pt x="8" y="37"/>
                    </a:cubicBezTo>
                    <a:cubicBezTo>
                      <a:pt x="9" y="38"/>
                      <a:pt x="9" y="38"/>
                      <a:pt x="9" y="38"/>
                    </a:cubicBezTo>
                    <a:cubicBezTo>
                      <a:pt x="10" y="37"/>
                      <a:pt x="10" y="37"/>
                      <a:pt x="10" y="37"/>
                    </a:cubicBezTo>
                    <a:cubicBezTo>
                      <a:pt x="8" y="37"/>
                      <a:pt x="8" y="37"/>
                      <a:pt x="8" y="37"/>
                    </a:cubicBezTo>
                    <a:cubicBezTo>
                      <a:pt x="9" y="38"/>
                      <a:pt x="9" y="38"/>
                      <a:pt x="9" y="38"/>
                    </a:cubicBezTo>
                    <a:cubicBezTo>
                      <a:pt x="9" y="38"/>
                      <a:pt x="9" y="38"/>
                      <a:pt x="9" y="38"/>
                    </a:cubicBezTo>
                    <a:cubicBezTo>
                      <a:pt x="8" y="37"/>
                      <a:pt x="8" y="37"/>
                      <a:pt x="8" y="37"/>
                    </a:cubicBezTo>
                    <a:cubicBezTo>
                      <a:pt x="9" y="38"/>
                      <a:pt x="9" y="38"/>
                      <a:pt x="9" y="38"/>
                    </a:cubicBezTo>
                    <a:cubicBezTo>
                      <a:pt x="9" y="38"/>
                      <a:pt x="9" y="38"/>
                      <a:pt x="9" y="38"/>
                    </a:cubicBezTo>
                    <a:cubicBezTo>
                      <a:pt x="8" y="37"/>
                      <a:pt x="8" y="37"/>
                      <a:pt x="8" y="37"/>
                    </a:cubicBezTo>
                    <a:cubicBezTo>
                      <a:pt x="9" y="38"/>
                      <a:pt x="9" y="38"/>
                      <a:pt x="9" y="38"/>
                    </a:cubicBezTo>
                    <a:cubicBezTo>
                      <a:pt x="9" y="37"/>
                      <a:pt x="9" y="37"/>
                      <a:pt x="9" y="37"/>
                    </a:cubicBezTo>
                    <a:cubicBezTo>
                      <a:pt x="9" y="38"/>
                      <a:pt x="9" y="38"/>
                      <a:pt x="9" y="38"/>
                    </a:cubicBezTo>
                    <a:cubicBezTo>
                      <a:pt x="9" y="38"/>
                      <a:pt x="9" y="38"/>
                      <a:pt x="9" y="38"/>
                    </a:cubicBezTo>
                    <a:cubicBezTo>
                      <a:pt x="9" y="37"/>
                      <a:pt x="9" y="37"/>
                      <a:pt x="9" y="37"/>
                    </a:cubicBezTo>
                    <a:cubicBezTo>
                      <a:pt x="9" y="38"/>
                      <a:pt x="9" y="38"/>
                      <a:pt x="9" y="38"/>
                    </a:cubicBezTo>
                    <a:cubicBezTo>
                      <a:pt x="9" y="38"/>
                      <a:pt x="9" y="38"/>
                      <a:pt x="9" y="38"/>
                    </a:cubicBezTo>
                    <a:cubicBezTo>
                      <a:pt x="9" y="38"/>
                      <a:pt x="9" y="38"/>
                      <a:pt x="9" y="38"/>
                    </a:cubicBezTo>
                    <a:cubicBezTo>
                      <a:pt x="9" y="38"/>
                      <a:pt x="9" y="38"/>
                      <a:pt x="9" y="38"/>
                    </a:cubicBezTo>
                    <a:cubicBezTo>
                      <a:pt x="9" y="38"/>
                      <a:pt x="9" y="38"/>
                      <a:pt x="9" y="38"/>
                    </a:cubicBezTo>
                    <a:cubicBezTo>
                      <a:pt x="9" y="38"/>
                      <a:pt x="9" y="38"/>
                      <a:pt x="9" y="38"/>
                    </a:cubicBezTo>
                    <a:cubicBezTo>
                      <a:pt x="9" y="38"/>
                      <a:pt x="10" y="39"/>
                      <a:pt x="11" y="39"/>
                    </a:cubicBezTo>
                    <a:cubicBezTo>
                      <a:pt x="17" y="42"/>
                      <a:pt x="29" y="49"/>
                      <a:pt x="45" y="58"/>
                    </a:cubicBezTo>
                    <a:cubicBezTo>
                      <a:pt x="68" y="71"/>
                      <a:pt x="97" y="89"/>
                      <a:pt x="121" y="104"/>
                    </a:cubicBezTo>
                    <a:cubicBezTo>
                      <a:pt x="132" y="111"/>
                      <a:pt x="143" y="118"/>
                      <a:pt x="150" y="122"/>
                    </a:cubicBezTo>
                    <a:cubicBezTo>
                      <a:pt x="158" y="127"/>
                      <a:pt x="162" y="130"/>
                      <a:pt x="162" y="130"/>
                    </a:cubicBezTo>
                    <a:cubicBezTo>
                      <a:pt x="162" y="130"/>
                      <a:pt x="163" y="130"/>
                      <a:pt x="163" y="130"/>
                    </a:cubicBezTo>
                    <a:cubicBezTo>
                      <a:pt x="164" y="130"/>
                      <a:pt x="164" y="130"/>
                      <a:pt x="164" y="129"/>
                    </a:cubicBezTo>
                    <a:cubicBezTo>
                      <a:pt x="164" y="129"/>
                      <a:pt x="164" y="129"/>
                      <a:pt x="164" y="128"/>
                    </a:cubicBezTo>
                    <a:cubicBezTo>
                      <a:pt x="164" y="128"/>
                      <a:pt x="164" y="127"/>
                      <a:pt x="164" y="127"/>
                    </a:cubicBezTo>
                    <a:cubicBezTo>
                      <a:pt x="6" y="29"/>
                      <a:pt x="6" y="29"/>
                      <a:pt x="6" y="29"/>
                    </a:cubicBezTo>
                    <a:cubicBezTo>
                      <a:pt x="5" y="30"/>
                      <a:pt x="5" y="30"/>
                      <a:pt x="5" y="30"/>
                    </a:cubicBezTo>
                    <a:cubicBezTo>
                      <a:pt x="7" y="31"/>
                      <a:pt x="7" y="31"/>
                      <a:pt x="7" y="31"/>
                    </a:cubicBezTo>
                    <a:cubicBezTo>
                      <a:pt x="6" y="30"/>
                      <a:pt x="6" y="30"/>
                      <a:pt x="6" y="30"/>
                    </a:cubicBezTo>
                    <a:cubicBezTo>
                      <a:pt x="6" y="31"/>
                      <a:pt x="6" y="31"/>
                      <a:pt x="6" y="31"/>
                    </a:cubicBezTo>
                    <a:cubicBezTo>
                      <a:pt x="7" y="31"/>
                      <a:pt x="7" y="31"/>
                      <a:pt x="7" y="31"/>
                    </a:cubicBezTo>
                    <a:cubicBezTo>
                      <a:pt x="6" y="30"/>
                      <a:pt x="6" y="30"/>
                      <a:pt x="6" y="30"/>
                    </a:cubicBezTo>
                    <a:cubicBezTo>
                      <a:pt x="6" y="31"/>
                      <a:pt x="6" y="31"/>
                      <a:pt x="6" y="31"/>
                    </a:cubicBezTo>
                    <a:cubicBezTo>
                      <a:pt x="6" y="31"/>
                      <a:pt x="6" y="31"/>
                      <a:pt x="6" y="31"/>
                    </a:cubicBezTo>
                    <a:cubicBezTo>
                      <a:pt x="6" y="32"/>
                      <a:pt x="6" y="32"/>
                      <a:pt x="6" y="32"/>
                    </a:cubicBezTo>
                    <a:cubicBezTo>
                      <a:pt x="6" y="31"/>
                      <a:pt x="6" y="31"/>
                      <a:pt x="6" y="31"/>
                    </a:cubicBezTo>
                    <a:cubicBezTo>
                      <a:pt x="6" y="31"/>
                      <a:pt x="6" y="31"/>
                      <a:pt x="6" y="31"/>
                    </a:cubicBezTo>
                    <a:cubicBezTo>
                      <a:pt x="6" y="32"/>
                      <a:pt x="6" y="32"/>
                      <a:pt x="6" y="32"/>
                    </a:cubicBezTo>
                    <a:cubicBezTo>
                      <a:pt x="6" y="32"/>
                      <a:pt x="6" y="32"/>
                      <a:pt x="6" y="32"/>
                    </a:cubicBezTo>
                    <a:cubicBezTo>
                      <a:pt x="6" y="32"/>
                      <a:pt x="7" y="32"/>
                      <a:pt x="9" y="33"/>
                    </a:cubicBezTo>
                    <a:cubicBezTo>
                      <a:pt x="15" y="35"/>
                      <a:pt x="27" y="42"/>
                      <a:pt x="42" y="51"/>
                    </a:cubicBezTo>
                    <a:cubicBezTo>
                      <a:pt x="65" y="64"/>
                      <a:pt x="94" y="82"/>
                      <a:pt x="117" y="96"/>
                    </a:cubicBezTo>
                    <a:cubicBezTo>
                      <a:pt x="128" y="103"/>
                      <a:pt x="139" y="109"/>
                      <a:pt x="146" y="114"/>
                    </a:cubicBezTo>
                    <a:cubicBezTo>
                      <a:pt x="150" y="116"/>
                      <a:pt x="153" y="118"/>
                      <a:pt x="155" y="119"/>
                    </a:cubicBezTo>
                    <a:cubicBezTo>
                      <a:pt x="156" y="120"/>
                      <a:pt x="156" y="120"/>
                      <a:pt x="157" y="121"/>
                    </a:cubicBezTo>
                    <a:cubicBezTo>
                      <a:pt x="158" y="121"/>
                      <a:pt x="158" y="121"/>
                      <a:pt x="158" y="121"/>
                    </a:cubicBezTo>
                    <a:cubicBezTo>
                      <a:pt x="158" y="121"/>
                      <a:pt x="158" y="121"/>
                      <a:pt x="158" y="121"/>
                    </a:cubicBezTo>
                    <a:cubicBezTo>
                      <a:pt x="158" y="121"/>
                      <a:pt x="158" y="121"/>
                      <a:pt x="158" y="121"/>
                    </a:cubicBezTo>
                    <a:cubicBezTo>
                      <a:pt x="158" y="121"/>
                      <a:pt x="158" y="121"/>
                      <a:pt x="158" y="121"/>
                    </a:cubicBezTo>
                    <a:cubicBezTo>
                      <a:pt x="158" y="121"/>
                      <a:pt x="158" y="121"/>
                      <a:pt x="159" y="121"/>
                    </a:cubicBezTo>
                    <a:cubicBezTo>
                      <a:pt x="159" y="121"/>
                      <a:pt x="160" y="121"/>
                      <a:pt x="160" y="120"/>
                    </a:cubicBezTo>
                    <a:cubicBezTo>
                      <a:pt x="160" y="120"/>
                      <a:pt x="160" y="119"/>
                      <a:pt x="159" y="119"/>
                    </a:cubicBezTo>
                    <a:cubicBezTo>
                      <a:pt x="159" y="119"/>
                      <a:pt x="157" y="117"/>
                      <a:pt x="153" y="114"/>
                    </a:cubicBezTo>
                    <a:cubicBezTo>
                      <a:pt x="138" y="105"/>
                      <a:pt x="101" y="83"/>
                      <a:pt x="68" y="62"/>
                    </a:cubicBezTo>
                    <a:cubicBezTo>
                      <a:pt x="51" y="52"/>
                      <a:pt x="36" y="42"/>
                      <a:pt x="24" y="34"/>
                    </a:cubicBezTo>
                    <a:cubicBezTo>
                      <a:pt x="18" y="31"/>
                      <a:pt x="14" y="28"/>
                      <a:pt x="10" y="26"/>
                    </a:cubicBezTo>
                    <a:cubicBezTo>
                      <a:pt x="9" y="25"/>
                      <a:pt x="7" y="24"/>
                      <a:pt x="7" y="23"/>
                    </a:cubicBezTo>
                    <a:cubicBezTo>
                      <a:pt x="6" y="23"/>
                      <a:pt x="6" y="23"/>
                      <a:pt x="6" y="23"/>
                    </a:cubicBezTo>
                    <a:cubicBezTo>
                      <a:pt x="5" y="22"/>
                      <a:pt x="5" y="22"/>
                      <a:pt x="5" y="22"/>
                    </a:cubicBezTo>
                    <a:cubicBezTo>
                      <a:pt x="5" y="23"/>
                      <a:pt x="5" y="23"/>
                      <a:pt x="5" y="23"/>
                    </a:cubicBezTo>
                    <a:cubicBezTo>
                      <a:pt x="6" y="22"/>
                      <a:pt x="6" y="22"/>
                      <a:pt x="6" y="22"/>
                    </a:cubicBezTo>
                    <a:cubicBezTo>
                      <a:pt x="5" y="22"/>
                      <a:pt x="5" y="22"/>
                      <a:pt x="5" y="22"/>
                    </a:cubicBezTo>
                    <a:cubicBezTo>
                      <a:pt x="5" y="23"/>
                      <a:pt x="5" y="23"/>
                      <a:pt x="5" y="23"/>
                    </a:cubicBezTo>
                    <a:cubicBezTo>
                      <a:pt x="6" y="22"/>
                      <a:pt x="6" y="22"/>
                      <a:pt x="6" y="22"/>
                    </a:cubicBezTo>
                    <a:cubicBezTo>
                      <a:pt x="5" y="23"/>
                      <a:pt x="5" y="23"/>
                      <a:pt x="5" y="23"/>
                    </a:cubicBezTo>
                    <a:cubicBezTo>
                      <a:pt x="6" y="23"/>
                      <a:pt x="6" y="23"/>
                      <a:pt x="6" y="23"/>
                    </a:cubicBezTo>
                    <a:cubicBezTo>
                      <a:pt x="6" y="22"/>
                      <a:pt x="6" y="22"/>
                      <a:pt x="6" y="22"/>
                    </a:cubicBezTo>
                    <a:cubicBezTo>
                      <a:pt x="5" y="23"/>
                      <a:pt x="5" y="23"/>
                      <a:pt x="5" y="23"/>
                    </a:cubicBezTo>
                    <a:cubicBezTo>
                      <a:pt x="6" y="23"/>
                      <a:pt x="6" y="23"/>
                      <a:pt x="6" y="23"/>
                    </a:cubicBezTo>
                    <a:cubicBezTo>
                      <a:pt x="4" y="23"/>
                      <a:pt x="4" y="23"/>
                      <a:pt x="4" y="23"/>
                    </a:cubicBezTo>
                    <a:cubicBezTo>
                      <a:pt x="6" y="23"/>
                      <a:pt x="6" y="23"/>
                      <a:pt x="6" y="23"/>
                    </a:cubicBezTo>
                    <a:cubicBezTo>
                      <a:pt x="6" y="23"/>
                      <a:pt x="6" y="23"/>
                      <a:pt x="6" y="23"/>
                    </a:cubicBezTo>
                    <a:cubicBezTo>
                      <a:pt x="4" y="23"/>
                      <a:pt x="4" y="23"/>
                      <a:pt x="4" y="23"/>
                    </a:cubicBezTo>
                    <a:cubicBezTo>
                      <a:pt x="6" y="23"/>
                      <a:pt x="6" y="23"/>
                      <a:pt x="6" y="23"/>
                    </a:cubicBezTo>
                    <a:cubicBezTo>
                      <a:pt x="4" y="23"/>
                      <a:pt x="4" y="23"/>
                      <a:pt x="4" y="23"/>
                    </a:cubicBezTo>
                    <a:cubicBezTo>
                      <a:pt x="4" y="25"/>
                      <a:pt x="4" y="25"/>
                      <a:pt x="4" y="25"/>
                    </a:cubicBezTo>
                    <a:cubicBezTo>
                      <a:pt x="155" y="115"/>
                      <a:pt x="155" y="115"/>
                      <a:pt x="155" y="115"/>
                    </a:cubicBezTo>
                    <a:cubicBezTo>
                      <a:pt x="156" y="115"/>
                      <a:pt x="157" y="115"/>
                      <a:pt x="157" y="114"/>
                    </a:cubicBezTo>
                    <a:cubicBezTo>
                      <a:pt x="158" y="113"/>
                      <a:pt x="157" y="113"/>
                      <a:pt x="157" y="112"/>
                    </a:cubicBezTo>
                    <a:cubicBezTo>
                      <a:pt x="6" y="18"/>
                      <a:pt x="6" y="18"/>
                      <a:pt x="6" y="18"/>
                    </a:cubicBezTo>
                    <a:cubicBezTo>
                      <a:pt x="5" y="19"/>
                      <a:pt x="5" y="19"/>
                      <a:pt x="5" y="19"/>
                    </a:cubicBezTo>
                    <a:cubicBezTo>
                      <a:pt x="6" y="20"/>
                      <a:pt x="6" y="20"/>
                      <a:pt x="6" y="20"/>
                    </a:cubicBezTo>
                    <a:cubicBezTo>
                      <a:pt x="5" y="19"/>
                      <a:pt x="5" y="19"/>
                      <a:pt x="5" y="19"/>
                    </a:cubicBezTo>
                    <a:cubicBezTo>
                      <a:pt x="6" y="21"/>
                      <a:pt x="6" y="21"/>
                      <a:pt x="6" y="21"/>
                    </a:cubicBezTo>
                    <a:cubicBezTo>
                      <a:pt x="6" y="20"/>
                      <a:pt x="6" y="20"/>
                      <a:pt x="6" y="20"/>
                    </a:cubicBezTo>
                    <a:cubicBezTo>
                      <a:pt x="5" y="19"/>
                      <a:pt x="5" y="19"/>
                      <a:pt x="5" y="19"/>
                    </a:cubicBezTo>
                    <a:cubicBezTo>
                      <a:pt x="6" y="21"/>
                      <a:pt x="6" y="21"/>
                      <a:pt x="6" y="21"/>
                    </a:cubicBezTo>
                    <a:cubicBezTo>
                      <a:pt x="5" y="19"/>
                      <a:pt x="5" y="19"/>
                      <a:pt x="5" y="19"/>
                    </a:cubicBezTo>
                    <a:cubicBezTo>
                      <a:pt x="5" y="21"/>
                      <a:pt x="5" y="21"/>
                      <a:pt x="5" y="21"/>
                    </a:cubicBezTo>
                    <a:cubicBezTo>
                      <a:pt x="6" y="21"/>
                      <a:pt x="6" y="21"/>
                      <a:pt x="6" y="21"/>
                    </a:cubicBezTo>
                    <a:cubicBezTo>
                      <a:pt x="5" y="19"/>
                      <a:pt x="5" y="19"/>
                      <a:pt x="5" y="19"/>
                    </a:cubicBezTo>
                    <a:cubicBezTo>
                      <a:pt x="5" y="21"/>
                      <a:pt x="5" y="21"/>
                      <a:pt x="5" y="21"/>
                    </a:cubicBezTo>
                    <a:cubicBezTo>
                      <a:pt x="5" y="20"/>
                      <a:pt x="5" y="20"/>
                      <a:pt x="5" y="20"/>
                    </a:cubicBezTo>
                    <a:cubicBezTo>
                      <a:pt x="5" y="21"/>
                      <a:pt x="5" y="21"/>
                      <a:pt x="5" y="21"/>
                    </a:cubicBezTo>
                    <a:cubicBezTo>
                      <a:pt x="5" y="21"/>
                      <a:pt x="5" y="21"/>
                      <a:pt x="5" y="21"/>
                    </a:cubicBezTo>
                    <a:cubicBezTo>
                      <a:pt x="5" y="20"/>
                      <a:pt x="5" y="20"/>
                      <a:pt x="5" y="20"/>
                    </a:cubicBezTo>
                    <a:cubicBezTo>
                      <a:pt x="5" y="21"/>
                      <a:pt x="5" y="21"/>
                      <a:pt x="5" y="21"/>
                    </a:cubicBezTo>
                    <a:cubicBezTo>
                      <a:pt x="5" y="21"/>
                      <a:pt x="6" y="21"/>
                      <a:pt x="8" y="22"/>
                    </a:cubicBezTo>
                    <a:cubicBezTo>
                      <a:pt x="18" y="27"/>
                      <a:pt x="54" y="49"/>
                      <a:pt x="88" y="69"/>
                    </a:cubicBezTo>
                    <a:cubicBezTo>
                      <a:pt x="104" y="79"/>
                      <a:pt x="120" y="89"/>
                      <a:pt x="132" y="96"/>
                    </a:cubicBezTo>
                    <a:cubicBezTo>
                      <a:pt x="138" y="99"/>
                      <a:pt x="143" y="102"/>
                      <a:pt x="147" y="105"/>
                    </a:cubicBezTo>
                    <a:cubicBezTo>
                      <a:pt x="150" y="107"/>
                      <a:pt x="152" y="108"/>
                      <a:pt x="152" y="108"/>
                    </a:cubicBezTo>
                    <a:cubicBezTo>
                      <a:pt x="153" y="107"/>
                      <a:pt x="153" y="107"/>
                      <a:pt x="153" y="107"/>
                    </a:cubicBezTo>
                    <a:cubicBezTo>
                      <a:pt x="153" y="105"/>
                      <a:pt x="153" y="105"/>
                      <a:pt x="153" y="105"/>
                    </a:cubicBezTo>
                    <a:cubicBezTo>
                      <a:pt x="153" y="105"/>
                      <a:pt x="151" y="104"/>
                      <a:pt x="147" y="101"/>
                    </a:cubicBezTo>
                    <a:cubicBezTo>
                      <a:pt x="133" y="93"/>
                      <a:pt x="97" y="72"/>
                      <a:pt x="66" y="52"/>
                    </a:cubicBezTo>
                    <a:cubicBezTo>
                      <a:pt x="50" y="42"/>
                      <a:pt x="35" y="33"/>
                      <a:pt x="24" y="26"/>
                    </a:cubicBezTo>
                    <a:cubicBezTo>
                      <a:pt x="18" y="22"/>
                      <a:pt x="13" y="19"/>
                      <a:pt x="10" y="17"/>
                    </a:cubicBezTo>
                    <a:cubicBezTo>
                      <a:pt x="9" y="16"/>
                      <a:pt x="8" y="15"/>
                      <a:pt x="7" y="14"/>
                    </a:cubicBezTo>
                    <a:cubicBezTo>
                      <a:pt x="6" y="14"/>
                      <a:pt x="6" y="14"/>
                      <a:pt x="6" y="14"/>
                    </a:cubicBezTo>
                    <a:cubicBezTo>
                      <a:pt x="6" y="13"/>
                      <a:pt x="6" y="13"/>
                      <a:pt x="6" y="13"/>
                    </a:cubicBezTo>
                    <a:cubicBezTo>
                      <a:pt x="6" y="13"/>
                      <a:pt x="6" y="13"/>
                      <a:pt x="6" y="13"/>
                    </a:cubicBezTo>
                    <a:cubicBezTo>
                      <a:pt x="5" y="14"/>
                      <a:pt x="5" y="14"/>
                      <a:pt x="5" y="14"/>
                    </a:cubicBezTo>
                    <a:cubicBezTo>
                      <a:pt x="6" y="14"/>
                      <a:pt x="6" y="14"/>
                      <a:pt x="6" y="14"/>
                    </a:cubicBezTo>
                    <a:cubicBezTo>
                      <a:pt x="6" y="13"/>
                      <a:pt x="6" y="13"/>
                      <a:pt x="6" y="13"/>
                    </a:cubicBezTo>
                    <a:cubicBezTo>
                      <a:pt x="5" y="14"/>
                      <a:pt x="5" y="14"/>
                      <a:pt x="5" y="14"/>
                    </a:cubicBezTo>
                    <a:cubicBezTo>
                      <a:pt x="6" y="14"/>
                      <a:pt x="6" y="14"/>
                      <a:pt x="6" y="14"/>
                    </a:cubicBezTo>
                    <a:cubicBezTo>
                      <a:pt x="5" y="14"/>
                      <a:pt x="5" y="14"/>
                      <a:pt x="5" y="14"/>
                    </a:cubicBezTo>
                    <a:cubicBezTo>
                      <a:pt x="6" y="15"/>
                      <a:pt x="6" y="15"/>
                      <a:pt x="6" y="15"/>
                    </a:cubicBezTo>
                    <a:cubicBezTo>
                      <a:pt x="6" y="14"/>
                      <a:pt x="6" y="14"/>
                      <a:pt x="6" y="14"/>
                    </a:cubicBezTo>
                    <a:cubicBezTo>
                      <a:pt x="5" y="14"/>
                      <a:pt x="5" y="14"/>
                      <a:pt x="5" y="14"/>
                    </a:cubicBezTo>
                    <a:cubicBezTo>
                      <a:pt x="6" y="15"/>
                      <a:pt x="6" y="15"/>
                      <a:pt x="6" y="15"/>
                    </a:cubicBezTo>
                    <a:cubicBezTo>
                      <a:pt x="5" y="14"/>
                      <a:pt x="5" y="14"/>
                      <a:pt x="5" y="14"/>
                    </a:cubicBezTo>
                    <a:cubicBezTo>
                      <a:pt x="4" y="15"/>
                      <a:pt x="4" y="15"/>
                      <a:pt x="4" y="15"/>
                    </a:cubicBezTo>
                    <a:cubicBezTo>
                      <a:pt x="4" y="15"/>
                      <a:pt x="38" y="36"/>
                      <a:pt x="74" y="58"/>
                    </a:cubicBezTo>
                    <a:cubicBezTo>
                      <a:pt x="92" y="68"/>
                      <a:pt x="109" y="79"/>
                      <a:pt x="123" y="87"/>
                    </a:cubicBezTo>
                    <a:cubicBezTo>
                      <a:pt x="130" y="91"/>
                      <a:pt x="136" y="94"/>
                      <a:pt x="140" y="96"/>
                    </a:cubicBezTo>
                    <a:cubicBezTo>
                      <a:pt x="143" y="98"/>
                      <a:pt x="144" y="99"/>
                      <a:pt x="146" y="99"/>
                    </a:cubicBezTo>
                    <a:cubicBezTo>
                      <a:pt x="147" y="100"/>
                      <a:pt x="147" y="100"/>
                      <a:pt x="148" y="100"/>
                    </a:cubicBezTo>
                    <a:cubicBezTo>
                      <a:pt x="148" y="100"/>
                      <a:pt x="148" y="100"/>
                      <a:pt x="149" y="100"/>
                    </a:cubicBezTo>
                    <a:cubicBezTo>
                      <a:pt x="150" y="100"/>
                      <a:pt x="150" y="100"/>
                      <a:pt x="150" y="100"/>
                    </a:cubicBezTo>
                    <a:cubicBezTo>
                      <a:pt x="150" y="100"/>
                      <a:pt x="150" y="100"/>
                      <a:pt x="150" y="100"/>
                    </a:cubicBezTo>
                    <a:cubicBezTo>
                      <a:pt x="150" y="100"/>
                      <a:pt x="150" y="100"/>
                      <a:pt x="150" y="100"/>
                    </a:cubicBezTo>
                    <a:cubicBezTo>
                      <a:pt x="151" y="99"/>
                      <a:pt x="151" y="99"/>
                      <a:pt x="151" y="99"/>
                    </a:cubicBezTo>
                    <a:cubicBezTo>
                      <a:pt x="151" y="98"/>
                      <a:pt x="151" y="98"/>
                      <a:pt x="150" y="98"/>
                    </a:cubicBezTo>
                    <a:cubicBezTo>
                      <a:pt x="150" y="97"/>
                      <a:pt x="150" y="97"/>
                      <a:pt x="149" y="96"/>
                    </a:cubicBezTo>
                    <a:cubicBezTo>
                      <a:pt x="148" y="95"/>
                      <a:pt x="144" y="92"/>
                      <a:pt x="139" y="89"/>
                    </a:cubicBezTo>
                    <a:cubicBezTo>
                      <a:pt x="105" y="66"/>
                      <a:pt x="3" y="6"/>
                      <a:pt x="3" y="6"/>
                    </a:cubicBezTo>
                    <a:cubicBezTo>
                      <a:pt x="2" y="7"/>
                      <a:pt x="2" y="7"/>
                      <a:pt x="2" y="7"/>
                    </a:cubicBezTo>
                    <a:cubicBezTo>
                      <a:pt x="4" y="8"/>
                      <a:pt x="4" y="8"/>
                      <a:pt x="4" y="8"/>
                    </a:cubicBezTo>
                    <a:cubicBezTo>
                      <a:pt x="2" y="7"/>
                      <a:pt x="2" y="7"/>
                      <a:pt x="2" y="7"/>
                    </a:cubicBezTo>
                    <a:cubicBezTo>
                      <a:pt x="3" y="8"/>
                      <a:pt x="3" y="8"/>
                      <a:pt x="3" y="8"/>
                    </a:cubicBezTo>
                    <a:cubicBezTo>
                      <a:pt x="4" y="8"/>
                      <a:pt x="4" y="8"/>
                      <a:pt x="4" y="8"/>
                    </a:cubicBezTo>
                    <a:cubicBezTo>
                      <a:pt x="2" y="7"/>
                      <a:pt x="2" y="7"/>
                      <a:pt x="2" y="7"/>
                    </a:cubicBezTo>
                    <a:cubicBezTo>
                      <a:pt x="3" y="8"/>
                      <a:pt x="3" y="8"/>
                      <a:pt x="3" y="8"/>
                    </a:cubicBezTo>
                    <a:cubicBezTo>
                      <a:pt x="2" y="7"/>
                      <a:pt x="2" y="7"/>
                      <a:pt x="2" y="7"/>
                    </a:cubicBezTo>
                    <a:cubicBezTo>
                      <a:pt x="2" y="8"/>
                      <a:pt x="2" y="8"/>
                      <a:pt x="2" y="8"/>
                    </a:cubicBezTo>
                    <a:cubicBezTo>
                      <a:pt x="3" y="8"/>
                      <a:pt x="3" y="8"/>
                      <a:pt x="3" y="8"/>
                    </a:cubicBezTo>
                    <a:cubicBezTo>
                      <a:pt x="2" y="7"/>
                      <a:pt x="2" y="7"/>
                      <a:pt x="2" y="7"/>
                    </a:cubicBezTo>
                    <a:cubicBezTo>
                      <a:pt x="2" y="8"/>
                      <a:pt x="2" y="8"/>
                      <a:pt x="2" y="8"/>
                    </a:cubicBezTo>
                    <a:cubicBezTo>
                      <a:pt x="2" y="7"/>
                      <a:pt x="2" y="7"/>
                      <a:pt x="2" y="7"/>
                    </a:cubicBezTo>
                    <a:cubicBezTo>
                      <a:pt x="2" y="8"/>
                      <a:pt x="2" y="8"/>
                      <a:pt x="2" y="8"/>
                    </a:cubicBezTo>
                    <a:cubicBezTo>
                      <a:pt x="2" y="8"/>
                      <a:pt x="2" y="8"/>
                      <a:pt x="2" y="8"/>
                    </a:cubicBezTo>
                    <a:cubicBezTo>
                      <a:pt x="2" y="7"/>
                      <a:pt x="2" y="7"/>
                      <a:pt x="2" y="7"/>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3" y="9"/>
                      <a:pt x="5" y="10"/>
                    </a:cubicBezTo>
                    <a:cubicBezTo>
                      <a:pt x="15" y="15"/>
                      <a:pt x="50" y="36"/>
                      <a:pt x="82" y="55"/>
                    </a:cubicBezTo>
                    <a:cubicBezTo>
                      <a:pt x="98" y="65"/>
                      <a:pt x="114" y="74"/>
                      <a:pt x="125" y="81"/>
                    </a:cubicBezTo>
                    <a:cubicBezTo>
                      <a:pt x="131" y="85"/>
                      <a:pt x="136" y="87"/>
                      <a:pt x="139" y="89"/>
                    </a:cubicBezTo>
                    <a:cubicBezTo>
                      <a:pt x="142" y="91"/>
                      <a:pt x="144" y="93"/>
                      <a:pt x="144" y="93"/>
                    </a:cubicBezTo>
                    <a:cubicBezTo>
                      <a:pt x="145" y="93"/>
                      <a:pt x="146" y="93"/>
                      <a:pt x="146" y="92"/>
                    </a:cubicBezTo>
                    <a:cubicBezTo>
                      <a:pt x="147" y="91"/>
                      <a:pt x="147" y="91"/>
                      <a:pt x="146" y="90"/>
                    </a:cubicBezTo>
                    <a:cubicBezTo>
                      <a:pt x="3" y="1"/>
                      <a:pt x="3" y="1"/>
                      <a:pt x="3" y="1"/>
                    </a:cubicBezTo>
                    <a:cubicBezTo>
                      <a:pt x="2" y="1"/>
                      <a:pt x="2" y="0"/>
                      <a:pt x="2" y="1"/>
                    </a:cubicBezTo>
                    <a:cubicBezTo>
                      <a:pt x="1" y="1"/>
                      <a:pt x="1" y="1"/>
                      <a:pt x="1" y="1"/>
                    </a:cubicBezTo>
                    <a:cubicBezTo>
                      <a:pt x="1" y="2"/>
                      <a:pt x="0" y="2"/>
                      <a:pt x="1" y="2"/>
                    </a:cubicBezTo>
                    <a:cubicBezTo>
                      <a:pt x="1" y="3"/>
                      <a:pt x="1" y="3"/>
                      <a:pt x="1" y="3"/>
                    </a:cubicBezTo>
                    <a:cubicBezTo>
                      <a:pt x="1" y="3"/>
                      <a:pt x="34" y="23"/>
                      <a:pt x="67" y="43"/>
                    </a:cubicBezTo>
                    <a:cubicBezTo>
                      <a:pt x="84" y="53"/>
                      <a:pt x="101" y="63"/>
                      <a:pt x="114" y="70"/>
                    </a:cubicBezTo>
                    <a:cubicBezTo>
                      <a:pt x="121" y="74"/>
                      <a:pt x="127" y="77"/>
                      <a:pt x="131" y="80"/>
                    </a:cubicBezTo>
                    <a:cubicBezTo>
                      <a:pt x="133" y="81"/>
                      <a:pt x="135" y="81"/>
                      <a:pt x="137" y="82"/>
                    </a:cubicBezTo>
                    <a:cubicBezTo>
                      <a:pt x="138" y="83"/>
                      <a:pt x="139" y="83"/>
                      <a:pt x="140" y="83"/>
                    </a:cubicBezTo>
                    <a:cubicBezTo>
                      <a:pt x="141" y="83"/>
                      <a:pt x="141" y="83"/>
                      <a:pt x="141" y="83"/>
                    </a:cubicBezTo>
                    <a:cubicBezTo>
                      <a:pt x="141" y="83"/>
                      <a:pt x="142" y="83"/>
                      <a:pt x="142" y="82"/>
                    </a:cubicBezTo>
                    <a:cubicBezTo>
                      <a:pt x="142" y="82"/>
                      <a:pt x="142" y="82"/>
                      <a:pt x="142" y="81"/>
                    </a:cubicBezTo>
                    <a:cubicBezTo>
                      <a:pt x="142" y="81"/>
                      <a:pt x="142" y="80"/>
                      <a:pt x="141" y="80"/>
                    </a:cubicBezTo>
                    <a:cubicBezTo>
                      <a:pt x="133" y="75"/>
                      <a:pt x="133" y="75"/>
                      <a:pt x="133" y="75"/>
                    </a:cubicBezTo>
                    <a:cubicBezTo>
                      <a:pt x="138" y="76"/>
                      <a:pt x="138" y="76"/>
                      <a:pt x="138" y="76"/>
                    </a:cubicBezTo>
                    <a:cubicBezTo>
                      <a:pt x="138" y="76"/>
                      <a:pt x="139" y="76"/>
                      <a:pt x="139" y="75"/>
                    </a:cubicBezTo>
                    <a:cubicBezTo>
                      <a:pt x="139" y="74"/>
                      <a:pt x="139" y="74"/>
                      <a:pt x="139" y="73"/>
                    </a:cubicBezTo>
                    <a:cubicBezTo>
                      <a:pt x="130" y="68"/>
                      <a:pt x="130" y="68"/>
                      <a:pt x="130" y="68"/>
                    </a:cubicBezTo>
                    <a:cubicBezTo>
                      <a:pt x="133" y="64"/>
                      <a:pt x="133" y="64"/>
                      <a:pt x="133" y="64"/>
                    </a:cubicBezTo>
                    <a:cubicBezTo>
                      <a:pt x="133" y="64"/>
                      <a:pt x="134" y="64"/>
                      <a:pt x="134" y="63"/>
                    </a:cubicBezTo>
                    <a:cubicBezTo>
                      <a:pt x="133" y="63"/>
                      <a:pt x="133" y="62"/>
                      <a:pt x="133" y="62"/>
                    </a:cubicBezTo>
                    <a:cubicBezTo>
                      <a:pt x="129" y="60"/>
                      <a:pt x="129" y="60"/>
                      <a:pt x="129" y="60"/>
                    </a:cubicBezTo>
                    <a:cubicBezTo>
                      <a:pt x="129" y="55"/>
                      <a:pt x="129" y="55"/>
                      <a:pt x="129" y="55"/>
                    </a:cubicBezTo>
                    <a:cubicBezTo>
                      <a:pt x="129" y="54"/>
                      <a:pt x="129" y="53"/>
                      <a:pt x="128" y="53"/>
                    </a:cubicBezTo>
                    <a:cubicBezTo>
                      <a:pt x="127" y="53"/>
                      <a:pt x="127" y="53"/>
                      <a:pt x="127" y="53"/>
                    </a:cubicBezTo>
                    <a:cubicBezTo>
                      <a:pt x="127" y="52"/>
                      <a:pt x="126" y="52"/>
                      <a:pt x="125" y="53"/>
                    </a:cubicBezTo>
                    <a:cubicBezTo>
                      <a:pt x="125" y="54"/>
                      <a:pt x="125" y="55"/>
                      <a:pt x="126" y="55"/>
                    </a:cubicBezTo>
                    <a:cubicBezTo>
                      <a:pt x="126" y="55"/>
                      <a:pt x="126" y="55"/>
                      <a:pt x="126" y="55"/>
                    </a:cubicBezTo>
                    <a:cubicBezTo>
                      <a:pt x="126" y="60"/>
                      <a:pt x="126" y="60"/>
                      <a:pt x="126" y="60"/>
                    </a:cubicBezTo>
                    <a:cubicBezTo>
                      <a:pt x="126" y="61"/>
                      <a:pt x="126" y="61"/>
                      <a:pt x="127" y="62"/>
                    </a:cubicBezTo>
                    <a:cubicBezTo>
                      <a:pt x="130" y="64"/>
                      <a:pt x="130" y="64"/>
                      <a:pt x="130" y="64"/>
                    </a:cubicBezTo>
                    <a:cubicBezTo>
                      <a:pt x="127" y="67"/>
                      <a:pt x="127" y="67"/>
                      <a:pt x="127" y="67"/>
                    </a:cubicBezTo>
                    <a:cubicBezTo>
                      <a:pt x="127" y="68"/>
                      <a:pt x="127" y="68"/>
                      <a:pt x="127" y="69"/>
                    </a:cubicBezTo>
                    <a:cubicBezTo>
                      <a:pt x="127" y="69"/>
                      <a:pt x="127" y="69"/>
                      <a:pt x="127" y="70"/>
                    </a:cubicBezTo>
                    <a:cubicBezTo>
                      <a:pt x="131" y="72"/>
                      <a:pt x="131" y="72"/>
                      <a:pt x="131" y="72"/>
                    </a:cubicBezTo>
                    <a:cubicBezTo>
                      <a:pt x="127" y="71"/>
                      <a:pt x="127" y="71"/>
                      <a:pt x="127" y="71"/>
                    </a:cubicBezTo>
                    <a:cubicBezTo>
                      <a:pt x="126" y="71"/>
                      <a:pt x="125" y="72"/>
                      <a:pt x="125" y="72"/>
                    </a:cubicBezTo>
                    <a:cubicBezTo>
                      <a:pt x="125" y="73"/>
                      <a:pt x="125" y="74"/>
                      <a:pt x="126" y="74"/>
                    </a:cubicBezTo>
                    <a:cubicBezTo>
                      <a:pt x="140" y="83"/>
                      <a:pt x="140" y="83"/>
                      <a:pt x="140" y="83"/>
                    </a:cubicBezTo>
                    <a:cubicBezTo>
                      <a:pt x="141" y="81"/>
                      <a:pt x="141" y="81"/>
                      <a:pt x="141" y="81"/>
                    </a:cubicBezTo>
                    <a:cubicBezTo>
                      <a:pt x="139" y="81"/>
                      <a:pt x="139" y="81"/>
                      <a:pt x="139" y="81"/>
                    </a:cubicBezTo>
                    <a:cubicBezTo>
                      <a:pt x="140" y="81"/>
                      <a:pt x="140" y="81"/>
                      <a:pt x="140" y="81"/>
                    </a:cubicBezTo>
                    <a:cubicBezTo>
                      <a:pt x="140" y="80"/>
                      <a:pt x="140" y="80"/>
                      <a:pt x="140" y="80"/>
                    </a:cubicBezTo>
                    <a:cubicBezTo>
                      <a:pt x="139" y="81"/>
                      <a:pt x="139" y="81"/>
                      <a:pt x="139" y="81"/>
                    </a:cubicBezTo>
                    <a:cubicBezTo>
                      <a:pt x="140" y="81"/>
                      <a:pt x="140" y="81"/>
                      <a:pt x="140" y="81"/>
                    </a:cubicBezTo>
                    <a:cubicBezTo>
                      <a:pt x="140" y="80"/>
                      <a:pt x="140" y="80"/>
                      <a:pt x="140" y="80"/>
                    </a:cubicBezTo>
                    <a:cubicBezTo>
                      <a:pt x="140" y="81"/>
                      <a:pt x="140" y="81"/>
                      <a:pt x="140" y="81"/>
                    </a:cubicBezTo>
                    <a:cubicBezTo>
                      <a:pt x="140" y="80"/>
                      <a:pt x="140" y="80"/>
                      <a:pt x="140" y="80"/>
                    </a:cubicBezTo>
                    <a:cubicBezTo>
                      <a:pt x="140" y="80"/>
                      <a:pt x="140" y="80"/>
                      <a:pt x="140" y="80"/>
                    </a:cubicBezTo>
                    <a:cubicBezTo>
                      <a:pt x="140" y="81"/>
                      <a:pt x="140" y="81"/>
                      <a:pt x="140" y="81"/>
                    </a:cubicBezTo>
                    <a:cubicBezTo>
                      <a:pt x="140" y="80"/>
                      <a:pt x="140" y="80"/>
                      <a:pt x="140" y="80"/>
                    </a:cubicBezTo>
                    <a:cubicBezTo>
                      <a:pt x="140" y="80"/>
                      <a:pt x="139" y="80"/>
                      <a:pt x="138" y="79"/>
                    </a:cubicBezTo>
                    <a:cubicBezTo>
                      <a:pt x="133" y="77"/>
                      <a:pt x="121" y="71"/>
                      <a:pt x="108" y="63"/>
                    </a:cubicBezTo>
                    <a:cubicBezTo>
                      <a:pt x="87" y="52"/>
                      <a:pt x="61" y="36"/>
                      <a:pt x="40" y="23"/>
                    </a:cubicBezTo>
                    <a:cubicBezTo>
                      <a:pt x="29" y="17"/>
                      <a:pt x="20" y="11"/>
                      <a:pt x="13" y="7"/>
                    </a:cubicBezTo>
                    <a:cubicBezTo>
                      <a:pt x="7" y="3"/>
                      <a:pt x="3" y="1"/>
                      <a:pt x="3" y="1"/>
                    </a:cubicBezTo>
                    <a:cubicBezTo>
                      <a:pt x="2" y="0"/>
                      <a:pt x="1" y="0"/>
                      <a:pt x="1" y="1"/>
                    </a:cubicBezTo>
                    <a:cubicBezTo>
                      <a:pt x="0" y="2"/>
                      <a:pt x="1" y="3"/>
                      <a:pt x="1" y="3"/>
                    </a:cubicBezTo>
                    <a:cubicBezTo>
                      <a:pt x="144" y="93"/>
                      <a:pt x="144" y="93"/>
                      <a:pt x="144" y="93"/>
                    </a:cubicBezTo>
                    <a:cubicBezTo>
                      <a:pt x="145" y="91"/>
                      <a:pt x="145" y="91"/>
                      <a:pt x="145" y="91"/>
                    </a:cubicBezTo>
                    <a:cubicBezTo>
                      <a:pt x="146" y="90"/>
                      <a:pt x="146" y="90"/>
                      <a:pt x="146" y="90"/>
                    </a:cubicBezTo>
                    <a:cubicBezTo>
                      <a:pt x="146" y="90"/>
                      <a:pt x="111" y="69"/>
                      <a:pt x="76" y="48"/>
                    </a:cubicBezTo>
                    <a:cubicBezTo>
                      <a:pt x="58" y="37"/>
                      <a:pt x="41" y="27"/>
                      <a:pt x="27" y="19"/>
                    </a:cubicBezTo>
                    <a:cubicBezTo>
                      <a:pt x="20" y="15"/>
                      <a:pt x="15" y="12"/>
                      <a:pt x="10" y="9"/>
                    </a:cubicBezTo>
                    <a:cubicBezTo>
                      <a:pt x="8" y="8"/>
                      <a:pt x="7" y="7"/>
                      <a:pt x="5" y="7"/>
                    </a:cubicBezTo>
                    <a:cubicBezTo>
                      <a:pt x="5" y="6"/>
                      <a:pt x="4" y="6"/>
                      <a:pt x="4" y="6"/>
                    </a:cubicBezTo>
                    <a:cubicBezTo>
                      <a:pt x="3" y="6"/>
                      <a:pt x="3" y="6"/>
                      <a:pt x="3" y="6"/>
                    </a:cubicBezTo>
                    <a:cubicBezTo>
                      <a:pt x="3" y="6"/>
                      <a:pt x="3" y="5"/>
                      <a:pt x="2" y="5"/>
                    </a:cubicBezTo>
                    <a:cubicBezTo>
                      <a:pt x="2" y="6"/>
                      <a:pt x="2" y="6"/>
                      <a:pt x="2" y="6"/>
                    </a:cubicBezTo>
                    <a:cubicBezTo>
                      <a:pt x="1" y="6"/>
                      <a:pt x="1" y="6"/>
                      <a:pt x="1" y="6"/>
                    </a:cubicBezTo>
                    <a:cubicBezTo>
                      <a:pt x="1" y="7"/>
                      <a:pt x="1" y="7"/>
                      <a:pt x="1" y="7"/>
                    </a:cubicBezTo>
                    <a:cubicBezTo>
                      <a:pt x="1" y="8"/>
                      <a:pt x="1" y="8"/>
                      <a:pt x="2" y="8"/>
                    </a:cubicBezTo>
                    <a:cubicBezTo>
                      <a:pt x="2" y="8"/>
                      <a:pt x="4" y="10"/>
                      <a:pt x="8" y="12"/>
                    </a:cubicBezTo>
                    <a:cubicBezTo>
                      <a:pt x="22" y="20"/>
                      <a:pt x="57" y="41"/>
                      <a:pt x="89" y="61"/>
                    </a:cubicBezTo>
                    <a:cubicBezTo>
                      <a:pt x="105" y="70"/>
                      <a:pt x="119" y="80"/>
                      <a:pt x="130" y="87"/>
                    </a:cubicBezTo>
                    <a:cubicBezTo>
                      <a:pt x="136" y="90"/>
                      <a:pt x="140" y="93"/>
                      <a:pt x="143" y="96"/>
                    </a:cubicBezTo>
                    <a:cubicBezTo>
                      <a:pt x="145" y="97"/>
                      <a:pt x="146" y="98"/>
                      <a:pt x="147" y="98"/>
                    </a:cubicBezTo>
                    <a:cubicBezTo>
                      <a:pt x="147" y="99"/>
                      <a:pt x="148" y="99"/>
                      <a:pt x="148" y="99"/>
                    </a:cubicBezTo>
                    <a:cubicBezTo>
                      <a:pt x="148" y="99"/>
                      <a:pt x="148" y="99"/>
                      <a:pt x="148" y="99"/>
                    </a:cubicBezTo>
                    <a:cubicBezTo>
                      <a:pt x="148" y="99"/>
                      <a:pt x="148" y="99"/>
                      <a:pt x="148" y="99"/>
                    </a:cubicBezTo>
                    <a:cubicBezTo>
                      <a:pt x="149" y="99"/>
                      <a:pt x="149" y="99"/>
                      <a:pt x="149" y="99"/>
                    </a:cubicBezTo>
                    <a:cubicBezTo>
                      <a:pt x="148" y="99"/>
                      <a:pt x="148" y="99"/>
                      <a:pt x="148" y="99"/>
                    </a:cubicBezTo>
                    <a:cubicBezTo>
                      <a:pt x="148" y="99"/>
                      <a:pt x="148" y="99"/>
                      <a:pt x="148" y="99"/>
                    </a:cubicBezTo>
                    <a:cubicBezTo>
                      <a:pt x="149" y="99"/>
                      <a:pt x="149" y="99"/>
                      <a:pt x="149" y="99"/>
                    </a:cubicBezTo>
                    <a:cubicBezTo>
                      <a:pt x="148" y="99"/>
                      <a:pt x="148" y="99"/>
                      <a:pt x="148" y="99"/>
                    </a:cubicBezTo>
                    <a:cubicBezTo>
                      <a:pt x="149" y="99"/>
                      <a:pt x="149" y="99"/>
                      <a:pt x="149" y="99"/>
                    </a:cubicBezTo>
                    <a:cubicBezTo>
                      <a:pt x="148" y="98"/>
                      <a:pt x="148" y="98"/>
                      <a:pt x="148" y="98"/>
                    </a:cubicBezTo>
                    <a:cubicBezTo>
                      <a:pt x="148" y="99"/>
                      <a:pt x="148" y="99"/>
                      <a:pt x="148" y="99"/>
                    </a:cubicBezTo>
                    <a:cubicBezTo>
                      <a:pt x="149" y="99"/>
                      <a:pt x="149" y="99"/>
                      <a:pt x="149" y="99"/>
                    </a:cubicBezTo>
                    <a:cubicBezTo>
                      <a:pt x="148" y="98"/>
                      <a:pt x="148" y="98"/>
                      <a:pt x="148" y="98"/>
                    </a:cubicBezTo>
                    <a:cubicBezTo>
                      <a:pt x="149" y="99"/>
                      <a:pt x="149" y="99"/>
                      <a:pt x="149" y="99"/>
                    </a:cubicBezTo>
                    <a:cubicBezTo>
                      <a:pt x="148" y="98"/>
                      <a:pt x="148" y="98"/>
                      <a:pt x="148" y="98"/>
                    </a:cubicBezTo>
                    <a:cubicBezTo>
                      <a:pt x="149" y="99"/>
                      <a:pt x="149" y="99"/>
                      <a:pt x="149" y="99"/>
                    </a:cubicBezTo>
                    <a:cubicBezTo>
                      <a:pt x="149" y="97"/>
                      <a:pt x="149" y="97"/>
                      <a:pt x="149" y="97"/>
                    </a:cubicBezTo>
                    <a:cubicBezTo>
                      <a:pt x="148" y="98"/>
                      <a:pt x="148" y="98"/>
                      <a:pt x="148" y="98"/>
                    </a:cubicBezTo>
                    <a:cubicBezTo>
                      <a:pt x="149" y="99"/>
                      <a:pt x="149" y="99"/>
                      <a:pt x="149" y="99"/>
                    </a:cubicBezTo>
                    <a:cubicBezTo>
                      <a:pt x="149" y="97"/>
                      <a:pt x="149" y="97"/>
                      <a:pt x="149" y="97"/>
                    </a:cubicBezTo>
                    <a:cubicBezTo>
                      <a:pt x="149" y="98"/>
                      <a:pt x="149" y="98"/>
                      <a:pt x="149" y="98"/>
                    </a:cubicBezTo>
                    <a:cubicBezTo>
                      <a:pt x="149" y="97"/>
                      <a:pt x="149" y="97"/>
                      <a:pt x="149" y="97"/>
                    </a:cubicBezTo>
                    <a:cubicBezTo>
                      <a:pt x="149" y="97"/>
                      <a:pt x="149" y="97"/>
                      <a:pt x="149" y="97"/>
                    </a:cubicBezTo>
                    <a:cubicBezTo>
                      <a:pt x="149" y="98"/>
                      <a:pt x="149" y="98"/>
                      <a:pt x="149" y="98"/>
                    </a:cubicBezTo>
                    <a:cubicBezTo>
                      <a:pt x="149" y="97"/>
                      <a:pt x="149" y="97"/>
                      <a:pt x="149" y="97"/>
                    </a:cubicBezTo>
                    <a:cubicBezTo>
                      <a:pt x="149" y="98"/>
                      <a:pt x="149" y="98"/>
                      <a:pt x="149" y="98"/>
                    </a:cubicBezTo>
                    <a:cubicBezTo>
                      <a:pt x="149" y="97"/>
                      <a:pt x="149" y="97"/>
                      <a:pt x="149" y="97"/>
                    </a:cubicBezTo>
                    <a:cubicBezTo>
                      <a:pt x="149" y="97"/>
                      <a:pt x="149" y="97"/>
                      <a:pt x="149" y="97"/>
                    </a:cubicBezTo>
                    <a:cubicBezTo>
                      <a:pt x="149" y="98"/>
                      <a:pt x="149" y="98"/>
                      <a:pt x="149" y="98"/>
                    </a:cubicBezTo>
                    <a:cubicBezTo>
                      <a:pt x="149" y="97"/>
                      <a:pt x="149" y="97"/>
                      <a:pt x="149" y="97"/>
                    </a:cubicBezTo>
                    <a:cubicBezTo>
                      <a:pt x="149" y="97"/>
                      <a:pt x="148" y="97"/>
                      <a:pt x="147" y="96"/>
                    </a:cubicBezTo>
                    <a:cubicBezTo>
                      <a:pt x="141" y="94"/>
                      <a:pt x="130" y="87"/>
                      <a:pt x="116" y="79"/>
                    </a:cubicBezTo>
                    <a:cubicBezTo>
                      <a:pt x="94" y="66"/>
                      <a:pt x="67" y="50"/>
                      <a:pt x="44" y="36"/>
                    </a:cubicBezTo>
                    <a:cubicBezTo>
                      <a:pt x="33" y="30"/>
                      <a:pt x="24" y="24"/>
                      <a:pt x="17" y="20"/>
                    </a:cubicBezTo>
                    <a:cubicBezTo>
                      <a:pt x="10" y="15"/>
                      <a:pt x="5" y="13"/>
                      <a:pt x="5" y="13"/>
                    </a:cubicBezTo>
                    <a:cubicBezTo>
                      <a:pt x="5" y="12"/>
                      <a:pt x="4" y="13"/>
                      <a:pt x="3" y="13"/>
                    </a:cubicBezTo>
                    <a:cubicBezTo>
                      <a:pt x="3" y="14"/>
                      <a:pt x="3" y="14"/>
                      <a:pt x="3" y="14"/>
                    </a:cubicBezTo>
                    <a:cubicBezTo>
                      <a:pt x="3" y="15"/>
                      <a:pt x="3" y="15"/>
                      <a:pt x="3" y="15"/>
                    </a:cubicBezTo>
                    <a:cubicBezTo>
                      <a:pt x="4" y="16"/>
                      <a:pt x="4" y="16"/>
                      <a:pt x="5" y="16"/>
                    </a:cubicBezTo>
                    <a:cubicBezTo>
                      <a:pt x="6" y="18"/>
                      <a:pt x="10" y="20"/>
                      <a:pt x="15" y="23"/>
                    </a:cubicBezTo>
                    <a:cubicBezTo>
                      <a:pt x="49" y="46"/>
                      <a:pt x="152" y="108"/>
                      <a:pt x="152" y="108"/>
                    </a:cubicBezTo>
                    <a:cubicBezTo>
                      <a:pt x="153" y="108"/>
                      <a:pt x="153" y="108"/>
                      <a:pt x="154" y="107"/>
                    </a:cubicBezTo>
                    <a:cubicBezTo>
                      <a:pt x="154" y="107"/>
                      <a:pt x="154" y="106"/>
                      <a:pt x="153" y="105"/>
                    </a:cubicBezTo>
                    <a:cubicBezTo>
                      <a:pt x="153" y="105"/>
                      <a:pt x="118" y="83"/>
                      <a:pt x="82" y="62"/>
                    </a:cubicBezTo>
                    <a:cubicBezTo>
                      <a:pt x="64" y="51"/>
                      <a:pt x="45" y="40"/>
                      <a:pt x="31" y="32"/>
                    </a:cubicBezTo>
                    <a:cubicBezTo>
                      <a:pt x="24" y="27"/>
                      <a:pt x="18" y="24"/>
                      <a:pt x="14" y="22"/>
                    </a:cubicBezTo>
                    <a:cubicBezTo>
                      <a:pt x="12" y="20"/>
                      <a:pt x="10" y="19"/>
                      <a:pt x="8" y="19"/>
                    </a:cubicBezTo>
                    <a:cubicBezTo>
                      <a:pt x="8" y="19"/>
                      <a:pt x="7" y="18"/>
                      <a:pt x="7" y="18"/>
                    </a:cubicBezTo>
                    <a:cubicBezTo>
                      <a:pt x="6" y="18"/>
                      <a:pt x="6" y="18"/>
                      <a:pt x="5" y="18"/>
                    </a:cubicBezTo>
                    <a:cubicBezTo>
                      <a:pt x="5" y="18"/>
                      <a:pt x="5" y="18"/>
                      <a:pt x="5" y="18"/>
                    </a:cubicBezTo>
                    <a:cubicBezTo>
                      <a:pt x="5" y="18"/>
                      <a:pt x="4" y="18"/>
                      <a:pt x="4" y="18"/>
                    </a:cubicBezTo>
                    <a:cubicBezTo>
                      <a:pt x="4" y="19"/>
                      <a:pt x="4" y="20"/>
                      <a:pt x="4" y="20"/>
                    </a:cubicBezTo>
                    <a:cubicBezTo>
                      <a:pt x="43" y="45"/>
                      <a:pt x="43" y="45"/>
                      <a:pt x="43" y="45"/>
                    </a:cubicBezTo>
                    <a:cubicBezTo>
                      <a:pt x="5" y="22"/>
                      <a:pt x="5" y="22"/>
                      <a:pt x="5" y="22"/>
                    </a:cubicBezTo>
                    <a:cubicBezTo>
                      <a:pt x="5" y="22"/>
                      <a:pt x="4" y="22"/>
                      <a:pt x="4" y="22"/>
                    </a:cubicBezTo>
                    <a:cubicBezTo>
                      <a:pt x="3" y="22"/>
                      <a:pt x="3" y="23"/>
                      <a:pt x="3" y="23"/>
                    </a:cubicBezTo>
                    <a:cubicBezTo>
                      <a:pt x="3" y="24"/>
                      <a:pt x="3" y="24"/>
                      <a:pt x="3" y="24"/>
                    </a:cubicBezTo>
                    <a:cubicBezTo>
                      <a:pt x="3" y="25"/>
                      <a:pt x="3" y="25"/>
                      <a:pt x="3" y="25"/>
                    </a:cubicBezTo>
                    <a:cubicBezTo>
                      <a:pt x="4" y="25"/>
                      <a:pt x="4" y="25"/>
                      <a:pt x="4" y="25"/>
                    </a:cubicBezTo>
                    <a:cubicBezTo>
                      <a:pt x="7" y="27"/>
                      <a:pt x="18" y="34"/>
                      <a:pt x="33" y="44"/>
                    </a:cubicBezTo>
                    <a:cubicBezTo>
                      <a:pt x="78" y="72"/>
                      <a:pt x="158" y="121"/>
                      <a:pt x="158" y="121"/>
                    </a:cubicBezTo>
                    <a:cubicBezTo>
                      <a:pt x="159" y="120"/>
                      <a:pt x="159" y="120"/>
                      <a:pt x="159" y="120"/>
                    </a:cubicBezTo>
                    <a:cubicBezTo>
                      <a:pt x="159" y="118"/>
                      <a:pt x="159" y="118"/>
                      <a:pt x="159" y="118"/>
                    </a:cubicBezTo>
                    <a:cubicBezTo>
                      <a:pt x="159" y="120"/>
                      <a:pt x="159" y="120"/>
                      <a:pt x="159" y="120"/>
                    </a:cubicBezTo>
                    <a:cubicBezTo>
                      <a:pt x="159" y="118"/>
                      <a:pt x="159" y="118"/>
                      <a:pt x="159" y="118"/>
                    </a:cubicBezTo>
                    <a:cubicBezTo>
                      <a:pt x="159" y="118"/>
                      <a:pt x="159" y="118"/>
                      <a:pt x="159" y="118"/>
                    </a:cubicBezTo>
                    <a:cubicBezTo>
                      <a:pt x="159" y="120"/>
                      <a:pt x="159" y="120"/>
                      <a:pt x="159" y="120"/>
                    </a:cubicBezTo>
                    <a:cubicBezTo>
                      <a:pt x="159" y="118"/>
                      <a:pt x="159" y="118"/>
                      <a:pt x="159" y="118"/>
                    </a:cubicBezTo>
                    <a:cubicBezTo>
                      <a:pt x="159" y="119"/>
                      <a:pt x="159" y="119"/>
                      <a:pt x="159" y="119"/>
                    </a:cubicBezTo>
                    <a:cubicBezTo>
                      <a:pt x="159" y="118"/>
                      <a:pt x="159" y="118"/>
                      <a:pt x="159" y="118"/>
                    </a:cubicBezTo>
                    <a:cubicBezTo>
                      <a:pt x="159" y="118"/>
                      <a:pt x="159" y="118"/>
                      <a:pt x="159" y="118"/>
                    </a:cubicBezTo>
                    <a:cubicBezTo>
                      <a:pt x="159" y="119"/>
                      <a:pt x="159" y="119"/>
                      <a:pt x="159" y="119"/>
                    </a:cubicBezTo>
                    <a:cubicBezTo>
                      <a:pt x="159" y="118"/>
                      <a:pt x="159" y="118"/>
                      <a:pt x="159" y="118"/>
                    </a:cubicBezTo>
                    <a:cubicBezTo>
                      <a:pt x="159" y="118"/>
                      <a:pt x="158" y="118"/>
                      <a:pt x="157" y="117"/>
                    </a:cubicBezTo>
                    <a:cubicBezTo>
                      <a:pt x="148" y="112"/>
                      <a:pt x="112" y="90"/>
                      <a:pt x="78" y="69"/>
                    </a:cubicBezTo>
                    <a:cubicBezTo>
                      <a:pt x="61" y="58"/>
                      <a:pt x="44" y="48"/>
                      <a:pt x="31" y="41"/>
                    </a:cubicBezTo>
                    <a:cubicBezTo>
                      <a:pt x="24" y="37"/>
                      <a:pt x="19" y="34"/>
                      <a:pt x="14" y="32"/>
                    </a:cubicBezTo>
                    <a:cubicBezTo>
                      <a:pt x="12" y="31"/>
                      <a:pt x="11" y="30"/>
                      <a:pt x="9" y="30"/>
                    </a:cubicBezTo>
                    <a:cubicBezTo>
                      <a:pt x="8" y="29"/>
                      <a:pt x="8" y="29"/>
                      <a:pt x="7" y="29"/>
                    </a:cubicBezTo>
                    <a:cubicBezTo>
                      <a:pt x="7" y="29"/>
                      <a:pt x="6" y="29"/>
                      <a:pt x="6" y="29"/>
                    </a:cubicBezTo>
                    <a:cubicBezTo>
                      <a:pt x="5" y="29"/>
                      <a:pt x="5" y="29"/>
                      <a:pt x="5" y="29"/>
                    </a:cubicBezTo>
                    <a:cubicBezTo>
                      <a:pt x="5" y="29"/>
                      <a:pt x="4" y="29"/>
                      <a:pt x="4" y="29"/>
                    </a:cubicBezTo>
                    <a:cubicBezTo>
                      <a:pt x="4" y="30"/>
                      <a:pt x="4" y="31"/>
                      <a:pt x="5" y="31"/>
                    </a:cubicBezTo>
                    <a:cubicBezTo>
                      <a:pt x="162" y="130"/>
                      <a:pt x="162" y="130"/>
                      <a:pt x="162" y="130"/>
                    </a:cubicBezTo>
                    <a:cubicBezTo>
                      <a:pt x="163" y="130"/>
                      <a:pt x="164" y="130"/>
                      <a:pt x="164" y="129"/>
                    </a:cubicBezTo>
                    <a:cubicBezTo>
                      <a:pt x="165" y="129"/>
                      <a:pt x="164" y="128"/>
                      <a:pt x="164" y="127"/>
                    </a:cubicBezTo>
                    <a:cubicBezTo>
                      <a:pt x="164" y="127"/>
                      <a:pt x="127" y="104"/>
                      <a:pt x="90" y="81"/>
                    </a:cubicBezTo>
                    <a:cubicBezTo>
                      <a:pt x="71" y="70"/>
                      <a:pt x="52" y="59"/>
                      <a:pt x="37" y="50"/>
                    </a:cubicBezTo>
                    <a:cubicBezTo>
                      <a:pt x="29" y="46"/>
                      <a:pt x="23" y="42"/>
                      <a:pt x="18" y="40"/>
                    </a:cubicBezTo>
                    <a:cubicBezTo>
                      <a:pt x="16" y="38"/>
                      <a:pt x="14" y="37"/>
                      <a:pt x="12" y="37"/>
                    </a:cubicBezTo>
                    <a:cubicBezTo>
                      <a:pt x="11" y="36"/>
                      <a:pt x="11" y="36"/>
                      <a:pt x="10" y="36"/>
                    </a:cubicBezTo>
                    <a:cubicBezTo>
                      <a:pt x="10" y="36"/>
                      <a:pt x="9" y="35"/>
                      <a:pt x="9" y="35"/>
                    </a:cubicBezTo>
                    <a:cubicBezTo>
                      <a:pt x="8" y="36"/>
                      <a:pt x="8" y="36"/>
                      <a:pt x="8" y="36"/>
                    </a:cubicBezTo>
                    <a:cubicBezTo>
                      <a:pt x="8" y="36"/>
                      <a:pt x="7" y="36"/>
                      <a:pt x="7" y="36"/>
                    </a:cubicBezTo>
                    <a:cubicBezTo>
                      <a:pt x="8" y="37"/>
                      <a:pt x="8" y="37"/>
                      <a:pt x="8" y="37"/>
                    </a:cubicBezTo>
                    <a:cubicBezTo>
                      <a:pt x="7" y="36"/>
                      <a:pt x="7" y="36"/>
                      <a:pt x="7" y="36"/>
                    </a:cubicBezTo>
                    <a:cubicBezTo>
                      <a:pt x="7" y="37"/>
                      <a:pt x="7" y="37"/>
                      <a:pt x="7" y="37"/>
                    </a:cubicBezTo>
                    <a:cubicBezTo>
                      <a:pt x="7" y="37"/>
                      <a:pt x="7" y="38"/>
                      <a:pt x="7" y="38"/>
                    </a:cubicBezTo>
                    <a:cubicBezTo>
                      <a:pt x="7" y="38"/>
                      <a:pt x="8" y="39"/>
                      <a:pt x="8" y="39"/>
                    </a:cubicBezTo>
                    <a:cubicBezTo>
                      <a:pt x="10" y="40"/>
                      <a:pt x="13" y="43"/>
                      <a:pt x="18" y="46"/>
                    </a:cubicBezTo>
                    <a:cubicBezTo>
                      <a:pt x="36" y="57"/>
                      <a:pt x="73" y="79"/>
                      <a:pt x="105" y="99"/>
                    </a:cubicBezTo>
                    <a:cubicBezTo>
                      <a:pt x="121" y="109"/>
                      <a:pt x="136" y="118"/>
                      <a:pt x="147" y="125"/>
                    </a:cubicBezTo>
                    <a:cubicBezTo>
                      <a:pt x="153" y="128"/>
                      <a:pt x="157" y="131"/>
                      <a:pt x="160" y="133"/>
                    </a:cubicBezTo>
                    <a:cubicBezTo>
                      <a:pt x="162" y="134"/>
                      <a:pt x="163" y="135"/>
                      <a:pt x="164" y="136"/>
                    </a:cubicBezTo>
                    <a:cubicBezTo>
                      <a:pt x="164" y="136"/>
                      <a:pt x="165" y="136"/>
                      <a:pt x="165" y="136"/>
                    </a:cubicBezTo>
                    <a:cubicBezTo>
                      <a:pt x="165" y="136"/>
                      <a:pt x="165" y="136"/>
                      <a:pt x="165" y="136"/>
                    </a:cubicBezTo>
                    <a:cubicBezTo>
                      <a:pt x="165" y="136"/>
                      <a:pt x="165" y="136"/>
                      <a:pt x="165" y="136"/>
                    </a:cubicBezTo>
                    <a:cubicBezTo>
                      <a:pt x="165" y="136"/>
                      <a:pt x="165" y="136"/>
                      <a:pt x="165" y="136"/>
                    </a:cubicBezTo>
                    <a:cubicBezTo>
                      <a:pt x="165" y="136"/>
                      <a:pt x="165" y="136"/>
                      <a:pt x="165" y="136"/>
                    </a:cubicBezTo>
                    <a:cubicBezTo>
                      <a:pt x="165" y="136"/>
                      <a:pt x="165" y="136"/>
                      <a:pt x="165" y="136"/>
                    </a:cubicBezTo>
                    <a:cubicBezTo>
                      <a:pt x="165" y="136"/>
                      <a:pt x="165" y="136"/>
                      <a:pt x="165" y="136"/>
                    </a:cubicBezTo>
                    <a:cubicBezTo>
                      <a:pt x="165" y="136"/>
                      <a:pt x="165" y="136"/>
                      <a:pt x="165" y="136"/>
                    </a:cubicBezTo>
                    <a:cubicBezTo>
                      <a:pt x="166" y="136"/>
                      <a:pt x="166" y="136"/>
                      <a:pt x="166" y="136"/>
                    </a:cubicBezTo>
                    <a:cubicBezTo>
                      <a:pt x="165" y="136"/>
                      <a:pt x="165" y="136"/>
                      <a:pt x="165" y="136"/>
                    </a:cubicBezTo>
                    <a:cubicBezTo>
                      <a:pt x="165" y="136"/>
                      <a:pt x="165" y="136"/>
                      <a:pt x="165" y="136"/>
                    </a:cubicBezTo>
                    <a:cubicBezTo>
                      <a:pt x="166" y="136"/>
                      <a:pt x="166" y="136"/>
                      <a:pt x="166" y="136"/>
                    </a:cubicBezTo>
                    <a:cubicBezTo>
                      <a:pt x="165" y="136"/>
                      <a:pt x="165" y="136"/>
                      <a:pt x="165" y="136"/>
                    </a:cubicBezTo>
                    <a:cubicBezTo>
                      <a:pt x="166" y="136"/>
                      <a:pt x="166" y="136"/>
                      <a:pt x="166" y="136"/>
                    </a:cubicBezTo>
                    <a:cubicBezTo>
                      <a:pt x="165" y="135"/>
                      <a:pt x="165" y="135"/>
                      <a:pt x="165" y="135"/>
                    </a:cubicBezTo>
                    <a:cubicBezTo>
                      <a:pt x="165" y="136"/>
                      <a:pt x="165" y="136"/>
                      <a:pt x="165" y="136"/>
                    </a:cubicBezTo>
                    <a:cubicBezTo>
                      <a:pt x="166" y="136"/>
                      <a:pt x="166" y="136"/>
                      <a:pt x="166" y="136"/>
                    </a:cubicBezTo>
                    <a:cubicBezTo>
                      <a:pt x="165" y="135"/>
                      <a:pt x="165" y="135"/>
                      <a:pt x="165" y="135"/>
                    </a:cubicBezTo>
                    <a:cubicBezTo>
                      <a:pt x="166" y="136"/>
                      <a:pt x="166" y="136"/>
                      <a:pt x="166" y="136"/>
                    </a:cubicBezTo>
                    <a:cubicBezTo>
                      <a:pt x="167" y="134"/>
                      <a:pt x="167" y="134"/>
                      <a:pt x="167" y="134"/>
                    </a:cubicBezTo>
                    <a:cubicBezTo>
                      <a:pt x="167" y="134"/>
                      <a:pt x="129" y="111"/>
                      <a:pt x="90" y="88"/>
                    </a:cubicBezTo>
                    <a:cubicBezTo>
                      <a:pt x="71" y="76"/>
                      <a:pt x="51" y="65"/>
                      <a:pt x="36" y="56"/>
                    </a:cubicBezTo>
                    <a:cubicBezTo>
                      <a:pt x="28" y="52"/>
                      <a:pt x="22" y="48"/>
                      <a:pt x="17" y="46"/>
                    </a:cubicBezTo>
                    <a:cubicBezTo>
                      <a:pt x="14" y="44"/>
                      <a:pt x="12" y="43"/>
                      <a:pt x="11" y="43"/>
                    </a:cubicBezTo>
                    <a:cubicBezTo>
                      <a:pt x="10" y="42"/>
                      <a:pt x="9" y="42"/>
                      <a:pt x="9" y="42"/>
                    </a:cubicBezTo>
                    <a:cubicBezTo>
                      <a:pt x="8" y="42"/>
                      <a:pt x="7" y="42"/>
                      <a:pt x="7" y="42"/>
                    </a:cubicBezTo>
                    <a:cubicBezTo>
                      <a:pt x="6" y="42"/>
                      <a:pt x="6" y="42"/>
                      <a:pt x="6" y="42"/>
                    </a:cubicBezTo>
                    <a:cubicBezTo>
                      <a:pt x="6" y="42"/>
                      <a:pt x="6" y="42"/>
                      <a:pt x="5" y="42"/>
                    </a:cubicBezTo>
                    <a:cubicBezTo>
                      <a:pt x="5" y="43"/>
                      <a:pt x="5" y="44"/>
                      <a:pt x="6" y="44"/>
                    </a:cubicBezTo>
                    <a:cubicBezTo>
                      <a:pt x="167" y="145"/>
                      <a:pt x="167" y="145"/>
                      <a:pt x="167" y="145"/>
                    </a:cubicBezTo>
                    <a:cubicBezTo>
                      <a:pt x="167" y="144"/>
                      <a:pt x="167" y="144"/>
                      <a:pt x="167" y="144"/>
                    </a:cubicBezTo>
                    <a:cubicBezTo>
                      <a:pt x="166" y="143"/>
                      <a:pt x="166" y="143"/>
                      <a:pt x="166" y="143"/>
                    </a:cubicBezTo>
                    <a:cubicBezTo>
                      <a:pt x="167" y="143"/>
                      <a:pt x="167" y="143"/>
                      <a:pt x="167" y="143"/>
                    </a:cubicBezTo>
                    <a:cubicBezTo>
                      <a:pt x="167" y="142"/>
                      <a:pt x="167" y="142"/>
                      <a:pt x="167" y="142"/>
                    </a:cubicBezTo>
                    <a:cubicBezTo>
                      <a:pt x="166" y="143"/>
                      <a:pt x="166" y="143"/>
                      <a:pt x="166" y="143"/>
                    </a:cubicBezTo>
                    <a:cubicBezTo>
                      <a:pt x="167" y="143"/>
                      <a:pt x="167" y="143"/>
                      <a:pt x="167" y="143"/>
                    </a:cubicBezTo>
                    <a:cubicBezTo>
                      <a:pt x="167" y="142"/>
                      <a:pt x="167" y="142"/>
                      <a:pt x="167" y="142"/>
                    </a:cubicBezTo>
                    <a:cubicBezTo>
                      <a:pt x="167" y="143"/>
                      <a:pt x="167" y="143"/>
                      <a:pt x="167" y="143"/>
                    </a:cubicBezTo>
                    <a:cubicBezTo>
                      <a:pt x="167" y="142"/>
                      <a:pt x="167" y="142"/>
                      <a:pt x="167" y="142"/>
                    </a:cubicBezTo>
                    <a:cubicBezTo>
                      <a:pt x="167" y="142"/>
                      <a:pt x="167" y="142"/>
                      <a:pt x="167" y="142"/>
                    </a:cubicBezTo>
                    <a:cubicBezTo>
                      <a:pt x="167" y="143"/>
                      <a:pt x="167" y="143"/>
                      <a:pt x="167" y="143"/>
                    </a:cubicBezTo>
                    <a:cubicBezTo>
                      <a:pt x="167" y="142"/>
                      <a:pt x="167" y="142"/>
                      <a:pt x="167" y="142"/>
                    </a:cubicBezTo>
                    <a:cubicBezTo>
                      <a:pt x="167" y="143"/>
                      <a:pt x="167" y="143"/>
                      <a:pt x="167" y="143"/>
                    </a:cubicBezTo>
                    <a:cubicBezTo>
                      <a:pt x="167" y="142"/>
                      <a:pt x="167" y="142"/>
                      <a:pt x="167" y="142"/>
                    </a:cubicBezTo>
                    <a:cubicBezTo>
                      <a:pt x="167" y="142"/>
                      <a:pt x="167" y="142"/>
                      <a:pt x="167" y="142"/>
                    </a:cubicBezTo>
                    <a:cubicBezTo>
                      <a:pt x="167" y="143"/>
                      <a:pt x="167" y="143"/>
                      <a:pt x="167" y="143"/>
                    </a:cubicBezTo>
                    <a:cubicBezTo>
                      <a:pt x="167" y="142"/>
                      <a:pt x="167" y="142"/>
                      <a:pt x="167" y="142"/>
                    </a:cubicBezTo>
                    <a:cubicBezTo>
                      <a:pt x="167" y="142"/>
                      <a:pt x="165" y="142"/>
                      <a:pt x="164" y="141"/>
                    </a:cubicBezTo>
                    <a:cubicBezTo>
                      <a:pt x="158" y="139"/>
                      <a:pt x="145" y="132"/>
                      <a:pt x="129" y="122"/>
                    </a:cubicBezTo>
                    <a:cubicBezTo>
                      <a:pt x="105" y="108"/>
                      <a:pt x="75" y="90"/>
                      <a:pt x="51" y="75"/>
                    </a:cubicBezTo>
                    <a:cubicBezTo>
                      <a:pt x="39" y="67"/>
                      <a:pt x="28" y="60"/>
                      <a:pt x="20" y="55"/>
                    </a:cubicBezTo>
                    <a:cubicBezTo>
                      <a:pt x="13" y="51"/>
                      <a:pt x="8" y="48"/>
                      <a:pt x="8" y="48"/>
                    </a:cubicBezTo>
                    <a:cubicBezTo>
                      <a:pt x="8" y="47"/>
                      <a:pt x="7" y="47"/>
                      <a:pt x="7" y="47"/>
                    </a:cubicBezTo>
                    <a:cubicBezTo>
                      <a:pt x="7" y="47"/>
                      <a:pt x="6" y="48"/>
                      <a:pt x="6" y="48"/>
                    </a:cubicBezTo>
                    <a:cubicBezTo>
                      <a:pt x="6" y="49"/>
                      <a:pt x="6" y="49"/>
                      <a:pt x="6" y="49"/>
                    </a:cubicBezTo>
                    <a:cubicBezTo>
                      <a:pt x="6" y="50"/>
                      <a:pt x="6" y="50"/>
                      <a:pt x="7" y="51"/>
                    </a:cubicBezTo>
                    <a:cubicBezTo>
                      <a:pt x="7" y="52"/>
                      <a:pt x="8" y="53"/>
                      <a:pt x="10" y="54"/>
                    </a:cubicBezTo>
                    <a:cubicBezTo>
                      <a:pt x="16" y="59"/>
                      <a:pt x="28" y="67"/>
                      <a:pt x="44" y="76"/>
                    </a:cubicBezTo>
                    <a:cubicBezTo>
                      <a:pt x="89" y="105"/>
                      <a:pt x="161" y="147"/>
                      <a:pt x="161" y="147"/>
                    </a:cubicBezTo>
                    <a:cubicBezTo>
                      <a:pt x="162" y="146"/>
                      <a:pt x="162" y="146"/>
                      <a:pt x="162" y="146"/>
                    </a:cubicBezTo>
                    <a:cubicBezTo>
                      <a:pt x="161" y="145"/>
                      <a:pt x="161" y="145"/>
                      <a:pt x="161" y="145"/>
                    </a:cubicBezTo>
                    <a:cubicBezTo>
                      <a:pt x="162" y="145"/>
                      <a:pt x="162" y="145"/>
                      <a:pt x="162" y="145"/>
                    </a:cubicBezTo>
                    <a:cubicBezTo>
                      <a:pt x="161" y="144"/>
                      <a:pt x="161" y="144"/>
                      <a:pt x="161" y="144"/>
                    </a:cubicBezTo>
                    <a:cubicBezTo>
                      <a:pt x="161" y="145"/>
                      <a:pt x="161" y="145"/>
                      <a:pt x="161" y="145"/>
                    </a:cubicBezTo>
                    <a:cubicBezTo>
                      <a:pt x="162" y="145"/>
                      <a:pt x="162" y="145"/>
                      <a:pt x="162" y="145"/>
                    </a:cubicBezTo>
                    <a:cubicBezTo>
                      <a:pt x="161" y="144"/>
                      <a:pt x="161" y="144"/>
                      <a:pt x="161" y="144"/>
                    </a:cubicBezTo>
                    <a:cubicBezTo>
                      <a:pt x="162" y="145"/>
                      <a:pt x="162" y="145"/>
                      <a:pt x="162" y="145"/>
                    </a:cubicBezTo>
                    <a:cubicBezTo>
                      <a:pt x="162" y="144"/>
                      <a:pt x="162" y="144"/>
                      <a:pt x="162" y="144"/>
                    </a:cubicBezTo>
                    <a:cubicBezTo>
                      <a:pt x="161" y="144"/>
                      <a:pt x="161" y="144"/>
                      <a:pt x="161" y="144"/>
                    </a:cubicBezTo>
                    <a:cubicBezTo>
                      <a:pt x="162" y="145"/>
                      <a:pt x="162" y="145"/>
                      <a:pt x="162" y="145"/>
                    </a:cubicBezTo>
                    <a:cubicBezTo>
                      <a:pt x="162" y="144"/>
                      <a:pt x="162" y="144"/>
                      <a:pt x="162" y="144"/>
                    </a:cubicBezTo>
                    <a:cubicBezTo>
                      <a:pt x="161" y="144"/>
                      <a:pt x="161" y="144"/>
                      <a:pt x="159" y="144"/>
                    </a:cubicBezTo>
                    <a:cubicBezTo>
                      <a:pt x="155" y="142"/>
                      <a:pt x="145" y="136"/>
                      <a:pt x="133" y="130"/>
                    </a:cubicBezTo>
                    <a:cubicBezTo>
                      <a:pt x="116" y="119"/>
                      <a:pt x="93" y="106"/>
                      <a:pt x="75" y="95"/>
                    </a:cubicBezTo>
                    <a:cubicBezTo>
                      <a:pt x="65" y="89"/>
                      <a:pt x="57" y="84"/>
                      <a:pt x="51" y="81"/>
                    </a:cubicBezTo>
                    <a:cubicBezTo>
                      <a:pt x="48" y="79"/>
                      <a:pt x="46" y="77"/>
                      <a:pt x="44" y="76"/>
                    </a:cubicBezTo>
                    <a:cubicBezTo>
                      <a:pt x="43" y="76"/>
                      <a:pt x="43" y="76"/>
                      <a:pt x="42" y="75"/>
                    </a:cubicBezTo>
                    <a:cubicBezTo>
                      <a:pt x="41" y="75"/>
                      <a:pt x="41" y="75"/>
                      <a:pt x="41" y="75"/>
                    </a:cubicBezTo>
                    <a:cubicBezTo>
                      <a:pt x="41" y="75"/>
                      <a:pt x="41" y="75"/>
                      <a:pt x="41" y="75"/>
                    </a:cubicBezTo>
                    <a:cubicBezTo>
                      <a:pt x="40" y="75"/>
                      <a:pt x="40" y="75"/>
                      <a:pt x="40" y="75"/>
                    </a:cubicBezTo>
                    <a:cubicBezTo>
                      <a:pt x="40" y="75"/>
                      <a:pt x="40" y="75"/>
                      <a:pt x="40" y="75"/>
                    </a:cubicBezTo>
                    <a:cubicBezTo>
                      <a:pt x="39" y="75"/>
                      <a:pt x="39" y="75"/>
                      <a:pt x="39" y="75"/>
                    </a:cubicBezTo>
                    <a:cubicBezTo>
                      <a:pt x="40" y="76"/>
                      <a:pt x="40" y="76"/>
                      <a:pt x="40" y="76"/>
                    </a:cubicBezTo>
                    <a:cubicBezTo>
                      <a:pt x="39" y="75"/>
                      <a:pt x="39" y="75"/>
                      <a:pt x="39" y="75"/>
                    </a:cubicBezTo>
                    <a:cubicBezTo>
                      <a:pt x="39" y="76"/>
                      <a:pt x="39" y="76"/>
                      <a:pt x="39" y="76"/>
                    </a:cubicBezTo>
                    <a:cubicBezTo>
                      <a:pt x="39" y="77"/>
                      <a:pt x="39" y="77"/>
                      <a:pt x="39" y="77"/>
                    </a:cubicBezTo>
                    <a:cubicBezTo>
                      <a:pt x="39" y="78"/>
                      <a:pt x="40" y="78"/>
                      <a:pt x="40" y="78"/>
                    </a:cubicBezTo>
                    <a:cubicBezTo>
                      <a:pt x="41" y="80"/>
                      <a:pt x="44" y="81"/>
                      <a:pt x="48" y="84"/>
                    </a:cubicBezTo>
                    <a:cubicBezTo>
                      <a:pt x="74" y="102"/>
                      <a:pt x="154" y="149"/>
                      <a:pt x="154" y="149"/>
                    </a:cubicBezTo>
                    <a:cubicBezTo>
                      <a:pt x="155" y="148"/>
                      <a:pt x="155" y="148"/>
                      <a:pt x="155" y="148"/>
                    </a:cubicBezTo>
                    <a:cubicBezTo>
                      <a:pt x="155" y="146"/>
                      <a:pt x="155" y="146"/>
                      <a:pt x="155" y="146"/>
                    </a:cubicBezTo>
                    <a:cubicBezTo>
                      <a:pt x="72" y="99"/>
                      <a:pt x="72" y="99"/>
                      <a:pt x="72" y="99"/>
                    </a:cubicBezTo>
                    <a:cubicBezTo>
                      <a:pt x="71" y="98"/>
                      <a:pt x="71" y="98"/>
                      <a:pt x="70" y="99"/>
                    </a:cubicBezTo>
                    <a:cubicBezTo>
                      <a:pt x="70" y="99"/>
                      <a:pt x="69" y="99"/>
                      <a:pt x="69" y="100"/>
                    </a:cubicBezTo>
                    <a:cubicBezTo>
                      <a:pt x="70" y="101"/>
                      <a:pt x="70" y="101"/>
                      <a:pt x="70" y="101"/>
                    </a:cubicBezTo>
                    <a:cubicBezTo>
                      <a:pt x="70" y="101"/>
                      <a:pt x="70" y="101"/>
                      <a:pt x="70" y="101"/>
                    </a:cubicBezTo>
                    <a:cubicBezTo>
                      <a:pt x="70" y="102"/>
                      <a:pt x="71" y="102"/>
                      <a:pt x="72" y="102"/>
                    </a:cubicBezTo>
                    <a:cubicBezTo>
                      <a:pt x="83" y="110"/>
                      <a:pt x="149" y="151"/>
                      <a:pt x="149" y="151"/>
                    </a:cubicBezTo>
                    <a:cubicBezTo>
                      <a:pt x="150" y="150"/>
                      <a:pt x="150" y="150"/>
                      <a:pt x="150" y="150"/>
                    </a:cubicBezTo>
                    <a:cubicBezTo>
                      <a:pt x="151" y="148"/>
                      <a:pt x="151" y="148"/>
                      <a:pt x="151" y="148"/>
                    </a:cubicBezTo>
                    <a:cubicBezTo>
                      <a:pt x="112" y="131"/>
                      <a:pt x="112" y="131"/>
                      <a:pt x="112" y="131"/>
                    </a:cubicBezTo>
                    <a:cubicBezTo>
                      <a:pt x="112" y="130"/>
                      <a:pt x="111" y="131"/>
                      <a:pt x="111" y="131"/>
                    </a:cubicBezTo>
                    <a:cubicBezTo>
                      <a:pt x="110" y="132"/>
                      <a:pt x="110" y="132"/>
                      <a:pt x="110" y="132"/>
                    </a:cubicBezTo>
                    <a:cubicBezTo>
                      <a:pt x="110" y="132"/>
                      <a:pt x="110" y="133"/>
                      <a:pt x="111" y="133"/>
                    </a:cubicBezTo>
                    <a:cubicBezTo>
                      <a:pt x="111" y="133"/>
                      <a:pt x="111" y="133"/>
                      <a:pt x="111" y="134"/>
                    </a:cubicBezTo>
                    <a:cubicBezTo>
                      <a:pt x="113" y="135"/>
                      <a:pt x="115" y="136"/>
                      <a:pt x="118" y="138"/>
                    </a:cubicBezTo>
                    <a:cubicBezTo>
                      <a:pt x="123" y="141"/>
                      <a:pt x="129" y="144"/>
                      <a:pt x="134" y="147"/>
                    </a:cubicBezTo>
                    <a:cubicBezTo>
                      <a:pt x="136" y="148"/>
                      <a:pt x="138" y="150"/>
                      <a:pt x="140" y="151"/>
                    </a:cubicBezTo>
                    <a:cubicBezTo>
                      <a:pt x="140" y="151"/>
                      <a:pt x="141" y="152"/>
                      <a:pt x="141" y="152"/>
                    </a:cubicBezTo>
                    <a:cubicBezTo>
                      <a:pt x="142" y="152"/>
                      <a:pt x="142" y="152"/>
                      <a:pt x="142" y="152"/>
                    </a:cubicBezTo>
                    <a:cubicBezTo>
                      <a:pt x="142" y="152"/>
                      <a:pt x="142" y="152"/>
                      <a:pt x="142" y="152"/>
                    </a:cubicBezTo>
                    <a:cubicBezTo>
                      <a:pt x="142" y="152"/>
                      <a:pt x="142" y="152"/>
                      <a:pt x="142" y="152"/>
                    </a:cubicBezTo>
                    <a:cubicBezTo>
                      <a:pt x="142" y="152"/>
                      <a:pt x="142" y="152"/>
                      <a:pt x="142" y="152"/>
                    </a:cubicBezTo>
                    <a:cubicBezTo>
                      <a:pt x="142" y="152"/>
                      <a:pt x="142" y="152"/>
                      <a:pt x="142" y="152"/>
                    </a:cubicBezTo>
                    <a:cubicBezTo>
                      <a:pt x="142" y="152"/>
                      <a:pt x="142" y="152"/>
                      <a:pt x="142" y="152"/>
                    </a:cubicBezTo>
                    <a:cubicBezTo>
                      <a:pt x="143" y="151"/>
                      <a:pt x="143" y="151"/>
                      <a:pt x="143" y="151"/>
                    </a:cubicBezTo>
                    <a:cubicBezTo>
                      <a:pt x="141" y="151"/>
                      <a:pt x="141" y="151"/>
                      <a:pt x="141" y="151"/>
                    </a:cubicBezTo>
                    <a:cubicBezTo>
                      <a:pt x="141" y="152"/>
                      <a:pt x="142" y="152"/>
                      <a:pt x="142" y="152"/>
                    </a:cubicBezTo>
                    <a:cubicBezTo>
                      <a:pt x="143" y="151"/>
                      <a:pt x="143" y="151"/>
                      <a:pt x="143" y="151"/>
                    </a:cubicBezTo>
                    <a:cubicBezTo>
                      <a:pt x="141" y="151"/>
                      <a:pt x="141" y="151"/>
                      <a:pt x="141" y="151"/>
                    </a:cubicBezTo>
                    <a:cubicBezTo>
                      <a:pt x="143" y="151"/>
                      <a:pt x="143" y="151"/>
                      <a:pt x="143" y="151"/>
                    </a:cubicBezTo>
                    <a:cubicBezTo>
                      <a:pt x="142" y="151"/>
                      <a:pt x="142" y="151"/>
                      <a:pt x="142" y="151"/>
                    </a:cubicBezTo>
                    <a:cubicBezTo>
                      <a:pt x="141" y="151"/>
                      <a:pt x="141" y="151"/>
                      <a:pt x="141" y="151"/>
                    </a:cubicBezTo>
                    <a:cubicBezTo>
                      <a:pt x="143" y="151"/>
                      <a:pt x="143" y="151"/>
                      <a:pt x="143" y="151"/>
                    </a:cubicBezTo>
                    <a:cubicBezTo>
                      <a:pt x="142" y="151"/>
                      <a:pt x="142" y="151"/>
                      <a:pt x="142" y="151"/>
                    </a:cubicBezTo>
                    <a:cubicBezTo>
                      <a:pt x="143" y="151"/>
                      <a:pt x="143" y="151"/>
                      <a:pt x="143" y="151"/>
                    </a:cubicBezTo>
                    <a:cubicBezTo>
                      <a:pt x="143" y="150"/>
                      <a:pt x="143" y="150"/>
                      <a:pt x="143" y="150"/>
                    </a:cubicBezTo>
                    <a:cubicBezTo>
                      <a:pt x="116" y="140"/>
                      <a:pt x="116" y="140"/>
                      <a:pt x="116" y="140"/>
                    </a:cubicBezTo>
                    <a:cubicBezTo>
                      <a:pt x="115" y="140"/>
                      <a:pt x="114" y="140"/>
                      <a:pt x="114" y="141"/>
                    </a:cubicBezTo>
                    <a:cubicBezTo>
                      <a:pt x="114" y="141"/>
                      <a:pt x="114" y="142"/>
                      <a:pt x="114" y="142"/>
                    </a:cubicBezTo>
                    <a:cubicBezTo>
                      <a:pt x="134" y="154"/>
                      <a:pt x="134" y="154"/>
                      <a:pt x="134" y="154"/>
                    </a:cubicBezTo>
                    <a:cubicBezTo>
                      <a:pt x="134" y="153"/>
                      <a:pt x="134" y="153"/>
                      <a:pt x="134" y="153"/>
                    </a:cubicBezTo>
                    <a:cubicBezTo>
                      <a:pt x="133" y="152"/>
                      <a:pt x="133" y="152"/>
                      <a:pt x="133" y="152"/>
                    </a:cubicBezTo>
                    <a:cubicBezTo>
                      <a:pt x="134" y="153"/>
                      <a:pt x="134" y="153"/>
                      <a:pt x="134" y="153"/>
                    </a:cubicBezTo>
                    <a:cubicBezTo>
                      <a:pt x="134" y="152"/>
                      <a:pt x="134" y="152"/>
                      <a:pt x="134" y="152"/>
                    </a:cubicBezTo>
                    <a:cubicBezTo>
                      <a:pt x="134" y="152"/>
                      <a:pt x="134" y="152"/>
                      <a:pt x="133" y="152"/>
                    </a:cubicBezTo>
                    <a:cubicBezTo>
                      <a:pt x="134" y="153"/>
                      <a:pt x="134" y="153"/>
                      <a:pt x="134" y="153"/>
                    </a:cubicBezTo>
                    <a:cubicBezTo>
                      <a:pt x="134" y="152"/>
                      <a:pt x="134" y="152"/>
                      <a:pt x="134" y="152"/>
                    </a:cubicBezTo>
                    <a:cubicBezTo>
                      <a:pt x="134" y="153"/>
                      <a:pt x="134" y="153"/>
                      <a:pt x="134" y="153"/>
                    </a:cubicBezTo>
                    <a:cubicBezTo>
                      <a:pt x="134" y="152"/>
                      <a:pt x="134" y="152"/>
                      <a:pt x="134" y="152"/>
                    </a:cubicBezTo>
                    <a:cubicBezTo>
                      <a:pt x="134" y="152"/>
                      <a:pt x="134" y="152"/>
                      <a:pt x="134" y="152"/>
                    </a:cubicBezTo>
                    <a:cubicBezTo>
                      <a:pt x="134" y="153"/>
                      <a:pt x="134" y="153"/>
                      <a:pt x="134" y="153"/>
                    </a:cubicBezTo>
                    <a:cubicBezTo>
                      <a:pt x="134" y="152"/>
                      <a:pt x="134" y="152"/>
                      <a:pt x="134" y="152"/>
                    </a:cubicBezTo>
                    <a:cubicBezTo>
                      <a:pt x="134" y="153"/>
                      <a:pt x="134" y="153"/>
                      <a:pt x="134" y="153"/>
                    </a:cubicBezTo>
                    <a:cubicBezTo>
                      <a:pt x="134" y="152"/>
                      <a:pt x="134" y="152"/>
                      <a:pt x="134" y="152"/>
                    </a:cubicBezTo>
                    <a:cubicBezTo>
                      <a:pt x="134" y="152"/>
                      <a:pt x="134" y="152"/>
                      <a:pt x="134" y="152"/>
                    </a:cubicBezTo>
                    <a:cubicBezTo>
                      <a:pt x="134" y="153"/>
                      <a:pt x="134" y="153"/>
                      <a:pt x="134" y="153"/>
                    </a:cubicBezTo>
                    <a:cubicBezTo>
                      <a:pt x="134" y="152"/>
                      <a:pt x="134" y="152"/>
                      <a:pt x="134" y="152"/>
                    </a:cubicBezTo>
                    <a:cubicBezTo>
                      <a:pt x="134" y="152"/>
                      <a:pt x="134" y="152"/>
                      <a:pt x="134" y="152"/>
                    </a:cubicBezTo>
                    <a:cubicBezTo>
                      <a:pt x="134" y="152"/>
                      <a:pt x="133" y="151"/>
                      <a:pt x="131" y="151"/>
                    </a:cubicBezTo>
                    <a:cubicBezTo>
                      <a:pt x="129" y="150"/>
                      <a:pt x="125" y="149"/>
                      <a:pt x="122" y="149"/>
                    </a:cubicBezTo>
                    <a:cubicBezTo>
                      <a:pt x="121" y="148"/>
                      <a:pt x="120" y="148"/>
                      <a:pt x="119" y="148"/>
                    </a:cubicBezTo>
                    <a:cubicBezTo>
                      <a:pt x="118" y="148"/>
                      <a:pt x="118" y="148"/>
                      <a:pt x="117" y="148"/>
                    </a:cubicBezTo>
                    <a:cubicBezTo>
                      <a:pt x="117" y="148"/>
                      <a:pt x="117" y="147"/>
                      <a:pt x="116" y="147"/>
                    </a:cubicBezTo>
                    <a:cubicBezTo>
                      <a:pt x="116" y="148"/>
                      <a:pt x="116" y="148"/>
                      <a:pt x="116" y="148"/>
                    </a:cubicBezTo>
                    <a:cubicBezTo>
                      <a:pt x="116" y="148"/>
                      <a:pt x="115" y="148"/>
                      <a:pt x="115" y="148"/>
                    </a:cubicBezTo>
                    <a:cubicBezTo>
                      <a:pt x="115" y="149"/>
                      <a:pt x="115" y="150"/>
                      <a:pt x="115" y="150"/>
                    </a:cubicBezTo>
                    <a:cubicBezTo>
                      <a:pt x="120" y="153"/>
                      <a:pt x="120" y="153"/>
                      <a:pt x="120" y="153"/>
                    </a:cubicBezTo>
                    <a:cubicBezTo>
                      <a:pt x="116" y="155"/>
                      <a:pt x="116" y="155"/>
                      <a:pt x="116" y="155"/>
                    </a:cubicBezTo>
                    <a:cubicBezTo>
                      <a:pt x="116" y="155"/>
                      <a:pt x="115" y="155"/>
                      <a:pt x="115" y="156"/>
                    </a:cubicBezTo>
                    <a:cubicBezTo>
                      <a:pt x="115" y="156"/>
                      <a:pt x="115" y="157"/>
                      <a:pt x="116" y="157"/>
                    </a:cubicBezTo>
                    <a:cubicBezTo>
                      <a:pt x="117" y="158"/>
                      <a:pt x="117" y="158"/>
                      <a:pt x="117" y="158"/>
                    </a:cubicBezTo>
                    <a:cubicBezTo>
                      <a:pt x="118" y="159"/>
                      <a:pt x="119" y="158"/>
                      <a:pt x="119" y="158"/>
                    </a:cubicBezTo>
                    <a:cubicBezTo>
                      <a:pt x="120" y="157"/>
                      <a:pt x="119" y="156"/>
                      <a:pt x="119" y="15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Freeform 1212">
                <a:extLst>
                  <a:ext uri="{FF2B5EF4-FFF2-40B4-BE49-F238E27FC236}">
                    <a16:creationId xmlns:a16="http://schemas.microsoft.com/office/drawing/2014/main" id="{BFD81D27-8725-4C32-9A3B-4AA99F03CD3B}"/>
                  </a:ext>
                </a:extLst>
              </p:cNvPr>
              <p:cNvSpPr/>
              <p:nvPr/>
            </p:nvSpPr>
            <p:spPr bwMode="auto">
              <a:xfrm>
                <a:off x="4551880" y="235895"/>
                <a:ext cx="529575" cy="346075"/>
              </a:xfrm>
              <a:custGeom>
                <a:avLst/>
                <a:gdLst>
                  <a:gd name="T0" fmla="*/ 92 w 242"/>
                  <a:gd name="T1" fmla="*/ 131 h 158"/>
                  <a:gd name="T2" fmla="*/ 91 w 242"/>
                  <a:gd name="T3" fmla="*/ 125 h 158"/>
                  <a:gd name="T4" fmla="*/ 120 w 242"/>
                  <a:gd name="T5" fmla="*/ 134 h 158"/>
                  <a:gd name="T6" fmla="*/ 125 w 242"/>
                  <a:gd name="T7" fmla="*/ 131 h 158"/>
                  <a:gd name="T8" fmla="*/ 9 w 242"/>
                  <a:gd name="T9" fmla="*/ 61 h 158"/>
                  <a:gd name="T10" fmla="*/ 18 w 242"/>
                  <a:gd name="T11" fmla="*/ 57 h 158"/>
                  <a:gd name="T12" fmla="*/ 140 w 242"/>
                  <a:gd name="T13" fmla="*/ 116 h 158"/>
                  <a:gd name="T14" fmla="*/ 35 w 242"/>
                  <a:gd name="T15" fmla="*/ 53 h 158"/>
                  <a:gd name="T16" fmla="*/ 38 w 242"/>
                  <a:gd name="T17" fmla="*/ 49 h 158"/>
                  <a:gd name="T18" fmla="*/ 50 w 242"/>
                  <a:gd name="T19" fmla="*/ 51 h 158"/>
                  <a:gd name="T20" fmla="*/ 46 w 242"/>
                  <a:gd name="T21" fmla="*/ 50 h 158"/>
                  <a:gd name="T22" fmla="*/ 51 w 242"/>
                  <a:gd name="T23" fmla="*/ 48 h 158"/>
                  <a:gd name="T24" fmla="*/ 59 w 242"/>
                  <a:gd name="T25" fmla="*/ 45 h 158"/>
                  <a:gd name="T26" fmla="*/ 73 w 242"/>
                  <a:gd name="T27" fmla="*/ 49 h 158"/>
                  <a:gd name="T28" fmla="*/ 63 w 242"/>
                  <a:gd name="T29" fmla="*/ 44 h 158"/>
                  <a:gd name="T30" fmla="*/ 71 w 242"/>
                  <a:gd name="T31" fmla="*/ 42 h 158"/>
                  <a:gd name="T32" fmla="*/ 76 w 242"/>
                  <a:gd name="T33" fmla="*/ 39 h 158"/>
                  <a:gd name="T34" fmla="*/ 80 w 242"/>
                  <a:gd name="T35" fmla="*/ 37 h 158"/>
                  <a:gd name="T36" fmla="*/ 172 w 242"/>
                  <a:gd name="T37" fmla="*/ 84 h 158"/>
                  <a:gd name="T38" fmla="*/ 81 w 242"/>
                  <a:gd name="T39" fmla="*/ 24 h 158"/>
                  <a:gd name="T40" fmla="*/ 184 w 242"/>
                  <a:gd name="T41" fmla="*/ 80 h 158"/>
                  <a:gd name="T42" fmla="*/ 167 w 242"/>
                  <a:gd name="T43" fmla="*/ 70 h 158"/>
                  <a:gd name="T44" fmla="*/ 81 w 242"/>
                  <a:gd name="T45" fmla="*/ 12 h 158"/>
                  <a:gd name="T46" fmla="*/ 84 w 242"/>
                  <a:gd name="T47" fmla="*/ 2 h 158"/>
                  <a:gd name="T48" fmla="*/ 108 w 242"/>
                  <a:gd name="T49" fmla="*/ 7 h 158"/>
                  <a:gd name="T50" fmla="*/ 124 w 242"/>
                  <a:gd name="T51" fmla="*/ 9 h 158"/>
                  <a:gd name="T52" fmla="*/ 137 w 242"/>
                  <a:gd name="T53" fmla="*/ 11 h 158"/>
                  <a:gd name="T54" fmla="*/ 152 w 242"/>
                  <a:gd name="T55" fmla="*/ 16 h 158"/>
                  <a:gd name="T56" fmla="*/ 228 w 242"/>
                  <a:gd name="T57" fmla="*/ 43 h 158"/>
                  <a:gd name="T58" fmla="*/ 233 w 242"/>
                  <a:gd name="T59" fmla="*/ 42 h 158"/>
                  <a:gd name="T60" fmla="*/ 234 w 242"/>
                  <a:gd name="T61" fmla="*/ 38 h 158"/>
                  <a:gd name="T62" fmla="*/ 207 w 242"/>
                  <a:gd name="T63" fmla="*/ 25 h 158"/>
                  <a:gd name="T64" fmla="*/ 232 w 242"/>
                  <a:gd name="T65" fmla="*/ 39 h 158"/>
                  <a:gd name="T66" fmla="*/ 174 w 242"/>
                  <a:gd name="T67" fmla="*/ 20 h 158"/>
                  <a:gd name="T68" fmla="*/ 218 w 242"/>
                  <a:gd name="T69" fmla="*/ 53 h 158"/>
                  <a:gd name="T70" fmla="*/ 208 w 242"/>
                  <a:gd name="T71" fmla="*/ 50 h 158"/>
                  <a:gd name="T72" fmla="*/ 215 w 242"/>
                  <a:gd name="T73" fmla="*/ 53 h 158"/>
                  <a:gd name="T74" fmla="*/ 209 w 242"/>
                  <a:gd name="T75" fmla="*/ 58 h 158"/>
                  <a:gd name="T76" fmla="*/ 127 w 242"/>
                  <a:gd name="T77" fmla="*/ 13 h 158"/>
                  <a:gd name="T78" fmla="*/ 202 w 242"/>
                  <a:gd name="T79" fmla="*/ 65 h 158"/>
                  <a:gd name="T80" fmla="*/ 198 w 242"/>
                  <a:gd name="T81" fmla="*/ 68 h 158"/>
                  <a:gd name="T82" fmla="*/ 187 w 242"/>
                  <a:gd name="T83" fmla="*/ 78 h 158"/>
                  <a:gd name="T84" fmla="*/ 183 w 242"/>
                  <a:gd name="T85" fmla="*/ 82 h 158"/>
                  <a:gd name="T86" fmla="*/ 80 w 242"/>
                  <a:gd name="T87" fmla="*/ 22 h 158"/>
                  <a:gd name="T88" fmla="*/ 177 w 242"/>
                  <a:gd name="T89" fmla="*/ 83 h 158"/>
                  <a:gd name="T90" fmla="*/ 152 w 242"/>
                  <a:gd name="T91" fmla="*/ 77 h 158"/>
                  <a:gd name="T92" fmla="*/ 170 w 242"/>
                  <a:gd name="T93" fmla="*/ 92 h 158"/>
                  <a:gd name="T94" fmla="*/ 164 w 242"/>
                  <a:gd name="T95" fmla="*/ 97 h 158"/>
                  <a:gd name="T96" fmla="*/ 162 w 242"/>
                  <a:gd name="T97" fmla="*/ 100 h 158"/>
                  <a:gd name="T98" fmla="*/ 160 w 242"/>
                  <a:gd name="T99" fmla="*/ 102 h 158"/>
                  <a:gd name="T100" fmla="*/ 154 w 242"/>
                  <a:gd name="T101" fmla="*/ 105 h 158"/>
                  <a:gd name="T102" fmla="*/ 150 w 242"/>
                  <a:gd name="T103" fmla="*/ 109 h 158"/>
                  <a:gd name="T104" fmla="*/ 44 w 242"/>
                  <a:gd name="T105" fmla="*/ 49 h 158"/>
                  <a:gd name="T106" fmla="*/ 37 w 242"/>
                  <a:gd name="T107" fmla="*/ 49 h 158"/>
                  <a:gd name="T108" fmla="*/ 26 w 242"/>
                  <a:gd name="T109" fmla="*/ 54 h 158"/>
                  <a:gd name="T110" fmla="*/ 21 w 242"/>
                  <a:gd name="T111" fmla="*/ 55 h 158"/>
                  <a:gd name="T112" fmla="*/ 127 w 242"/>
                  <a:gd name="T113" fmla="*/ 126 h 158"/>
                  <a:gd name="T114" fmla="*/ 123 w 242"/>
                  <a:gd name="T115" fmla="*/ 130 h 158"/>
                  <a:gd name="T116" fmla="*/ 117 w 242"/>
                  <a:gd name="T117" fmla="*/ 136 h 158"/>
                  <a:gd name="T118" fmla="*/ 119 w 242"/>
                  <a:gd name="T119" fmla="*/ 134 h 158"/>
                  <a:gd name="T120" fmla="*/ 103 w 242"/>
                  <a:gd name="T121" fmla="*/ 141 h 158"/>
                  <a:gd name="T122" fmla="*/ 92 w 242"/>
                  <a:gd name="T123" fmla="*/ 1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158">
                    <a:moveTo>
                      <a:pt x="97" y="155"/>
                    </a:moveTo>
                    <a:cubicBezTo>
                      <a:pt x="95" y="154"/>
                      <a:pt x="95" y="154"/>
                      <a:pt x="95" y="154"/>
                    </a:cubicBezTo>
                    <a:cubicBezTo>
                      <a:pt x="94" y="155"/>
                      <a:pt x="94" y="155"/>
                      <a:pt x="94" y="155"/>
                    </a:cubicBezTo>
                    <a:cubicBezTo>
                      <a:pt x="95" y="156"/>
                      <a:pt x="95" y="156"/>
                      <a:pt x="95" y="156"/>
                    </a:cubicBezTo>
                    <a:cubicBezTo>
                      <a:pt x="100" y="154"/>
                      <a:pt x="100" y="154"/>
                      <a:pt x="100" y="154"/>
                    </a:cubicBezTo>
                    <a:cubicBezTo>
                      <a:pt x="101" y="154"/>
                      <a:pt x="101" y="153"/>
                      <a:pt x="101" y="153"/>
                    </a:cubicBezTo>
                    <a:cubicBezTo>
                      <a:pt x="101" y="152"/>
                      <a:pt x="101" y="152"/>
                      <a:pt x="101" y="151"/>
                    </a:cubicBezTo>
                    <a:cubicBezTo>
                      <a:pt x="99" y="150"/>
                      <a:pt x="99" y="150"/>
                      <a:pt x="99" y="150"/>
                    </a:cubicBezTo>
                    <a:cubicBezTo>
                      <a:pt x="101" y="150"/>
                      <a:pt x="101" y="150"/>
                      <a:pt x="101" y="150"/>
                    </a:cubicBezTo>
                    <a:cubicBezTo>
                      <a:pt x="102" y="150"/>
                      <a:pt x="103" y="150"/>
                      <a:pt x="103" y="149"/>
                    </a:cubicBezTo>
                    <a:cubicBezTo>
                      <a:pt x="103" y="149"/>
                      <a:pt x="103" y="148"/>
                      <a:pt x="102" y="148"/>
                    </a:cubicBezTo>
                    <a:cubicBezTo>
                      <a:pt x="101" y="147"/>
                      <a:pt x="101" y="147"/>
                      <a:pt x="101" y="147"/>
                    </a:cubicBezTo>
                    <a:cubicBezTo>
                      <a:pt x="105" y="148"/>
                      <a:pt x="105" y="148"/>
                      <a:pt x="105" y="148"/>
                    </a:cubicBezTo>
                    <a:cubicBezTo>
                      <a:pt x="106" y="148"/>
                      <a:pt x="107" y="147"/>
                      <a:pt x="107" y="147"/>
                    </a:cubicBezTo>
                    <a:cubicBezTo>
                      <a:pt x="107" y="146"/>
                      <a:pt x="107" y="145"/>
                      <a:pt x="106" y="145"/>
                    </a:cubicBezTo>
                    <a:cubicBezTo>
                      <a:pt x="102" y="142"/>
                      <a:pt x="102" y="142"/>
                      <a:pt x="102" y="142"/>
                    </a:cubicBezTo>
                    <a:cubicBezTo>
                      <a:pt x="108" y="144"/>
                      <a:pt x="108" y="144"/>
                      <a:pt x="108" y="144"/>
                    </a:cubicBezTo>
                    <a:cubicBezTo>
                      <a:pt x="109" y="144"/>
                      <a:pt x="110" y="144"/>
                      <a:pt x="110" y="143"/>
                    </a:cubicBezTo>
                    <a:cubicBezTo>
                      <a:pt x="110" y="143"/>
                      <a:pt x="110" y="143"/>
                      <a:pt x="110" y="143"/>
                    </a:cubicBezTo>
                    <a:cubicBezTo>
                      <a:pt x="110" y="142"/>
                      <a:pt x="110" y="142"/>
                      <a:pt x="110" y="142"/>
                    </a:cubicBezTo>
                    <a:cubicBezTo>
                      <a:pt x="110" y="141"/>
                      <a:pt x="110" y="141"/>
                      <a:pt x="110" y="141"/>
                    </a:cubicBezTo>
                    <a:cubicBezTo>
                      <a:pt x="109" y="141"/>
                      <a:pt x="109" y="141"/>
                      <a:pt x="108" y="140"/>
                    </a:cubicBezTo>
                    <a:cubicBezTo>
                      <a:pt x="106" y="139"/>
                      <a:pt x="102" y="137"/>
                      <a:pt x="98" y="134"/>
                    </a:cubicBezTo>
                    <a:cubicBezTo>
                      <a:pt x="97" y="133"/>
                      <a:pt x="95" y="132"/>
                      <a:pt x="94" y="132"/>
                    </a:cubicBezTo>
                    <a:cubicBezTo>
                      <a:pt x="93" y="131"/>
                      <a:pt x="93" y="131"/>
                      <a:pt x="92" y="131"/>
                    </a:cubicBezTo>
                    <a:cubicBezTo>
                      <a:pt x="92" y="131"/>
                      <a:pt x="92" y="131"/>
                      <a:pt x="92" y="131"/>
                    </a:cubicBezTo>
                    <a:cubicBezTo>
                      <a:pt x="92" y="131"/>
                      <a:pt x="92" y="131"/>
                      <a:pt x="92" y="131"/>
                    </a:cubicBezTo>
                    <a:cubicBezTo>
                      <a:pt x="92" y="131"/>
                      <a:pt x="92" y="131"/>
                      <a:pt x="92" y="131"/>
                    </a:cubicBezTo>
                    <a:cubicBezTo>
                      <a:pt x="92" y="131"/>
                      <a:pt x="92" y="131"/>
                      <a:pt x="92" y="131"/>
                    </a:cubicBezTo>
                    <a:cubicBezTo>
                      <a:pt x="92" y="131"/>
                      <a:pt x="92" y="131"/>
                      <a:pt x="92" y="131"/>
                    </a:cubicBezTo>
                    <a:cubicBezTo>
                      <a:pt x="92" y="131"/>
                      <a:pt x="92" y="131"/>
                      <a:pt x="92" y="131"/>
                    </a:cubicBezTo>
                    <a:cubicBezTo>
                      <a:pt x="91" y="131"/>
                      <a:pt x="91" y="131"/>
                      <a:pt x="91" y="131"/>
                    </a:cubicBezTo>
                    <a:cubicBezTo>
                      <a:pt x="92" y="131"/>
                      <a:pt x="92" y="131"/>
                      <a:pt x="92" y="131"/>
                    </a:cubicBezTo>
                    <a:cubicBezTo>
                      <a:pt x="92" y="131"/>
                      <a:pt x="92" y="131"/>
                      <a:pt x="92" y="131"/>
                    </a:cubicBezTo>
                    <a:cubicBezTo>
                      <a:pt x="91" y="131"/>
                      <a:pt x="91" y="131"/>
                      <a:pt x="91" y="131"/>
                    </a:cubicBezTo>
                    <a:cubicBezTo>
                      <a:pt x="92" y="131"/>
                      <a:pt x="92" y="131"/>
                      <a:pt x="92" y="131"/>
                    </a:cubicBezTo>
                    <a:cubicBezTo>
                      <a:pt x="91" y="131"/>
                      <a:pt x="91" y="131"/>
                      <a:pt x="91" y="131"/>
                    </a:cubicBezTo>
                    <a:cubicBezTo>
                      <a:pt x="92" y="132"/>
                      <a:pt x="92" y="132"/>
                      <a:pt x="92" y="132"/>
                    </a:cubicBezTo>
                    <a:cubicBezTo>
                      <a:pt x="92" y="131"/>
                      <a:pt x="92" y="131"/>
                      <a:pt x="92" y="131"/>
                    </a:cubicBezTo>
                    <a:cubicBezTo>
                      <a:pt x="91" y="131"/>
                      <a:pt x="91" y="131"/>
                      <a:pt x="91" y="131"/>
                    </a:cubicBezTo>
                    <a:cubicBezTo>
                      <a:pt x="92" y="132"/>
                      <a:pt x="92" y="132"/>
                      <a:pt x="92" y="132"/>
                    </a:cubicBezTo>
                    <a:cubicBezTo>
                      <a:pt x="91" y="131"/>
                      <a:pt x="91" y="131"/>
                      <a:pt x="91" y="131"/>
                    </a:cubicBezTo>
                    <a:cubicBezTo>
                      <a:pt x="90" y="133"/>
                      <a:pt x="90" y="133"/>
                      <a:pt x="90" y="133"/>
                    </a:cubicBezTo>
                    <a:cubicBezTo>
                      <a:pt x="114" y="142"/>
                      <a:pt x="114" y="142"/>
                      <a:pt x="114" y="142"/>
                    </a:cubicBezTo>
                    <a:cubicBezTo>
                      <a:pt x="115" y="142"/>
                      <a:pt x="116" y="142"/>
                      <a:pt x="116" y="141"/>
                    </a:cubicBezTo>
                    <a:cubicBezTo>
                      <a:pt x="117" y="140"/>
                      <a:pt x="116" y="139"/>
                      <a:pt x="116" y="139"/>
                    </a:cubicBezTo>
                    <a:cubicBezTo>
                      <a:pt x="116" y="139"/>
                      <a:pt x="110" y="136"/>
                      <a:pt x="104" y="132"/>
                    </a:cubicBezTo>
                    <a:cubicBezTo>
                      <a:pt x="101" y="130"/>
                      <a:pt x="97" y="128"/>
                      <a:pt x="95" y="127"/>
                    </a:cubicBezTo>
                    <a:cubicBezTo>
                      <a:pt x="94" y="126"/>
                      <a:pt x="93" y="125"/>
                      <a:pt x="93" y="125"/>
                    </a:cubicBezTo>
                    <a:cubicBezTo>
                      <a:pt x="92" y="124"/>
                      <a:pt x="92" y="124"/>
                      <a:pt x="92" y="124"/>
                    </a:cubicBezTo>
                    <a:cubicBezTo>
                      <a:pt x="92" y="124"/>
                      <a:pt x="92" y="124"/>
                      <a:pt x="92" y="124"/>
                    </a:cubicBezTo>
                    <a:cubicBezTo>
                      <a:pt x="91" y="125"/>
                      <a:pt x="91" y="125"/>
                      <a:pt x="91" y="125"/>
                    </a:cubicBezTo>
                    <a:cubicBezTo>
                      <a:pt x="92" y="124"/>
                      <a:pt x="92" y="124"/>
                      <a:pt x="92" y="124"/>
                    </a:cubicBezTo>
                    <a:cubicBezTo>
                      <a:pt x="92" y="124"/>
                      <a:pt x="92" y="124"/>
                      <a:pt x="92" y="124"/>
                    </a:cubicBezTo>
                    <a:cubicBezTo>
                      <a:pt x="91" y="125"/>
                      <a:pt x="91" y="125"/>
                      <a:pt x="91" y="125"/>
                    </a:cubicBezTo>
                    <a:cubicBezTo>
                      <a:pt x="92" y="124"/>
                      <a:pt x="92" y="124"/>
                      <a:pt x="92" y="124"/>
                    </a:cubicBezTo>
                    <a:cubicBezTo>
                      <a:pt x="91" y="125"/>
                      <a:pt x="91" y="125"/>
                      <a:pt x="91" y="125"/>
                    </a:cubicBezTo>
                    <a:cubicBezTo>
                      <a:pt x="92" y="125"/>
                      <a:pt x="92" y="125"/>
                      <a:pt x="92" y="125"/>
                    </a:cubicBezTo>
                    <a:cubicBezTo>
                      <a:pt x="92" y="125"/>
                      <a:pt x="92" y="125"/>
                      <a:pt x="92" y="124"/>
                    </a:cubicBezTo>
                    <a:cubicBezTo>
                      <a:pt x="91" y="125"/>
                      <a:pt x="91" y="125"/>
                      <a:pt x="91" y="125"/>
                    </a:cubicBezTo>
                    <a:cubicBezTo>
                      <a:pt x="92" y="125"/>
                      <a:pt x="92" y="125"/>
                      <a:pt x="92" y="125"/>
                    </a:cubicBezTo>
                    <a:cubicBezTo>
                      <a:pt x="91" y="125"/>
                      <a:pt x="91" y="125"/>
                      <a:pt x="91" y="125"/>
                    </a:cubicBezTo>
                    <a:cubicBezTo>
                      <a:pt x="92" y="126"/>
                      <a:pt x="92" y="126"/>
                      <a:pt x="92" y="126"/>
                    </a:cubicBezTo>
                    <a:cubicBezTo>
                      <a:pt x="92" y="125"/>
                      <a:pt x="92" y="125"/>
                      <a:pt x="92" y="125"/>
                    </a:cubicBezTo>
                    <a:cubicBezTo>
                      <a:pt x="91" y="125"/>
                      <a:pt x="91" y="125"/>
                      <a:pt x="91" y="125"/>
                    </a:cubicBezTo>
                    <a:cubicBezTo>
                      <a:pt x="92" y="126"/>
                      <a:pt x="92" y="126"/>
                      <a:pt x="92" y="126"/>
                    </a:cubicBezTo>
                    <a:cubicBezTo>
                      <a:pt x="91" y="125"/>
                      <a:pt x="91" y="125"/>
                      <a:pt x="91" y="125"/>
                    </a:cubicBezTo>
                    <a:cubicBezTo>
                      <a:pt x="90" y="127"/>
                      <a:pt x="90" y="127"/>
                      <a:pt x="90" y="127"/>
                    </a:cubicBezTo>
                    <a:cubicBezTo>
                      <a:pt x="90" y="127"/>
                      <a:pt x="97" y="129"/>
                      <a:pt x="103" y="132"/>
                    </a:cubicBezTo>
                    <a:cubicBezTo>
                      <a:pt x="107" y="133"/>
                      <a:pt x="110" y="134"/>
                      <a:pt x="113" y="135"/>
                    </a:cubicBezTo>
                    <a:cubicBezTo>
                      <a:pt x="115" y="136"/>
                      <a:pt x="116" y="136"/>
                      <a:pt x="117" y="136"/>
                    </a:cubicBezTo>
                    <a:cubicBezTo>
                      <a:pt x="117" y="137"/>
                      <a:pt x="118" y="137"/>
                      <a:pt x="118" y="137"/>
                    </a:cubicBezTo>
                    <a:cubicBezTo>
                      <a:pt x="118" y="137"/>
                      <a:pt x="119" y="137"/>
                      <a:pt x="119" y="137"/>
                    </a:cubicBezTo>
                    <a:cubicBezTo>
                      <a:pt x="120" y="137"/>
                      <a:pt x="120" y="137"/>
                      <a:pt x="120" y="137"/>
                    </a:cubicBezTo>
                    <a:cubicBezTo>
                      <a:pt x="120" y="137"/>
                      <a:pt x="120" y="137"/>
                      <a:pt x="121" y="136"/>
                    </a:cubicBezTo>
                    <a:cubicBezTo>
                      <a:pt x="121" y="136"/>
                      <a:pt x="121" y="136"/>
                      <a:pt x="121" y="136"/>
                    </a:cubicBezTo>
                    <a:cubicBezTo>
                      <a:pt x="121" y="135"/>
                      <a:pt x="121" y="135"/>
                      <a:pt x="121" y="135"/>
                    </a:cubicBezTo>
                    <a:cubicBezTo>
                      <a:pt x="121" y="135"/>
                      <a:pt x="121" y="135"/>
                      <a:pt x="120" y="134"/>
                    </a:cubicBezTo>
                    <a:cubicBezTo>
                      <a:pt x="120" y="134"/>
                      <a:pt x="120" y="134"/>
                      <a:pt x="120" y="133"/>
                    </a:cubicBezTo>
                    <a:cubicBezTo>
                      <a:pt x="118" y="132"/>
                      <a:pt x="115" y="130"/>
                      <a:pt x="111" y="128"/>
                    </a:cubicBezTo>
                    <a:cubicBezTo>
                      <a:pt x="84" y="110"/>
                      <a:pt x="2" y="60"/>
                      <a:pt x="2" y="60"/>
                    </a:cubicBezTo>
                    <a:cubicBezTo>
                      <a:pt x="1" y="62"/>
                      <a:pt x="1" y="62"/>
                      <a:pt x="1" y="62"/>
                    </a:cubicBezTo>
                    <a:cubicBezTo>
                      <a:pt x="2" y="62"/>
                      <a:pt x="2" y="62"/>
                      <a:pt x="2" y="62"/>
                    </a:cubicBezTo>
                    <a:cubicBezTo>
                      <a:pt x="1" y="62"/>
                      <a:pt x="1" y="62"/>
                      <a:pt x="1" y="62"/>
                    </a:cubicBezTo>
                    <a:cubicBezTo>
                      <a:pt x="2" y="63"/>
                      <a:pt x="2" y="63"/>
                      <a:pt x="2" y="63"/>
                    </a:cubicBezTo>
                    <a:cubicBezTo>
                      <a:pt x="2" y="62"/>
                      <a:pt x="2" y="62"/>
                      <a:pt x="2" y="62"/>
                    </a:cubicBezTo>
                    <a:cubicBezTo>
                      <a:pt x="1" y="62"/>
                      <a:pt x="1" y="62"/>
                      <a:pt x="1" y="62"/>
                    </a:cubicBezTo>
                    <a:cubicBezTo>
                      <a:pt x="2" y="63"/>
                      <a:pt x="2" y="63"/>
                      <a:pt x="2" y="63"/>
                    </a:cubicBezTo>
                    <a:cubicBezTo>
                      <a:pt x="2" y="62"/>
                      <a:pt x="2" y="62"/>
                      <a:pt x="2" y="62"/>
                    </a:cubicBezTo>
                    <a:cubicBezTo>
                      <a:pt x="2" y="63"/>
                      <a:pt x="2" y="63"/>
                      <a:pt x="2" y="63"/>
                    </a:cubicBezTo>
                    <a:cubicBezTo>
                      <a:pt x="2" y="63"/>
                      <a:pt x="2" y="63"/>
                      <a:pt x="2" y="63"/>
                    </a:cubicBezTo>
                    <a:cubicBezTo>
                      <a:pt x="2" y="62"/>
                      <a:pt x="2" y="62"/>
                      <a:pt x="2" y="62"/>
                    </a:cubicBezTo>
                    <a:cubicBezTo>
                      <a:pt x="2" y="63"/>
                      <a:pt x="2" y="63"/>
                      <a:pt x="2" y="63"/>
                    </a:cubicBezTo>
                    <a:cubicBezTo>
                      <a:pt x="2" y="63"/>
                      <a:pt x="2" y="63"/>
                      <a:pt x="4" y="64"/>
                    </a:cubicBezTo>
                    <a:cubicBezTo>
                      <a:pt x="8" y="65"/>
                      <a:pt x="18" y="71"/>
                      <a:pt x="29" y="78"/>
                    </a:cubicBezTo>
                    <a:cubicBezTo>
                      <a:pt x="47" y="88"/>
                      <a:pt x="70" y="102"/>
                      <a:pt x="88" y="113"/>
                    </a:cubicBezTo>
                    <a:cubicBezTo>
                      <a:pt x="98" y="118"/>
                      <a:pt x="106" y="123"/>
                      <a:pt x="112" y="127"/>
                    </a:cubicBezTo>
                    <a:cubicBezTo>
                      <a:pt x="115" y="129"/>
                      <a:pt x="118" y="130"/>
                      <a:pt x="119" y="131"/>
                    </a:cubicBezTo>
                    <a:cubicBezTo>
                      <a:pt x="120" y="132"/>
                      <a:pt x="121" y="132"/>
                      <a:pt x="122" y="132"/>
                    </a:cubicBezTo>
                    <a:cubicBezTo>
                      <a:pt x="122" y="133"/>
                      <a:pt x="122" y="133"/>
                      <a:pt x="122" y="133"/>
                    </a:cubicBezTo>
                    <a:cubicBezTo>
                      <a:pt x="123" y="133"/>
                      <a:pt x="123" y="133"/>
                      <a:pt x="123" y="133"/>
                    </a:cubicBezTo>
                    <a:cubicBezTo>
                      <a:pt x="124" y="133"/>
                      <a:pt x="124" y="133"/>
                      <a:pt x="124" y="133"/>
                    </a:cubicBezTo>
                    <a:cubicBezTo>
                      <a:pt x="125" y="132"/>
                      <a:pt x="125" y="132"/>
                      <a:pt x="125" y="132"/>
                    </a:cubicBezTo>
                    <a:cubicBezTo>
                      <a:pt x="125" y="132"/>
                      <a:pt x="125" y="131"/>
                      <a:pt x="125" y="131"/>
                    </a:cubicBezTo>
                    <a:cubicBezTo>
                      <a:pt x="125" y="131"/>
                      <a:pt x="125" y="130"/>
                      <a:pt x="124" y="130"/>
                    </a:cubicBezTo>
                    <a:cubicBezTo>
                      <a:pt x="124" y="130"/>
                      <a:pt x="122" y="129"/>
                      <a:pt x="119" y="127"/>
                    </a:cubicBezTo>
                    <a:cubicBezTo>
                      <a:pt x="108" y="121"/>
                      <a:pt x="81" y="104"/>
                      <a:pt x="56" y="89"/>
                    </a:cubicBezTo>
                    <a:cubicBezTo>
                      <a:pt x="44" y="82"/>
                      <a:pt x="32" y="74"/>
                      <a:pt x="24" y="69"/>
                    </a:cubicBezTo>
                    <a:cubicBezTo>
                      <a:pt x="19" y="66"/>
                      <a:pt x="16" y="64"/>
                      <a:pt x="13" y="62"/>
                    </a:cubicBezTo>
                    <a:cubicBezTo>
                      <a:pt x="12" y="61"/>
                      <a:pt x="11" y="60"/>
                      <a:pt x="11" y="60"/>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9" y="60"/>
                      <a:pt x="9" y="60"/>
                      <a:pt x="9" y="60"/>
                    </a:cubicBezTo>
                    <a:cubicBezTo>
                      <a:pt x="10" y="60"/>
                      <a:pt x="10" y="60"/>
                      <a:pt x="10" y="60"/>
                    </a:cubicBezTo>
                    <a:cubicBezTo>
                      <a:pt x="10" y="59"/>
                      <a:pt x="10" y="59"/>
                      <a:pt x="10" y="59"/>
                    </a:cubicBezTo>
                    <a:cubicBezTo>
                      <a:pt x="9" y="60"/>
                      <a:pt x="9" y="60"/>
                      <a:pt x="9" y="60"/>
                    </a:cubicBezTo>
                    <a:cubicBezTo>
                      <a:pt x="10" y="60"/>
                      <a:pt x="10" y="60"/>
                      <a:pt x="10" y="60"/>
                    </a:cubicBezTo>
                    <a:cubicBezTo>
                      <a:pt x="9" y="60"/>
                      <a:pt x="9" y="60"/>
                      <a:pt x="9" y="60"/>
                    </a:cubicBezTo>
                    <a:cubicBezTo>
                      <a:pt x="10" y="60"/>
                      <a:pt x="10" y="60"/>
                      <a:pt x="10" y="60"/>
                    </a:cubicBezTo>
                    <a:cubicBezTo>
                      <a:pt x="10" y="60"/>
                      <a:pt x="10" y="60"/>
                      <a:pt x="10" y="60"/>
                    </a:cubicBezTo>
                    <a:cubicBezTo>
                      <a:pt x="9" y="60"/>
                      <a:pt x="9" y="60"/>
                      <a:pt x="9" y="60"/>
                    </a:cubicBezTo>
                    <a:cubicBezTo>
                      <a:pt x="10" y="60"/>
                      <a:pt x="10" y="60"/>
                      <a:pt x="10" y="60"/>
                    </a:cubicBezTo>
                    <a:cubicBezTo>
                      <a:pt x="10" y="60"/>
                      <a:pt x="10" y="60"/>
                      <a:pt x="10" y="60"/>
                    </a:cubicBezTo>
                    <a:cubicBezTo>
                      <a:pt x="9" y="60"/>
                      <a:pt x="9" y="60"/>
                      <a:pt x="9" y="60"/>
                    </a:cubicBezTo>
                    <a:cubicBezTo>
                      <a:pt x="9" y="61"/>
                      <a:pt x="9" y="61"/>
                      <a:pt x="9" y="61"/>
                    </a:cubicBezTo>
                    <a:cubicBezTo>
                      <a:pt x="10" y="60"/>
                      <a:pt x="10" y="60"/>
                      <a:pt x="10" y="60"/>
                    </a:cubicBezTo>
                    <a:cubicBezTo>
                      <a:pt x="9" y="60"/>
                      <a:pt x="9" y="60"/>
                      <a:pt x="9" y="60"/>
                    </a:cubicBezTo>
                    <a:cubicBezTo>
                      <a:pt x="9" y="61"/>
                      <a:pt x="9" y="61"/>
                      <a:pt x="9" y="61"/>
                    </a:cubicBezTo>
                    <a:cubicBezTo>
                      <a:pt x="9" y="60"/>
                      <a:pt x="9" y="60"/>
                      <a:pt x="9" y="60"/>
                    </a:cubicBezTo>
                    <a:cubicBezTo>
                      <a:pt x="9" y="61"/>
                      <a:pt x="9" y="61"/>
                      <a:pt x="9" y="61"/>
                    </a:cubicBezTo>
                    <a:cubicBezTo>
                      <a:pt x="9" y="61"/>
                      <a:pt x="9" y="61"/>
                      <a:pt x="9" y="61"/>
                    </a:cubicBezTo>
                    <a:cubicBezTo>
                      <a:pt x="9" y="60"/>
                      <a:pt x="9" y="60"/>
                      <a:pt x="9" y="60"/>
                    </a:cubicBezTo>
                    <a:cubicBezTo>
                      <a:pt x="9" y="61"/>
                      <a:pt x="9" y="61"/>
                      <a:pt x="9" y="61"/>
                    </a:cubicBezTo>
                    <a:cubicBezTo>
                      <a:pt x="9" y="61"/>
                      <a:pt x="10" y="61"/>
                      <a:pt x="11" y="62"/>
                    </a:cubicBezTo>
                    <a:cubicBezTo>
                      <a:pt x="16" y="63"/>
                      <a:pt x="26" y="68"/>
                      <a:pt x="37" y="75"/>
                    </a:cubicBezTo>
                    <a:cubicBezTo>
                      <a:pt x="55" y="85"/>
                      <a:pt x="78" y="98"/>
                      <a:pt x="96" y="109"/>
                    </a:cubicBezTo>
                    <a:cubicBezTo>
                      <a:pt x="105" y="115"/>
                      <a:pt x="113" y="119"/>
                      <a:pt x="119" y="123"/>
                    </a:cubicBezTo>
                    <a:cubicBezTo>
                      <a:pt x="124" y="126"/>
                      <a:pt x="128" y="128"/>
                      <a:pt x="128" y="128"/>
                    </a:cubicBezTo>
                    <a:cubicBezTo>
                      <a:pt x="128" y="129"/>
                      <a:pt x="129" y="129"/>
                      <a:pt x="130" y="128"/>
                    </a:cubicBezTo>
                    <a:cubicBezTo>
                      <a:pt x="130" y="127"/>
                      <a:pt x="130" y="127"/>
                      <a:pt x="130" y="127"/>
                    </a:cubicBezTo>
                    <a:cubicBezTo>
                      <a:pt x="130" y="126"/>
                      <a:pt x="130" y="126"/>
                      <a:pt x="130" y="126"/>
                    </a:cubicBezTo>
                    <a:cubicBezTo>
                      <a:pt x="129" y="125"/>
                      <a:pt x="129" y="125"/>
                      <a:pt x="129" y="125"/>
                    </a:cubicBezTo>
                    <a:cubicBezTo>
                      <a:pt x="127" y="124"/>
                      <a:pt x="125" y="122"/>
                      <a:pt x="121" y="120"/>
                    </a:cubicBezTo>
                    <a:cubicBezTo>
                      <a:pt x="108" y="112"/>
                      <a:pt x="82" y="96"/>
                      <a:pt x="60" y="83"/>
                    </a:cubicBezTo>
                    <a:cubicBezTo>
                      <a:pt x="48" y="76"/>
                      <a:pt x="38" y="70"/>
                      <a:pt x="30" y="65"/>
                    </a:cubicBezTo>
                    <a:cubicBezTo>
                      <a:pt x="26" y="62"/>
                      <a:pt x="23" y="60"/>
                      <a:pt x="21" y="59"/>
                    </a:cubicBezTo>
                    <a:cubicBezTo>
                      <a:pt x="20" y="58"/>
                      <a:pt x="19" y="57"/>
                      <a:pt x="18" y="57"/>
                    </a:cubicBezTo>
                    <a:cubicBezTo>
                      <a:pt x="18" y="57"/>
                      <a:pt x="18" y="57"/>
                      <a:pt x="18" y="57"/>
                    </a:cubicBezTo>
                    <a:cubicBezTo>
                      <a:pt x="18" y="57"/>
                      <a:pt x="18" y="57"/>
                      <a:pt x="18" y="57"/>
                    </a:cubicBezTo>
                    <a:cubicBezTo>
                      <a:pt x="17" y="57"/>
                      <a:pt x="17" y="57"/>
                      <a:pt x="17" y="57"/>
                    </a:cubicBezTo>
                    <a:cubicBezTo>
                      <a:pt x="18" y="57"/>
                      <a:pt x="18" y="57"/>
                      <a:pt x="18" y="57"/>
                    </a:cubicBezTo>
                    <a:cubicBezTo>
                      <a:pt x="18" y="57"/>
                      <a:pt x="18" y="57"/>
                      <a:pt x="18" y="57"/>
                    </a:cubicBezTo>
                    <a:cubicBezTo>
                      <a:pt x="17" y="57"/>
                      <a:pt x="17" y="57"/>
                      <a:pt x="17" y="57"/>
                    </a:cubicBezTo>
                    <a:cubicBezTo>
                      <a:pt x="18" y="57"/>
                      <a:pt x="18" y="57"/>
                      <a:pt x="18" y="57"/>
                    </a:cubicBezTo>
                    <a:cubicBezTo>
                      <a:pt x="17" y="57"/>
                      <a:pt x="17" y="57"/>
                      <a:pt x="17" y="57"/>
                    </a:cubicBezTo>
                    <a:cubicBezTo>
                      <a:pt x="18" y="58"/>
                      <a:pt x="18" y="58"/>
                      <a:pt x="18" y="58"/>
                    </a:cubicBezTo>
                    <a:cubicBezTo>
                      <a:pt x="18" y="57"/>
                      <a:pt x="18" y="57"/>
                      <a:pt x="18" y="57"/>
                    </a:cubicBezTo>
                    <a:cubicBezTo>
                      <a:pt x="17" y="57"/>
                      <a:pt x="17" y="57"/>
                      <a:pt x="17" y="57"/>
                    </a:cubicBezTo>
                    <a:cubicBezTo>
                      <a:pt x="18" y="58"/>
                      <a:pt x="18" y="58"/>
                      <a:pt x="18" y="58"/>
                    </a:cubicBezTo>
                    <a:cubicBezTo>
                      <a:pt x="17" y="57"/>
                      <a:pt x="17" y="57"/>
                      <a:pt x="17" y="57"/>
                    </a:cubicBezTo>
                    <a:cubicBezTo>
                      <a:pt x="16" y="58"/>
                      <a:pt x="16" y="58"/>
                      <a:pt x="16" y="58"/>
                    </a:cubicBezTo>
                    <a:cubicBezTo>
                      <a:pt x="133" y="126"/>
                      <a:pt x="133" y="126"/>
                      <a:pt x="133" y="126"/>
                    </a:cubicBezTo>
                    <a:cubicBezTo>
                      <a:pt x="133" y="126"/>
                      <a:pt x="134" y="126"/>
                      <a:pt x="135" y="126"/>
                    </a:cubicBezTo>
                    <a:cubicBezTo>
                      <a:pt x="135" y="125"/>
                      <a:pt x="135" y="124"/>
                      <a:pt x="134" y="124"/>
                    </a:cubicBezTo>
                    <a:cubicBezTo>
                      <a:pt x="108" y="107"/>
                      <a:pt x="108" y="107"/>
                      <a:pt x="108" y="107"/>
                    </a:cubicBezTo>
                    <a:cubicBezTo>
                      <a:pt x="136" y="123"/>
                      <a:pt x="136" y="123"/>
                      <a:pt x="136" y="123"/>
                    </a:cubicBezTo>
                    <a:cubicBezTo>
                      <a:pt x="136" y="124"/>
                      <a:pt x="137" y="123"/>
                      <a:pt x="138" y="123"/>
                    </a:cubicBezTo>
                    <a:cubicBezTo>
                      <a:pt x="138" y="122"/>
                      <a:pt x="138" y="122"/>
                      <a:pt x="138" y="122"/>
                    </a:cubicBezTo>
                    <a:cubicBezTo>
                      <a:pt x="138" y="121"/>
                      <a:pt x="138" y="121"/>
                      <a:pt x="138" y="121"/>
                    </a:cubicBezTo>
                    <a:cubicBezTo>
                      <a:pt x="137" y="121"/>
                      <a:pt x="137" y="120"/>
                      <a:pt x="137" y="120"/>
                    </a:cubicBezTo>
                    <a:cubicBezTo>
                      <a:pt x="135" y="119"/>
                      <a:pt x="133" y="117"/>
                      <a:pt x="129" y="114"/>
                    </a:cubicBezTo>
                    <a:cubicBezTo>
                      <a:pt x="104" y="97"/>
                      <a:pt x="27" y="52"/>
                      <a:pt x="27" y="52"/>
                    </a:cubicBezTo>
                    <a:cubicBezTo>
                      <a:pt x="26" y="53"/>
                      <a:pt x="26" y="53"/>
                      <a:pt x="26" y="53"/>
                    </a:cubicBezTo>
                    <a:cubicBezTo>
                      <a:pt x="26" y="54"/>
                      <a:pt x="26" y="54"/>
                      <a:pt x="26" y="54"/>
                    </a:cubicBezTo>
                    <a:cubicBezTo>
                      <a:pt x="138" y="119"/>
                      <a:pt x="138" y="119"/>
                      <a:pt x="138" y="119"/>
                    </a:cubicBezTo>
                    <a:cubicBezTo>
                      <a:pt x="139" y="119"/>
                      <a:pt x="140" y="119"/>
                      <a:pt x="140" y="118"/>
                    </a:cubicBezTo>
                    <a:cubicBezTo>
                      <a:pt x="141" y="118"/>
                      <a:pt x="141" y="117"/>
                      <a:pt x="140" y="116"/>
                    </a:cubicBezTo>
                    <a:cubicBezTo>
                      <a:pt x="140" y="116"/>
                      <a:pt x="138" y="115"/>
                      <a:pt x="135" y="114"/>
                    </a:cubicBezTo>
                    <a:cubicBezTo>
                      <a:pt x="125" y="107"/>
                      <a:pt x="100" y="92"/>
                      <a:pt x="78" y="78"/>
                    </a:cubicBezTo>
                    <a:cubicBezTo>
                      <a:pt x="66" y="71"/>
                      <a:pt x="56" y="65"/>
                      <a:pt x="48" y="60"/>
                    </a:cubicBezTo>
                    <a:cubicBezTo>
                      <a:pt x="44" y="57"/>
                      <a:pt x="41" y="55"/>
                      <a:pt x="38" y="53"/>
                    </a:cubicBezTo>
                    <a:cubicBezTo>
                      <a:pt x="37" y="53"/>
                      <a:pt x="36" y="52"/>
                      <a:pt x="36" y="52"/>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4" y="52"/>
                      <a:pt x="34" y="52"/>
                      <a:pt x="34" y="52"/>
                    </a:cubicBezTo>
                    <a:cubicBezTo>
                      <a:pt x="36" y="52"/>
                      <a:pt x="36" y="52"/>
                      <a:pt x="36" y="52"/>
                    </a:cubicBezTo>
                    <a:cubicBezTo>
                      <a:pt x="36" y="51"/>
                      <a:pt x="35" y="51"/>
                      <a:pt x="35" y="51"/>
                    </a:cubicBezTo>
                    <a:cubicBezTo>
                      <a:pt x="34" y="52"/>
                      <a:pt x="34" y="52"/>
                      <a:pt x="34" y="52"/>
                    </a:cubicBezTo>
                    <a:cubicBezTo>
                      <a:pt x="36" y="52"/>
                      <a:pt x="36" y="52"/>
                      <a:pt x="36" y="52"/>
                    </a:cubicBezTo>
                    <a:cubicBezTo>
                      <a:pt x="34" y="52"/>
                      <a:pt x="34" y="52"/>
                      <a:pt x="34" y="52"/>
                    </a:cubicBezTo>
                    <a:cubicBezTo>
                      <a:pt x="35" y="53"/>
                      <a:pt x="35" y="53"/>
                      <a:pt x="35" y="53"/>
                    </a:cubicBezTo>
                    <a:cubicBezTo>
                      <a:pt x="36" y="52"/>
                      <a:pt x="36" y="52"/>
                      <a:pt x="36" y="52"/>
                    </a:cubicBezTo>
                    <a:cubicBezTo>
                      <a:pt x="34" y="52"/>
                      <a:pt x="34" y="52"/>
                      <a:pt x="34" y="52"/>
                    </a:cubicBezTo>
                    <a:cubicBezTo>
                      <a:pt x="35" y="53"/>
                      <a:pt x="35" y="53"/>
                      <a:pt x="35" y="53"/>
                    </a:cubicBezTo>
                    <a:cubicBezTo>
                      <a:pt x="35" y="53"/>
                      <a:pt x="35" y="53"/>
                      <a:pt x="35" y="53"/>
                    </a:cubicBezTo>
                    <a:cubicBezTo>
                      <a:pt x="34" y="52"/>
                      <a:pt x="34" y="52"/>
                      <a:pt x="34" y="52"/>
                    </a:cubicBezTo>
                    <a:cubicBezTo>
                      <a:pt x="35" y="53"/>
                      <a:pt x="35" y="53"/>
                      <a:pt x="35" y="53"/>
                    </a:cubicBezTo>
                    <a:cubicBezTo>
                      <a:pt x="35" y="53"/>
                      <a:pt x="35" y="53"/>
                      <a:pt x="35" y="53"/>
                    </a:cubicBezTo>
                    <a:cubicBezTo>
                      <a:pt x="34" y="52"/>
                      <a:pt x="34" y="52"/>
                      <a:pt x="34" y="52"/>
                    </a:cubicBezTo>
                    <a:cubicBezTo>
                      <a:pt x="35" y="53"/>
                      <a:pt x="35" y="53"/>
                      <a:pt x="35" y="53"/>
                    </a:cubicBezTo>
                    <a:cubicBezTo>
                      <a:pt x="34" y="52"/>
                      <a:pt x="34" y="52"/>
                      <a:pt x="34" y="52"/>
                    </a:cubicBezTo>
                    <a:cubicBezTo>
                      <a:pt x="34" y="53"/>
                      <a:pt x="34" y="53"/>
                      <a:pt x="34" y="53"/>
                    </a:cubicBezTo>
                    <a:cubicBezTo>
                      <a:pt x="35" y="53"/>
                      <a:pt x="35" y="53"/>
                      <a:pt x="35" y="53"/>
                    </a:cubicBezTo>
                    <a:cubicBezTo>
                      <a:pt x="34" y="52"/>
                      <a:pt x="34" y="52"/>
                      <a:pt x="34" y="52"/>
                    </a:cubicBezTo>
                    <a:cubicBezTo>
                      <a:pt x="34" y="53"/>
                      <a:pt x="34" y="53"/>
                      <a:pt x="34" y="53"/>
                    </a:cubicBezTo>
                    <a:cubicBezTo>
                      <a:pt x="34" y="53"/>
                      <a:pt x="34" y="53"/>
                      <a:pt x="34" y="53"/>
                    </a:cubicBezTo>
                    <a:cubicBezTo>
                      <a:pt x="34" y="53"/>
                      <a:pt x="34" y="53"/>
                      <a:pt x="34" y="53"/>
                    </a:cubicBezTo>
                    <a:cubicBezTo>
                      <a:pt x="34" y="53"/>
                      <a:pt x="34" y="53"/>
                      <a:pt x="34" y="53"/>
                    </a:cubicBezTo>
                    <a:cubicBezTo>
                      <a:pt x="34" y="53"/>
                      <a:pt x="34" y="53"/>
                      <a:pt x="34" y="53"/>
                    </a:cubicBezTo>
                    <a:cubicBezTo>
                      <a:pt x="34" y="53"/>
                      <a:pt x="34" y="53"/>
                      <a:pt x="34" y="53"/>
                    </a:cubicBezTo>
                    <a:cubicBezTo>
                      <a:pt x="34" y="53"/>
                      <a:pt x="35" y="53"/>
                      <a:pt x="36" y="54"/>
                    </a:cubicBezTo>
                    <a:cubicBezTo>
                      <a:pt x="41" y="56"/>
                      <a:pt x="49" y="61"/>
                      <a:pt x="60" y="67"/>
                    </a:cubicBezTo>
                    <a:cubicBezTo>
                      <a:pt x="76" y="76"/>
                      <a:pt x="96" y="88"/>
                      <a:pt x="113" y="98"/>
                    </a:cubicBezTo>
                    <a:cubicBezTo>
                      <a:pt x="121" y="103"/>
                      <a:pt x="128" y="108"/>
                      <a:pt x="133" y="111"/>
                    </a:cubicBezTo>
                    <a:cubicBezTo>
                      <a:pt x="138" y="114"/>
                      <a:pt x="141" y="116"/>
                      <a:pt x="141" y="116"/>
                    </a:cubicBezTo>
                    <a:cubicBezTo>
                      <a:pt x="142" y="116"/>
                      <a:pt x="143" y="116"/>
                      <a:pt x="144" y="115"/>
                    </a:cubicBezTo>
                    <a:cubicBezTo>
                      <a:pt x="144" y="115"/>
                      <a:pt x="144" y="114"/>
                      <a:pt x="143" y="113"/>
                    </a:cubicBezTo>
                    <a:cubicBezTo>
                      <a:pt x="39" y="48"/>
                      <a:pt x="39" y="48"/>
                      <a:pt x="39" y="48"/>
                    </a:cubicBezTo>
                    <a:cubicBezTo>
                      <a:pt x="38" y="49"/>
                      <a:pt x="38" y="49"/>
                      <a:pt x="38" y="49"/>
                    </a:cubicBezTo>
                    <a:cubicBezTo>
                      <a:pt x="39" y="50"/>
                      <a:pt x="39" y="50"/>
                      <a:pt x="39" y="50"/>
                    </a:cubicBezTo>
                    <a:cubicBezTo>
                      <a:pt x="38" y="49"/>
                      <a:pt x="38" y="49"/>
                      <a:pt x="38" y="49"/>
                    </a:cubicBezTo>
                    <a:cubicBezTo>
                      <a:pt x="39" y="51"/>
                      <a:pt x="39" y="51"/>
                      <a:pt x="39" y="51"/>
                    </a:cubicBezTo>
                    <a:cubicBezTo>
                      <a:pt x="39" y="50"/>
                      <a:pt x="39" y="50"/>
                      <a:pt x="39" y="50"/>
                    </a:cubicBezTo>
                    <a:cubicBezTo>
                      <a:pt x="38" y="49"/>
                      <a:pt x="38" y="49"/>
                      <a:pt x="38" y="49"/>
                    </a:cubicBezTo>
                    <a:cubicBezTo>
                      <a:pt x="39" y="51"/>
                      <a:pt x="39" y="51"/>
                      <a:pt x="39" y="51"/>
                    </a:cubicBezTo>
                    <a:cubicBezTo>
                      <a:pt x="38" y="50"/>
                      <a:pt x="38" y="50"/>
                      <a:pt x="38" y="50"/>
                    </a:cubicBezTo>
                    <a:cubicBezTo>
                      <a:pt x="38" y="51"/>
                      <a:pt x="38" y="51"/>
                      <a:pt x="38" y="51"/>
                    </a:cubicBezTo>
                    <a:cubicBezTo>
                      <a:pt x="39" y="51"/>
                      <a:pt x="39" y="51"/>
                      <a:pt x="39" y="51"/>
                    </a:cubicBezTo>
                    <a:cubicBezTo>
                      <a:pt x="38" y="50"/>
                      <a:pt x="38" y="50"/>
                      <a:pt x="38" y="50"/>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9" y="51"/>
                      <a:pt x="40" y="51"/>
                    </a:cubicBezTo>
                    <a:cubicBezTo>
                      <a:pt x="44" y="53"/>
                      <a:pt x="53" y="58"/>
                      <a:pt x="63" y="64"/>
                    </a:cubicBezTo>
                    <a:cubicBezTo>
                      <a:pt x="78" y="73"/>
                      <a:pt x="97" y="86"/>
                      <a:pt x="113" y="95"/>
                    </a:cubicBezTo>
                    <a:cubicBezTo>
                      <a:pt x="121" y="100"/>
                      <a:pt x="129" y="105"/>
                      <a:pt x="134" y="108"/>
                    </a:cubicBezTo>
                    <a:cubicBezTo>
                      <a:pt x="137" y="110"/>
                      <a:pt x="139" y="111"/>
                      <a:pt x="141" y="112"/>
                    </a:cubicBezTo>
                    <a:cubicBezTo>
                      <a:pt x="142" y="112"/>
                      <a:pt x="143" y="112"/>
                      <a:pt x="144" y="113"/>
                    </a:cubicBezTo>
                    <a:cubicBezTo>
                      <a:pt x="144" y="113"/>
                      <a:pt x="145" y="113"/>
                      <a:pt x="146" y="113"/>
                    </a:cubicBezTo>
                    <a:cubicBezTo>
                      <a:pt x="146" y="113"/>
                      <a:pt x="146" y="113"/>
                      <a:pt x="146" y="113"/>
                    </a:cubicBezTo>
                    <a:cubicBezTo>
                      <a:pt x="147" y="113"/>
                      <a:pt x="147" y="113"/>
                      <a:pt x="147" y="112"/>
                    </a:cubicBezTo>
                    <a:cubicBezTo>
                      <a:pt x="147" y="112"/>
                      <a:pt x="148" y="112"/>
                      <a:pt x="147" y="111"/>
                    </a:cubicBezTo>
                    <a:cubicBezTo>
                      <a:pt x="147" y="111"/>
                      <a:pt x="147" y="110"/>
                      <a:pt x="147" y="110"/>
                    </a:cubicBezTo>
                    <a:cubicBezTo>
                      <a:pt x="147" y="110"/>
                      <a:pt x="145" y="109"/>
                      <a:pt x="142" y="108"/>
                    </a:cubicBezTo>
                    <a:cubicBezTo>
                      <a:pt x="133" y="102"/>
                      <a:pt x="109" y="88"/>
                      <a:pt x="87" y="75"/>
                    </a:cubicBezTo>
                    <a:cubicBezTo>
                      <a:pt x="76" y="68"/>
                      <a:pt x="66" y="62"/>
                      <a:pt x="59" y="57"/>
                    </a:cubicBezTo>
                    <a:cubicBezTo>
                      <a:pt x="55" y="54"/>
                      <a:pt x="52" y="52"/>
                      <a:pt x="50" y="51"/>
                    </a:cubicBezTo>
                    <a:cubicBezTo>
                      <a:pt x="49" y="50"/>
                      <a:pt x="48" y="49"/>
                      <a:pt x="48" y="49"/>
                    </a:cubicBezTo>
                    <a:cubicBezTo>
                      <a:pt x="47" y="48"/>
                      <a:pt x="47" y="48"/>
                      <a:pt x="47" y="48"/>
                    </a:cubicBezTo>
                    <a:cubicBezTo>
                      <a:pt x="47" y="48"/>
                      <a:pt x="47" y="48"/>
                      <a:pt x="47" y="48"/>
                    </a:cubicBezTo>
                    <a:cubicBezTo>
                      <a:pt x="46" y="49"/>
                      <a:pt x="46" y="49"/>
                      <a:pt x="46" y="49"/>
                    </a:cubicBezTo>
                    <a:cubicBezTo>
                      <a:pt x="47" y="49"/>
                      <a:pt x="47" y="49"/>
                      <a:pt x="47" y="49"/>
                    </a:cubicBezTo>
                    <a:cubicBezTo>
                      <a:pt x="47" y="48"/>
                      <a:pt x="47" y="48"/>
                      <a:pt x="47" y="48"/>
                    </a:cubicBezTo>
                    <a:cubicBezTo>
                      <a:pt x="46" y="49"/>
                      <a:pt x="46" y="49"/>
                      <a:pt x="46" y="49"/>
                    </a:cubicBezTo>
                    <a:cubicBezTo>
                      <a:pt x="47" y="49"/>
                      <a:pt x="47" y="49"/>
                      <a:pt x="47" y="49"/>
                    </a:cubicBezTo>
                    <a:cubicBezTo>
                      <a:pt x="46" y="49"/>
                      <a:pt x="46" y="49"/>
                      <a:pt x="46" y="49"/>
                    </a:cubicBezTo>
                    <a:cubicBezTo>
                      <a:pt x="47" y="50"/>
                      <a:pt x="47" y="50"/>
                      <a:pt x="47" y="50"/>
                    </a:cubicBezTo>
                    <a:cubicBezTo>
                      <a:pt x="47" y="49"/>
                      <a:pt x="47" y="49"/>
                      <a:pt x="47" y="49"/>
                    </a:cubicBezTo>
                    <a:cubicBezTo>
                      <a:pt x="46" y="49"/>
                      <a:pt x="46" y="49"/>
                      <a:pt x="46" y="49"/>
                    </a:cubicBezTo>
                    <a:cubicBezTo>
                      <a:pt x="47" y="50"/>
                      <a:pt x="47" y="50"/>
                      <a:pt x="47" y="50"/>
                    </a:cubicBezTo>
                    <a:cubicBezTo>
                      <a:pt x="47" y="50"/>
                      <a:pt x="47" y="50"/>
                      <a:pt x="47" y="50"/>
                    </a:cubicBezTo>
                    <a:cubicBezTo>
                      <a:pt x="46" y="49"/>
                      <a:pt x="46" y="49"/>
                      <a:pt x="46" y="49"/>
                    </a:cubicBezTo>
                    <a:cubicBezTo>
                      <a:pt x="46" y="50"/>
                      <a:pt x="46" y="50"/>
                      <a:pt x="46" y="50"/>
                    </a:cubicBezTo>
                    <a:cubicBezTo>
                      <a:pt x="47" y="50"/>
                      <a:pt x="47" y="50"/>
                      <a:pt x="47" y="50"/>
                    </a:cubicBezTo>
                    <a:cubicBezTo>
                      <a:pt x="46" y="49"/>
                      <a:pt x="46" y="49"/>
                      <a:pt x="46" y="49"/>
                    </a:cubicBezTo>
                    <a:cubicBezTo>
                      <a:pt x="46" y="50"/>
                      <a:pt x="46" y="50"/>
                      <a:pt x="46" y="50"/>
                    </a:cubicBezTo>
                    <a:cubicBezTo>
                      <a:pt x="46" y="49"/>
                      <a:pt x="46" y="49"/>
                      <a:pt x="46" y="49"/>
                    </a:cubicBezTo>
                    <a:cubicBezTo>
                      <a:pt x="46" y="50"/>
                      <a:pt x="46" y="50"/>
                      <a:pt x="46" y="50"/>
                    </a:cubicBezTo>
                    <a:cubicBezTo>
                      <a:pt x="46" y="50"/>
                      <a:pt x="46" y="50"/>
                      <a:pt x="46" y="50"/>
                    </a:cubicBezTo>
                    <a:cubicBezTo>
                      <a:pt x="46" y="49"/>
                      <a:pt x="46" y="49"/>
                      <a:pt x="46" y="49"/>
                    </a:cubicBezTo>
                    <a:cubicBezTo>
                      <a:pt x="46" y="50"/>
                      <a:pt x="46" y="50"/>
                      <a:pt x="46" y="50"/>
                    </a:cubicBezTo>
                    <a:cubicBezTo>
                      <a:pt x="46" y="49"/>
                      <a:pt x="46" y="49"/>
                      <a:pt x="46" y="49"/>
                    </a:cubicBezTo>
                    <a:cubicBezTo>
                      <a:pt x="46" y="50"/>
                      <a:pt x="46" y="50"/>
                      <a:pt x="46" y="50"/>
                    </a:cubicBezTo>
                    <a:cubicBezTo>
                      <a:pt x="46" y="50"/>
                      <a:pt x="46" y="50"/>
                      <a:pt x="46" y="50"/>
                    </a:cubicBezTo>
                    <a:cubicBezTo>
                      <a:pt x="46" y="49"/>
                      <a:pt x="46" y="49"/>
                      <a:pt x="46" y="49"/>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7" y="51"/>
                      <a:pt x="48" y="51"/>
                    </a:cubicBezTo>
                    <a:cubicBezTo>
                      <a:pt x="55" y="55"/>
                      <a:pt x="80" y="70"/>
                      <a:pt x="103" y="84"/>
                    </a:cubicBezTo>
                    <a:cubicBezTo>
                      <a:pt x="114" y="91"/>
                      <a:pt x="126" y="97"/>
                      <a:pt x="134" y="102"/>
                    </a:cubicBezTo>
                    <a:cubicBezTo>
                      <a:pt x="138" y="105"/>
                      <a:pt x="142" y="107"/>
                      <a:pt x="144" y="108"/>
                    </a:cubicBezTo>
                    <a:cubicBezTo>
                      <a:pt x="146" y="109"/>
                      <a:pt x="147" y="109"/>
                      <a:pt x="148" y="110"/>
                    </a:cubicBezTo>
                    <a:cubicBezTo>
                      <a:pt x="148" y="110"/>
                      <a:pt x="148" y="110"/>
                      <a:pt x="149" y="110"/>
                    </a:cubicBezTo>
                    <a:cubicBezTo>
                      <a:pt x="149" y="110"/>
                      <a:pt x="149" y="110"/>
                      <a:pt x="149" y="110"/>
                    </a:cubicBezTo>
                    <a:cubicBezTo>
                      <a:pt x="150" y="111"/>
                      <a:pt x="150" y="111"/>
                      <a:pt x="150" y="111"/>
                    </a:cubicBezTo>
                    <a:cubicBezTo>
                      <a:pt x="150" y="110"/>
                      <a:pt x="150" y="110"/>
                      <a:pt x="150" y="110"/>
                    </a:cubicBezTo>
                    <a:cubicBezTo>
                      <a:pt x="151" y="110"/>
                      <a:pt x="151" y="110"/>
                      <a:pt x="151" y="110"/>
                    </a:cubicBezTo>
                    <a:cubicBezTo>
                      <a:pt x="151" y="109"/>
                      <a:pt x="151" y="109"/>
                      <a:pt x="151" y="109"/>
                    </a:cubicBezTo>
                    <a:cubicBezTo>
                      <a:pt x="151" y="108"/>
                      <a:pt x="151" y="108"/>
                      <a:pt x="150" y="108"/>
                    </a:cubicBezTo>
                    <a:cubicBezTo>
                      <a:pt x="51" y="45"/>
                      <a:pt x="51" y="45"/>
                      <a:pt x="51" y="45"/>
                    </a:cubicBezTo>
                    <a:cubicBezTo>
                      <a:pt x="50" y="47"/>
                      <a:pt x="50" y="47"/>
                      <a:pt x="50" y="47"/>
                    </a:cubicBezTo>
                    <a:cubicBezTo>
                      <a:pt x="51" y="48"/>
                      <a:pt x="51" y="48"/>
                      <a:pt x="51" y="48"/>
                    </a:cubicBezTo>
                    <a:cubicBezTo>
                      <a:pt x="50" y="47"/>
                      <a:pt x="50" y="47"/>
                      <a:pt x="50" y="47"/>
                    </a:cubicBezTo>
                    <a:cubicBezTo>
                      <a:pt x="51" y="48"/>
                      <a:pt x="51" y="48"/>
                      <a:pt x="51" y="48"/>
                    </a:cubicBezTo>
                    <a:cubicBezTo>
                      <a:pt x="51" y="48"/>
                      <a:pt x="51" y="48"/>
                      <a:pt x="51" y="48"/>
                    </a:cubicBezTo>
                    <a:cubicBezTo>
                      <a:pt x="50" y="47"/>
                      <a:pt x="50" y="47"/>
                      <a:pt x="50" y="47"/>
                    </a:cubicBezTo>
                    <a:cubicBezTo>
                      <a:pt x="51" y="48"/>
                      <a:pt x="51" y="48"/>
                      <a:pt x="51" y="48"/>
                    </a:cubicBezTo>
                    <a:cubicBezTo>
                      <a:pt x="50" y="47"/>
                      <a:pt x="50" y="47"/>
                      <a:pt x="50" y="47"/>
                    </a:cubicBezTo>
                    <a:cubicBezTo>
                      <a:pt x="50" y="48"/>
                      <a:pt x="50" y="48"/>
                      <a:pt x="50" y="48"/>
                    </a:cubicBezTo>
                    <a:cubicBezTo>
                      <a:pt x="51" y="48"/>
                      <a:pt x="51" y="48"/>
                      <a:pt x="51" y="48"/>
                    </a:cubicBezTo>
                    <a:cubicBezTo>
                      <a:pt x="50" y="47"/>
                      <a:pt x="50" y="47"/>
                      <a:pt x="50" y="47"/>
                    </a:cubicBezTo>
                    <a:cubicBezTo>
                      <a:pt x="50" y="48"/>
                      <a:pt x="50" y="48"/>
                      <a:pt x="50" y="48"/>
                    </a:cubicBezTo>
                    <a:cubicBezTo>
                      <a:pt x="50" y="48"/>
                      <a:pt x="50" y="48"/>
                      <a:pt x="50" y="48"/>
                    </a:cubicBezTo>
                    <a:cubicBezTo>
                      <a:pt x="50" y="48"/>
                      <a:pt x="50" y="48"/>
                      <a:pt x="50" y="48"/>
                    </a:cubicBezTo>
                    <a:cubicBezTo>
                      <a:pt x="50" y="48"/>
                      <a:pt x="50" y="48"/>
                      <a:pt x="50" y="48"/>
                    </a:cubicBezTo>
                    <a:cubicBezTo>
                      <a:pt x="50" y="48"/>
                      <a:pt x="50" y="48"/>
                      <a:pt x="50" y="48"/>
                    </a:cubicBezTo>
                    <a:cubicBezTo>
                      <a:pt x="50" y="48"/>
                      <a:pt x="50" y="48"/>
                      <a:pt x="50" y="48"/>
                    </a:cubicBezTo>
                    <a:cubicBezTo>
                      <a:pt x="50" y="48"/>
                      <a:pt x="51" y="48"/>
                      <a:pt x="52" y="49"/>
                    </a:cubicBezTo>
                    <a:cubicBezTo>
                      <a:pt x="56" y="51"/>
                      <a:pt x="64" y="55"/>
                      <a:pt x="74" y="61"/>
                    </a:cubicBezTo>
                    <a:cubicBezTo>
                      <a:pt x="90" y="69"/>
                      <a:pt x="110" y="81"/>
                      <a:pt x="126" y="90"/>
                    </a:cubicBezTo>
                    <a:cubicBezTo>
                      <a:pt x="134" y="94"/>
                      <a:pt x="141" y="98"/>
                      <a:pt x="146" y="101"/>
                    </a:cubicBezTo>
                    <a:cubicBezTo>
                      <a:pt x="151" y="104"/>
                      <a:pt x="154" y="106"/>
                      <a:pt x="154" y="106"/>
                    </a:cubicBezTo>
                    <a:cubicBezTo>
                      <a:pt x="154" y="106"/>
                      <a:pt x="154" y="106"/>
                      <a:pt x="155" y="106"/>
                    </a:cubicBezTo>
                    <a:cubicBezTo>
                      <a:pt x="155" y="106"/>
                      <a:pt x="155" y="106"/>
                      <a:pt x="156" y="106"/>
                    </a:cubicBezTo>
                    <a:cubicBezTo>
                      <a:pt x="156" y="105"/>
                      <a:pt x="156" y="105"/>
                      <a:pt x="156" y="105"/>
                    </a:cubicBezTo>
                    <a:cubicBezTo>
                      <a:pt x="156" y="104"/>
                      <a:pt x="156" y="104"/>
                      <a:pt x="156" y="104"/>
                    </a:cubicBezTo>
                    <a:cubicBezTo>
                      <a:pt x="155" y="104"/>
                      <a:pt x="155" y="104"/>
                      <a:pt x="155" y="104"/>
                    </a:cubicBezTo>
                    <a:cubicBezTo>
                      <a:pt x="155" y="103"/>
                      <a:pt x="154" y="103"/>
                      <a:pt x="153" y="102"/>
                    </a:cubicBezTo>
                    <a:cubicBezTo>
                      <a:pt x="147" y="97"/>
                      <a:pt x="123" y="83"/>
                      <a:pt x="102" y="70"/>
                    </a:cubicBezTo>
                    <a:cubicBezTo>
                      <a:pt x="80" y="56"/>
                      <a:pt x="60" y="44"/>
                      <a:pt x="60" y="44"/>
                    </a:cubicBezTo>
                    <a:cubicBezTo>
                      <a:pt x="59" y="45"/>
                      <a:pt x="59" y="45"/>
                      <a:pt x="59" y="45"/>
                    </a:cubicBezTo>
                    <a:cubicBezTo>
                      <a:pt x="61" y="46"/>
                      <a:pt x="61" y="46"/>
                      <a:pt x="61" y="46"/>
                    </a:cubicBezTo>
                    <a:cubicBezTo>
                      <a:pt x="59" y="45"/>
                      <a:pt x="59" y="45"/>
                      <a:pt x="59" y="45"/>
                    </a:cubicBezTo>
                    <a:cubicBezTo>
                      <a:pt x="60" y="47"/>
                      <a:pt x="60" y="47"/>
                      <a:pt x="60" y="47"/>
                    </a:cubicBezTo>
                    <a:cubicBezTo>
                      <a:pt x="61" y="46"/>
                      <a:pt x="61" y="46"/>
                      <a:pt x="61" y="46"/>
                    </a:cubicBezTo>
                    <a:cubicBezTo>
                      <a:pt x="59" y="45"/>
                      <a:pt x="59" y="45"/>
                      <a:pt x="59" y="45"/>
                    </a:cubicBezTo>
                    <a:cubicBezTo>
                      <a:pt x="60" y="47"/>
                      <a:pt x="60" y="47"/>
                      <a:pt x="60" y="47"/>
                    </a:cubicBezTo>
                    <a:cubicBezTo>
                      <a:pt x="59" y="46"/>
                      <a:pt x="59" y="46"/>
                      <a:pt x="59" y="46"/>
                    </a:cubicBezTo>
                    <a:cubicBezTo>
                      <a:pt x="59" y="47"/>
                      <a:pt x="59" y="47"/>
                      <a:pt x="59" y="47"/>
                    </a:cubicBezTo>
                    <a:cubicBezTo>
                      <a:pt x="60" y="47"/>
                      <a:pt x="60" y="47"/>
                      <a:pt x="60" y="47"/>
                    </a:cubicBezTo>
                    <a:cubicBezTo>
                      <a:pt x="59" y="46"/>
                      <a:pt x="59" y="46"/>
                      <a:pt x="59" y="46"/>
                    </a:cubicBezTo>
                    <a:cubicBezTo>
                      <a:pt x="59" y="47"/>
                      <a:pt x="59" y="47"/>
                      <a:pt x="59" y="47"/>
                    </a:cubicBezTo>
                    <a:cubicBezTo>
                      <a:pt x="59" y="46"/>
                      <a:pt x="59" y="46"/>
                      <a:pt x="59" y="46"/>
                    </a:cubicBezTo>
                    <a:cubicBezTo>
                      <a:pt x="59" y="47"/>
                      <a:pt x="59" y="47"/>
                      <a:pt x="59" y="47"/>
                    </a:cubicBezTo>
                    <a:cubicBezTo>
                      <a:pt x="59" y="47"/>
                      <a:pt x="59" y="47"/>
                      <a:pt x="59" y="47"/>
                    </a:cubicBezTo>
                    <a:cubicBezTo>
                      <a:pt x="59" y="46"/>
                      <a:pt x="59" y="46"/>
                      <a:pt x="59" y="46"/>
                    </a:cubicBezTo>
                    <a:cubicBezTo>
                      <a:pt x="59" y="47"/>
                      <a:pt x="59" y="47"/>
                      <a:pt x="59" y="47"/>
                    </a:cubicBezTo>
                    <a:cubicBezTo>
                      <a:pt x="59" y="47"/>
                      <a:pt x="59" y="47"/>
                      <a:pt x="59" y="47"/>
                    </a:cubicBezTo>
                    <a:cubicBezTo>
                      <a:pt x="60" y="47"/>
                      <a:pt x="63" y="48"/>
                      <a:pt x="66" y="50"/>
                    </a:cubicBezTo>
                    <a:cubicBezTo>
                      <a:pt x="77" y="56"/>
                      <a:pt x="100" y="70"/>
                      <a:pt x="121" y="82"/>
                    </a:cubicBezTo>
                    <a:cubicBezTo>
                      <a:pt x="131" y="88"/>
                      <a:pt x="140" y="93"/>
                      <a:pt x="147" y="98"/>
                    </a:cubicBezTo>
                    <a:cubicBezTo>
                      <a:pt x="154" y="102"/>
                      <a:pt x="158" y="104"/>
                      <a:pt x="158" y="104"/>
                    </a:cubicBezTo>
                    <a:cubicBezTo>
                      <a:pt x="159" y="103"/>
                      <a:pt x="159" y="103"/>
                      <a:pt x="159" y="103"/>
                    </a:cubicBezTo>
                    <a:cubicBezTo>
                      <a:pt x="160" y="102"/>
                      <a:pt x="160" y="102"/>
                      <a:pt x="160" y="102"/>
                    </a:cubicBezTo>
                    <a:cubicBezTo>
                      <a:pt x="160" y="102"/>
                      <a:pt x="154" y="98"/>
                      <a:pt x="145" y="93"/>
                    </a:cubicBezTo>
                    <a:cubicBezTo>
                      <a:pt x="131" y="85"/>
                      <a:pt x="111" y="73"/>
                      <a:pt x="94" y="62"/>
                    </a:cubicBezTo>
                    <a:cubicBezTo>
                      <a:pt x="86" y="57"/>
                      <a:pt x="78" y="52"/>
                      <a:pt x="73" y="49"/>
                    </a:cubicBezTo>
                    <a:cubicBezTo>
                      <a:pt x="70" y="47"/>
                      <a:pt x="68" y="45"/>
                      <a:pt x="66" y="44"/>
                    </a:cubicBezTo>
                    <a:cubicBezTo>
                      <a:pt x="65" y="44"/>
                      <a:pt x="65" y="43"/>
                      <a:pt x="65" y="43"/>
                    </a:cubicBezTo>
                    <a:cubicBezTo>
                      <a:pt x="64" y="43"/>
                      <a:pt x="64" y="43"/>
                      <a:pt x="64" y="43"/>
                    </a:cubicBezTo>
                    <a:cubicBezTo>
                      <a:pt x="64" y="43"/>
                      <a:pt x="64" y="43"/>
                      <a:pt x="64" y="43"/>
                    </a:cubicBezTo>
                    <a:cubicBezTo>
                      <a:pt x="64" y="43"/>
                      <a:pt x="64" y="43"/>
                      <a:pt x="64" y="43"/>
                    </a:cubicBezTo>
                    <a:cubicBezTo>
                      <a:pt x="64" y="43"/>
                      <a:pt x="64" y="43"/>
                      <a:pt x="64" y="43"/>
                    </a:cubicBezTo>
                    <a:cubicBezTo>
                      <a:pt x="64" y="43"/>
                      <a:pt x="64" y="43"/>
                      <a:pt x="64" y="43"/>
                    </a:cubicBezTo>
                    <a:cubicBezTo>
                      <a:pt x="64" y="43"/>
                      <a:pt x="64" y="43"/>
                      <a:pt x="64" y="43"/>
                    </a:cubicBezTo>
                    <a:cubicBezTo>
                      <a:pt x="63" y="43"/>
                      <a:pt x="63" y="43"/>
                      <a:pt x="63" y="43"/>
                    </a:cubicBezTo>
                    <a:cubicBezTo>
                      <a:pt x="64" y="43"/>
                      <a:pt x="64" y="43"/>
                      <a:pt x="64" y="43"/>
                    </a:cubicBezTo>
                    <a:cubicBezTo>
                      <a:pt x="64" y="43"/>
                      <a:pt x="64" y="43"/>
                      <a:pt x="64" y="43"/>
                    </a:cubicBezTo>
                    <a:cubicBezTo>
                      <a:pt x="63" y="43"/>
                      <a:pt x="63" y="43"/>
                      <a:pt x="63" y="43"/>
                    </a:cubicBezTo>
                    <a:cubicBezTo>
                      <a:pt x="64" y="43"/>
                      <a:pt x="64" y="43"/>
                      <a:pt x="64" y="43"/>
                    </a:cubicBezTo>
                    <a:cubicBezTo>
                      <a:pt x="63" y="43"/>
                      <a:pt x="63" y="43"/>
                      <a:pt x="63" y="43"/>
                    </a:cubicBezTo>
                    <a:cubicBezTo>
                      <a:pt x="64" y="44"/>
                      <a:pt x="64" y="44"/>
                      <a:pt x="64" y="44"/>
                    </a:cubicBezTo>
                    <a:cubicBezTo>
                      <a:pt x="64" y="43"/>
                      <a:pt x="64" y="43"/>
                      <a:pt x="64" y="43"/>
                    </a:cubicBezTo>
                    <a:cubicBezTo>
                      <a:pt x="63" y="43"/>
                      <a:pt x="63" y="43"/>
                      <a:pt x="63" y="43"/>
                    </a:cubicBezTo>
                    <a:cubicBezTo>
                      <a:pt x="64" y="44"/>
                      <a:pt x="64" y="44"/>
                      <a:pt x="64" y="44"/>
                    </a:cubicBezTo>
                    <a:cubicBezTo>
                      <a:pt x="64" y="44"/>
                      <a:pt x="64" y="44"/>
                      <a:pt x="64" y="44"/>
                    </a:cubicBezTo>
                    <a:cubicBezTo>
                      <a:pt x="63" y="43"/>
                      <a:pt x="63" y="43"/>
                      <a:pt x="63" y="43"/>
                    </a:cubicBezTo>
                    <a:cubicBezTo>
                      <a:pt x="63" y="44"/>
                      <a:pt x="63" y="44"/>
                      <a:pt x="63" y="44"/>
                    </a:cubicBezTo>
                    <a:cubicBezTo>
                      <a:pt x="64" y="44"/>
                      <a:pt x="64" y="44"/>
                      <a:pt x="64" y="44"/>
                    </a:cubicBezTo>
                    <a:cubicBezTo>
                      <a:pt x="63" y="43"/>
                      <a:pt x="63" y="43"/>
                      <a:pt x="63" y="43"/>
                    </a:cubicBezTo>
                    <a:cubicBezTo>
                      <a:pt x="63" y="44"/>
                      <a:pt x="63" y="44"/>
                      <a:pt x="63" y="44"/>
                    </a:cubicBezTo>
                    <a:cubicBezTo>
                      <a:pt x="63" y="43"/>
                      <a:pt x="63" y="43"/>
                      <a:pt x="63" y="43"/>
                    </a:cubicBezTo>
                    <a:cubicBezTo>
                      <a:pt x="63" y="44"/>
                      <a:pt x="63" y="44"/>
                      <a:pt x="63" y="44"/>
                    </a:cubicBezTo>
                    <a:cubicBezTo>
                      <a:pt x="63" y="44"/>
                      <a:pt x="63" y="44"/>
                      <a:pt x="63" y="44"/>
                    </a:cubicBezTo>
                    <a:cubicBezTo>
                      <a:pt x="63" y="43"/>
                      <a:pt x="63" y="43"/>
                      <a:pt x="63" y="43"/>
                    </a:cubicBezTo>
                    <a:cubicBezTo>
                      <a:pt x="63" y="44"/>
                      <a:pt x="63" y="44"/>
                      <a:pt x="63" y="44"/>
                    </a:cubicBezTo>
                    <a:cubicBezTo>
                      <a:pt x="63" y="43"/>
                      <a:pt x="63" y="43"/>
                      <a:pt x="63" y="43"/>
                    </a:cubicBezTo>
                    <a:cubicBezTo>
                      <a:pt x="63" y="44"/>
                      <a:pt x="63" y="44"/>
                      <a:pt x="63" y="44"/>
                    </a:cubicBezTo>
                    <a:cubicBezTo>
                      <a:pt x="63" y="44"/>
                      <a:pt x="63" y="44"/>
                      <a:pt x="63" y="44"/>
                    </a:cubicBezTo>
                    <a:cubicBezTo>
                      <a:pt x="63" y="43"/>
                      <a:pt x="63" y="43"/>
                      <a:pt x="63" y="43"/>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3" y="44"/>
                      <a:pt x="63" y="44"/>
                    </a:cubicBezTo>
                    <a:cubicBezTo>
                      <a:pt x="63" y="44"/>
                      <a:pt x="64" y="45"/>
                      <a:pt x="65" y="45"/>
                    </a:cubicBezTo>
                    <a:cubicBezTo>
                      <a:pt x="72" y="49"/>
                      <a:pt x="96" y="63"/>
                      <a:pt x="119" y="76"/>
                    </a:cubicBezTo>
                    <a:cubicBezTo>
                      <a:pt x="130" y="83"/>
                      <a:pt x="141" y="89"/>
                      <a:pt x="149" y="94"/>
                    </a:cubicBezTo>
                    <a:cubicBezTo>
                      <a:pt x="157" y="99"/>
                      <a:pt x="162" y="102"/>
                      <a:pt x="162" y="102"/>
                    </a:cubicBezTo>
                    <a:cubicBezTo>
                      <a:pt x="162" y="102"/>
                      <a:pt x="163" y="102"/>
                      <a:pt x="163" y="102"/>
                    </a:cubicBezTo>
                    <a:cubicBezTo>
                      <a:pt x="164" y="101"/>
                      <a:pt x="164" y="101"/>
                      <a:pt x="164" y="100"/>
                    </a:cubicBezTo>
                    <a:cubicBezTo>
                      <a:pt x="164" y="100"/>
                      <a:pt x="164" y="100"/>
                      <a:pt x="164" y="99"/>
                    </a:cubicBezTo>
                    <a:cubicBezTo>
                      <a:pt x="163" y="99"/>
                      <a:pt x="163" y="99"/>
                      <a:pt x="163" y="99"/>
                    </a:cubicBezTo>
                    <a:cubicBezTo>
                      <a:pt x="163" y="99"/>
                      <a:pt x="163" y="99"/>
                      <a:pt x="163" y="99"/>
                    </a:cubicBezTo>
                    <a:cubicBezTo>
                      <a:pt x="161" y="97"/>
                      <a:pt x="154" y="93"/>
                      <a:pt x="145" y="88"/>
                    </a:cubicBezTo>
                    <a:cubicBezTo>
                      <a:pt x="131" y="79"/>
                      <a:pt x="112" y="68"/>
                      <a:pt x="97" y="58"/>
                    </a:cubicBezTo>
                    <a:cubicBezTo>
                      <a:pt x="89" y="53"/>
                      <a:pt x="82" y="49"/>
                      <a:pt x="77" y="46"/>
                    </a:cubicBezTo>
                    <a:cubicBezTo>
                      <a:pt x="74" y="44"/>
                      <a:pt x="72" y="43"/>
                      <a:pt x="71" y="42"/>
                    </a:cubicBezTo>
                    <a:cubicBezTo>
                      <a:pt x="70" y="41"/>
                      <a:pt x="70" y="41"/>
                      <a:pt x="69" y="41"/>
                    </a:cubicBezTo>
                    <a:cubicBezTo>
                      <a:pt x="69" y="41"/>
                      <a:pt x="69" y="41"/>
                      <a:pt x="69" y="41"/>
                    </a:cubicBezTo>
                    <a:cubicBezTo>
                      <a:pt x="69" y="41"/>
                      <a:pt x="69" y="41"/>
                      <a:pt x="69" y="41"/>
                    </a:cubicBezTo>
                    <a:cubicBezTo>
                      <a:pt x="69" y="41"/>
                      <a:pt x="69" y="41"/>
                      <a:pt x="69" y="41"/>
                    </a:cubicBezTo>
                    <a:cubicBezTo>
                      <a:pt x="69" y="41"/>
                      <a:pt x="69" y="41"/>
                      <a:pt x="69" y="41"/>
                    </a:cubicBezTo>
                    <a:cubicBezTo>
                      <a:pt x="69" y="41"/>
                      <a:pt x="69" y="41"/>
                      <a:pt x="69" y="41"/>
                    </a:cubicBezTo>
                    <a:cubicBezTo>
                      <a:pt x="69" y="41"/>
                      <a:pt x="69" y="41"/>
                      <a:pt x="69" y="41"/>
                    </a:cubicBezTo>
                    <a:cubicBezTo>
                      <a:pt x="68" y="41"/>
                      <a:pt x="68" y="41"/>
                      <a:pt x="68" y="41"/>
                    </a:cubicBezTo>
                    <a:cubicBezTo>
                      <a:pt x="69" y="41"/>
                      <a:pt x="69" y="41"/>
                      <a:pt x="69" y="41"/>
                    </a:cubicBezTo>
                    <a:cubicBezTo>
                      <a:pt x="69" y="41"/>
                      <a:pt x="69" y="41"/>
                      <a:pt x="69" y="41"/>
                    </a:cubicBezTo>
                    <a:cubicBezTo>
                      <a:pt x="68" y="41"/>
                      <a:pt x="68" y="41"/>
                      <a:pt x="68" y="41"/>
                    </a:cubicBezTo>
                    <a:cubicBezTo>
                      <a:pt x="69" y="41"/>
                      <a:pt x="69" y="41"/>
                      <a:pt x="69" y="41"/>
                    </a:cubicBezTo>
                    <a:cubicBezTo>
                      <a:pt x="68" y="41"/>
                      <a:pt x="68" y="41"/>
                      <a:pt x="68" y="41"/>
                    </a:cubicBezTo>
                    <a:cubicBezTo>
                      <a:pt x="69" y="42"/>
                      <a:pt x="69" y="42"/>
                      <a:pt x="69" y="42"/>
                    </a:cubicBezTo>
                    <a:cubicBezTo>
                      <a:pt x="69" y="41"/>
                      <a:pt x="69" y="41"/>
                      <a:pt x="69" y="41"/>
                    </a:cubicBezTo>
                    <a:cubicBezTo>
                      <a:pt x="68" y="41"/>
                      <a:pt x="68" y="41"/>
                      <a:pt x="68" y="41"/>
                    </a:cubicBezTo>
                    <a:cubicBezTo>
                      <a:pt x="69" y="42"/>
                      <a:pt x="69" y="42"/>
                      <a:pt x="69" y="42"/>
                    </a:cubicBezTo>
                    <a:cubicBezTo>
                      <a:pt x="68" y="41"/>
                      <a:pt x="68" y="41"/>
                      <a:pt x="68" y="41"/>
                    </a:cubicBezTo>
                    <a:cubicBezTo>
                      <a:pt x="67" y="42"/>
                      <a:pt x="67" y="42"/>
                      <a:pt x="67" y="42"/>
                    </a:cubicBezTo>
                    <a:cubicBezTo>
                      <a:pt x="165" y="98"/>
                      <a:pt x="165" y="98"/>
                      <a:pt x="165" y="98"/>
                    </a:cubicBezTo>
                    <a:cubicBezTo>
                      <a:pt x="166" y="99"/>
                      <a:pt x="167" y="99"/>
                      <a:pt x="167" y="98"/>
                    </a:cubicBezTo>
                    <a:cubicBezTo>
                      <a:pt x="167" y="97"/>
                      <a:pt x="167" y="97"/>
                      <a:pt x="167" y="97"/>
                    </a:cubicBezTo>
                    <a:cubicBezTo>
                      <a:pt x="167" y="96"/>
                      <a:pt x="167" y="96"/>
                      <a:pt x="167" y="96"/>
                    </a:cubicBezTo>
                    <a:cubicBezTo>
                      <a:pt x="166" y="95"/>
                      <a:pt x="166" y="95"/>
                      <a:pt x="166" y="95"/>
                    </a:cubicBezTo>
                    <a:cubicBezTo>
                      <a:pt x="165" y="94"/>
                      <a:pt x="163" y="93"/>
                      <a:pt x="160" y="91"/>
                    </a:cubicBezTo>
                    <a:cubicBezTo>
                      <a:pt x="139" y="77"/>
                      <a:pt x="76" y="39"/>
                      <a:pt x="76" y="39"/>
                    </a:cubicBezTo>
                    <a:cubicBezTo>
                      <a:pt x="76" y="39"/>
                      <a:pt x="76" y="39"/>
                      <a:pt x="75" y="39"/>
                    </a:cubicBezTo>
                    <a:cubicBezTo>
                      <a:pt x="75" y="39"/>
                      <a:pt x="74" y="39"/>
                      <a:pt x="74" y="40"/>
                    </a:cubicBezTo>
                    <a:cubicBezTo>
                      <a:pt x="74" y="40"/>
                      <a:pt x="74" y="41"/>
                      <a:pt x="74" y="41"/>
                    </a:cubicBezTo>
                    <a:cubicBezTo>
                      <a:pt x="74" y="41"/>
                      <a:pt x="74" y="42"/>
                      <a:pt x="75" y="42"/>
                    </a:cubicBezTo>
                    <a:cubicBezTo>
                      <a:pt x="75" y="42"/>
                      <a:pt x="97" y="55"/>
                      <a:pt x="121" y="68"/>
                    </a:cubicBezTo>
                    <a:cubicBezTo>
                      <a:pt x="132" y="75"/>
                      <a:pt x="144" y="82"/>
                      <a:pt x="153" y="87"/>
                    </a:cubicBezTo>
                    <a:cubicBezTo>
                      <a:pt x="158" y="89"/>
                      <a:pt x="162" y="91"/>
                      <a:pt x="164" y="93"/>
                    </a:cubicBezTo>
                    <a:cubicBezTo>
                      <a:pt x="166" y="93"/>
                      <a:pt x="167" y="94"/>
                      <a:pt x="168" y="94"/>
                    </a:cubicBezTo>
                    <a:cubicBezTo>
                      <a:pt x="168" y="95"/>
                      <a:pt x="169" y="95"/>
                      <a:pt x="169" y="95"/>
                    </a:cubicBezTo>
                    <a:cubicBezTo>
                      <a:pt x="170" y="95"/>
                      <a:pt x="170" y="95"/>
                      <a:pt x="170" y="95"/>
                    </a:cubicBezTo>
                    <a:cubicBezTo>
                      <a:pt x="171" y="95"/>
                      <a:pt x="171" y="95"/>
                      <a:pt x="171" y="95"/>
                    </a:cubicBezTo>
                    <a:cubicBezTo>
                      <a:pt x="171" y="95"/>
                      <a:pt x="171" y="95"/>
                      <a:pt x="172" y="94"/>
                    </a:cubicBezTo>
                    <a:cubicBezTo>
                      <a:pt x="172" y="94"/>
                      <a:pt x="172" y="94"/>
                      <a:pt x="172" y="93"/>
                    </a:cubicBezTo>
                    <a:cubicBezTo>
                      <a:pt x="172" y="93"/>
                      <a:pt x="172" y="93"/>
                      <a:pt x="171" y="92"/>
                    </a:cubicBezTo>
                    <a:cubicBezTo>
                      <a:pt x="171" y="92"/>
                      <a:pt x="165" y="89"/>
                      <a:pt x="157" y="84"/>
                    </a:cubicBezTo>
                    <a:cubicBezTo>
                      <a:pt x="144" y="77"/>
                      <a:pt x="125" y="65"/>
                      <a:pt x="109" y="55"/>
                    </a:cubicBezTo>
                    <a:cubicBezTo>
                      <a:pt x="101" y="51"/>
                      <a:pt x="94" y="46"/>
                      <a:pt x="89" y="43"/>
                    </a:cubicBezTo>
                    <a:cubicBezTo>
                      <a:pt x="86" y="41"/>
                      <a:pt x="84" y="39"/>
                      <a:pt x="83" y="38"/>
                    </a:cubicBezTo>
                    <a:cubicBezTo>
                      <a:pt x="82" y="38"/>
                      <a:pt x="82"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1" y="37"/>
                      <a:pt x="81" y="37"/>
                      <a:pt x="81" y="37"/>
                    </a:cubicBezTo>
                    <a:cubicBezTo>
                      <a:pt x="80" y="37"/>
                      <a:pt x="80" y="37"/>
                      <a:pt x="80" y="37"/>
                    </a:cubicBezTo>
                    <a:cubicBezTo>
                      <a:pt x="81" y="37"/>
                      <a:pt x="81" y="37"/>
                      <a:pt x="81" y="37"/>
                    </a:cubicBezTo>
                    <a:cubicBezTo>
                      <a:pt x="81" y="37"/>
                      <a:pt x="81" y="37"/>
                      <a:pt x="81" y="37"/>
                    </a:cubicBezTo>
                    <a:cubicBezTo>
                      <a:pt x="80" y="37"/>
                      <a:pt x="80" y="37"/>
                      <a:pt x="80" y="37"/>
                    </a:cubicBezTo>
                    <a:cubicBezTo>
                      <a:pt x="81" y="37"/>
                      <a:pt x="81" y="37"/>
                      <a:pt x="81" y="37"/>
                    </a:cubicBezTo>
                    <a:cubicBezTo>
                      <a:pt x="80" y="37"/>
                      <a:pt x="80" y="37"/>
                      <a:pt x="80" y="37"/>
                    </a:cubicBezTo>
                    <a:cubicBezTo>
                      <a:pt x="81" y="38"/>
                      <a:pt x="81" y="38"/>
                      <a:pt x="81" y="38"/>
                    </a:cubicBezTo>
                    <a:cubicBezTo>
                      <a:pt x="81" y="37"/>
                      <a:pt x="81" y="37"/>
                      <a:pt x="81" y="37"/>
                    </a:cubicBezTo>
                    <a:cubicBezTo>
                      <a:pt x="80" y="37"/>
                      <a:pt x="80" y="37"/>
                      <a:pt x="80" y="37"/>
                    </a:cubicBezTo>
                    <a:cubicBezTo>
                      <a:pt x="81" y="38"/>
                      <a:pt x="81" y="38"/>
                      <a:pt x="81" y="38"/>
                    </a:cubicBezTo>
                    <a:cubicBezTo>
                      <a:pt x="80" y="37"/>
                      <a:pt x="80" y="37"/>
                      <a:pt x="80" y="37"/>
                    </a:cubicBezTo>
                    <a:cubicBezTo>
                      <a:pt x="79" y="38"/>
                      <a:pt x="79" y="38"/>
                      <a:pt x="79" y="38"/>
                    </a:cubicBezTo>
                    <a:cubicBezTo>
                      <a:pt x="79" y="38"/>
                      <a:pt x="101" y="51"/>
                      <a:pt x="124" y="65"/>
                    </a:cubicBezTo>
                    <a:cubicBezTo>
                      <a:pt x="135" y="71"/>
                      <a:pt x="147" y="78"/>
                      <a:pt x="156" y="83"/>
                    </a:cubicBezTo>
                    <a:cubicBezTo>
                      <a:pt x="161" y="85"/>
                      <a:pt x="165" y="87"/>
                      <a:pt x="168" y="89"/>
                    </a:cubicBezTo>
                    <a:cubicBezTo>
                      <a:pt x="170" y="90"/>
                      <a:pt x="171" y="90"/>
                      <a:pt x="172" y="91"/>
                    </a:cubicBezTo>
                    <a:cubicBezTo>
                      <a:pt x="173" y="91"/>
                      <a:pt x="174" y="91"/>
                      <a:pt x="174" y="91"/>
                    </a:cubicBezTo>
                    <a:cubicBezTo>
                      <a:pt x="175" y="91"/>
                      <a:pt x="175" y="91"/>
                      <a:pt x="175" y="91"/>
                    </a:cubicBezTo>
                    <a:cubicBezTo>
                      <a:pt x="175" y="91"/>
                      <a:pt x="176" y="91"/>
                      <a:pt x="176" y="91"/>
                    </a:cubicBezTo>
                    <a:cubicBezTo>
                      <a:pt x="176" y="90"/>
                      <a:pt x="176" y="90"/>
                      <a:pt x="176" y="89"/>
                    </a:cubicBezTo>
                    <a:cubicBezTo>
                      <a:pt x="176" y="89"/>
                      <a:pt x="176" y="89"/>
                      <a:pt x="176" y="88"/>
                    </a:cubicBezTo>
                    <a:cubicBezTo>
                      <a:pt x="80" y="29"/>
                      <a:pt x="80" y="29"/>
                      <a:pt x="80" y="29"/>
                    </a:cubicBezTo>
                    <a:cubicBezTo>
                      <a:pt x="79" y="30"/>
                      <a:pt x="79" y="30"/>
                      <a:pt x="79" y="30"/>
                    </a:cubicBezTo>
                    <a:cubicBezTo>
                      <a:pt x="79" y="31"/>
                      <a:pt x="79" y="31"/>
                      <a:pt x="79" y="31"/>
                    </a:cubicBezTo>
                    <a:cubicBezTo>
                      <a:pt x="79" y="31"/>
                      <a:pt x="102" y="45"/>
                      <a:pt x="126" y="59"/>
                    </a:cubicBezTo>
                    <a:cubicBezTo>
                      <a:pt x="138" y="66"/>
                      <a:pt x="151" y="73"/>
                      <a:pt x="160" y="78"/>
                    </a:cubicBezTo>
                    <a:cubicBezTo>
                      <a:pt x="165" y="81"/>
                      <a:pt x="169" y="83"/>
                      <a:pt x="172" y="84"/>
                    </a:cubicBezTo>
                    <a:cubicBezTo>
                      <a:pt x="174" y="85"/>
                      <a:pt x="175" y="86"/>
                      <a:pt x="176" y="86"/>
                    </a:cubicBezTo>
                    <a:cubicBezTo>
                      <a:pt x="176" y="86"/>
                      <a:pt x="177" y="86"/>
                      <a:pt x="177" y="87"/>
                    </a:cubicBezTo>
                    <a:cubicBezTo>
                      <a:pt x="178" y="87"/>
                      <a:pt x="178" y="87"/>
                      <a:pt x="178" y="87"/>
                    </a:cubicBezTo>
                    <a:cubicBezTo>
                      <a:pt x="179" y="87"/>
                      <a:pt x="179" y="87"/>
                      <a:pt x="179" y="87"/>
                    </a:cubicBezTo>
                    <a:cubicBezTo>
                      <a:pt x="179" y="87"/>
                      <a:pt x="180" y="86"/>
                      <a:pt x="180" y="86"/>
                    </a:cubicBezTo>
                    <a:cubicBezTo>
                      <a:pt x="180" y="86"/>
                      <a:pt x="180" y="85"/>
                      <a:pt x="180" y="85"/>
                    </a:cubicBezTo>
                    <a:cubicBezTo>
                      <a:pt x="180" y="85"/>
                      <a:pt x="180" y="84"/>
                      <a:pt x="179" y="84"/>
                    </a:cubicBezTo>
                    <a:cubicBezTo>
                      <a:pt x="179" y="84"/>
                      <a:pt x="173" y="80"/>
                      <a:pt x="164" y="75"/>
                    </a:cubicBezTo>
                    <a:cubicBezTo>
                      <a:pt x="150" y="66"/>
                      <a:pt x="129" y="53"/>
                      <a:pt x="112" y="42"/>
                    </a:cubicBezTo>
                    <a:cubicBezTo>
                      <a:pt x="103" y="37"/>
                      <a:pt x="95" y="32"/>
                      <a:pt x="89" y="28"/>
                    </a:cubicBezTo>
                    <a:cubicBezTo>
                      <a:pt x="87" y="27"/>
                      <a:pt x="84" y="25"/>
                      <a:pt x="83" y="24"/>
                    </a:cubicBezTo>
                    <a:cubicBezTo>
                      <a:pt x="82" y="24"/>
                      <a:pt x="81" y="23"/>
                      <a:pt x="81" y="23"/>
                    </a:cubicBezTo>
                    <a:cubicBezTo>
                      <a:pt x="81" y="23"/>
                      <a:pt x="81" y="23"/>
                      <a:pt x="81" y="23"/>
                    </a:cubicBezTo>
                    <a:cubicBezTo>
                      <a:pt x="81" y="23"/>
                      <a:pt x="81" y="23"/>
                      <a:pt x="81" y="23"/>
                    </a:cubicBezTo>
                    <a:cubicBezTo>
                      <a:pt x="80" y="23"/>
                      <a:pt x="80" y="23"/>
                      <a:pt x="80" y="23"/>
                    </a:cubicBezTo>
                    <a:cubicBezTo>
                      <a:pt x="81" y="23"/>
                      <a:pt x="81" y="23"/>
                      <a:pt x="81" y="23"/>
                    </a:cubicBezTo>
                    <a:cubicBezTo>
                      <a:pt x="81" y="23"/>
                      <a:pt x="81" y="23"/>
                      <a:pt x="81" y="23"/>
                    </a:cubicBezTo>
                    <a:cubicBezTo>
                      <a:pt x="80" y="23"/>
                      <a:pt x="80" y="23"/>
                      <a:pt x="80" y="23"/>
                    </a:cubicBezTo>
                    <a:cubicBezTo>
                      <a:pt x="81" y="23"/>
                      <a:pt x="81" y="23"/>
                      <a:pt x="81" y="23"/>
                    </a:cubicBezTo>
                    <a:cubicBezTo>
                      <a:pt x="80" y="23"/>
                      <a:pt x="80" y="23"/>
                      <a:pt x="80" y="23"/>
                    </a:cubicBezTo>
                    <a:cubicBezTo>
                      <a:pt x="81" y="23"/>
                      <a:pt x="81" y="23"/>
                      <a:pt x="81" y="23"/>
                    </a:cubicBezTo>
                    <a:cubicBezTo>
                      <a:pt x="81" y="23"/>
                      <a:pt x="81" y="23"/>
                      <a:pt x="81" y="23"/>
                    </a:cubicBezTo>
                    <a:cubicBezTo>
                      <a:pt x="80" y="23"/>
                      <a:pt x="80" y="23"/>
                      <a:pt x="80" y="23"/>
                    </a:cubicBezTo>
                    <a:cubicBezTo>
                      <a:pt x="81" y="23"/>
                      <a:pt x="81" y="23"/>
                      <a:pt x="81" y="23"/>
                    </a:cubicBezTo>
                    <a:cubicBezTo>
                      <a:pt x="80" y="23"/>
                      <a:pt x="80" y="23"/>
                      <a:pt x="80" y="23"/>
                    </a:cubicBezTo>
                    <a:cubicBezTo>
                      <a:pt x="81" y="24"/>
                      <a:pt x="81" y="24"/>
                      <a:pt x="81" y="24"/>
                    </a:cubicBezTo>
                    <a:cubicBezTo>
                      <a:pt x="81" y="23"/>
                      <a:pt x="81" y="23"/>
                      <a:pt x="81" y="23"/>
                    </a:cubicBezTo>
                    <a:cubicBezTo>
                      <a:pt x="80" y="23"/>
                      <a:pt x="80" y="23"/>
                      <a:pt x="80" y="23"/>
                    </a:cubicBezTo>
                    <a:cubicBezTo>
                      <a:pt x="81" y="24"/>
                      <a:pt x="81" y="24"/>
                      <a:pt x="81" y="24"/>
                    </a:cubicBezTo>
                    <a:cubicBezTo>
                      <a:pt x="80" y="23"/>
                      <a:pt x="80" y="23"/>
                      <a:pt x="80" y="23"/>
                    </a:cubicBezTo>
                    <a:cubicBezTo>
                      <a:pt x="80" y="25"/>
                      <a:pt x="80" y="25"/>
                      <a:pt x="80" y="25"/>
                    </a:cubicBezTo>
                    <a:cubicBezTo>
                      <a:pt x="80" y="23"/>
                      <a:pt x="80" y="23"/>
                      <a:pt x="80" y="23"/>
                    </a:cubicBezTo>
                    <a:cubicBezTo>
                      <a:pt x="79" y="25"/>
                      <a:pt x="79" y="25"/>
                      <a:pt x="79" y="25"/>
                    </a:cubicBezTo>
                    <a:cubicBezTo>
                      <a:pt x="79" y="25"/>
                      <a:pt x="79" y="25"/>
                      <a:pt x="80" y="25"/>
                    </a:cubicBezTo>
                    <a:cubicBezTo>
                      <a:pt x="80" y="23"/>
                      <a:pt x="80" y="23"/>
                      <a:pt x="80" y="23"/>
                    </a:cubicBezTo>
                    <a:cubicBezTo>
                      <a:pt x="79" y="25"/>
                      <a:pt x="79" y="25"/>
                      <a:pt x="79" y="25"/>
                    </a:cubicBezTo>
                    <a:cubicBezTo>
                      <a:pt x="79" y="24"/>
                      <a:pt x="79" y="24"/>
                      <a:pt x="79" y="24"/>
                    </a:cubicBezTo>
                    <a:cubicBezTo>
                      <a:pt x="79" y="25"/>
                      <a:pt x="79" y="25"/>
                      <a:pt x="79" y="25"/>
                    </a:cubicBezTo>
                    <a:cubicBezTo>
                      <a:pt x="79" y="25"/>
                      <a:pt x="79" y="25"/>
                      <a:pt x="79" y="25"/>
                    </a:cubicBezTo>
                    <a:cubicBezTo>
                      <a:pt x="79" y="24"/>
                      <a:pt x="79" y="24"/>
                      <a:pt x="79" y="24"/>
                    </a:cubicBezTo>
                    <a:cubicBezTo>
                      <a:pt x="79" y="25"/>
                      <a:pt x="79" y="25"/>
                      <a:pt x="79" y="25"/>
                    </a:cubicBezTo>
                    <a:cubicBezTo>
                      <a:pt x="79" y="25"/>
                      <a:pt x="81" y="26"/>
                      <a:pt x="84" y="27"/>
                    </a:cubicBezTo>
                    <a:cubicBezTo>
                      <a:pt x="94" y="33"/>
                      <a:pt x="118" y="47"/>
                      <a:pt x="139" y="60"/>
                    </a:cubicBezTo>
                    <a:cubicBezTo>
                      <a:pt x="150" y="66"/>
                      <a:pt x="161" y="72"/>
                      <a:pt x="169" y="76"/>
                    </a:cubicBezTo>
                    <a:cubicBezTo>
                      <a:pt x="172" y="78"/>
                      <a:pt x="176" y="80"/>
                      <a:pt x="178" y="81"/>
                    </a:cubicBezTo>
                    <a:cubicBezTo>
                      <a:pt x="179" y="82"/>
                      <a:pt x="180" y="82"/>
                      <a:pt x="181" y="83"/>
                    </a:cubicBezTo>
                    <a:cubicBezTo>
                      <a:pt x="181" y="83"/>
                      <a:pt x="182" y="83"/>
                      <a:pt x="182" y="83"/>
                    </a:cubicBezTo>
                    <a:cubicBezTo>
                      <a:pt x="182" y="83"/>
                      <a:pt x="182" y="83"/>
                      <a:pt x="183" y="83"/>
                    </a:cubicBezTo>
                    <a:cubicBezTo>
                      <a:pt x="184" y="83"/>
                      <a:pt x="184" y="83"/>
                      <a:pt x="184" y="83"/>
                    </a:cubicBezTo>
                    <a:cubicBezTo>
                      <a:pt x="184" y="83"/>
                      <a:pt x="184" y="83"/>
                      <a:pt x="184" y="83"/>
                    </a:cubicBezTo>
                    <a:cubicBezTo>
                      <a:pt x="185" y="82"/>
                      <a:pt x="185" y="82"/>
                      <a:pt x="185" y="81"/>
                    </a:cubicBezTo>
                    <a:cubicBezTo>
                      <a:pt x="184" y="81"/>
                      <a:pt x="184" y="81"/>
                      <a:pt x="184" y="80"/>
                    </a:cubicBezTo>
                    <a:cubicBezTo>
                      <a:pt x="184" y="80"/>
                      <a:pt x="182" y="80"/>
                      <a:pt x="179" y="78"/>
                    </a:cubicBezTo>
                    <a:cubicBezTo>
                      <a:pt x="170" y="72"/>
                      <a:pt x="145" y="58"/>
                      <a:pt x="123" y="45"/>
                    </a:cubicBezTo>
                    <a:cubicBezTo>
                      <a:pt x="113" y="38"/>
                      <a:pt x="102" y="32"/>
                      <a:pt x="95" y="27"/>
                    </a:cubicBezTo>
                    <a:cubicBezTo>
                      <a:pt x="91" y="24"/>
                      <a:pt x="88" y="22"/>
                      <a:pt x="86" y="20"/>
                    </a:cubicBezTo>
                    <a:cubicBezTo>
                      <a:pt x="85" y="20"/>
                      <a:pt x="84" y="19"/>
                      <a:pt x="83" y="18"/>
                    </a:cubicBezTo>
                    <a:cubicBezTo>
                      <a:pt x="83" y="18"/>
                      <a:pt x="83" y="18"/>
                      <a:pt x="83" y="18"/>
                    </a:cubicBezTo>
                    <a:cubicBezTo>
                      <a:pt x="83" y="18"/>
                      <a:pt x="83" y="18"/>
                      <a:pt x="83" y="18"/>
                    </a:cubicBezTo>
                    <a:cubicBezTo>
                      <a:pt x="82" y="18"/>
                      <a:pt x="82" y="18"/>
                      <a:pt x="82" y="18"/>
                    </a:cubicBezTo>
                    <a:cubicBezTo>
                      <a:pt x="83" y="18"/>
                      <a:pt x="83" y="18"/>
                      <a:pt x="83" y="18"/>
                    </a:cubicBezTo>
                    <a:cubicBezTo>
                      <a:pt x="83" y="18"/>
                      <a:pt x="83" y="18"/>
                      <a:pt x="83" y="18"/>
                    </a:cubicBezTo>
                    <a:cubicBezTo>
                      <a:pt x="82" y="18"/>
                      <a:pt x="82" y="18"/>
                      <a:pt x="82" y="18"/>
                    </a:cubicBezTo>
                    <a:cubicBezTo>
                      <a:pt x="83" y="18"/>
                      <a:pt x="83" y="18"/>
                      <a:pt x="83" y="18"/>
                    </a:cubicBezTo>
                    <a:cubicBezTo>
                      <a:pt x="82" y="18"/>
                      <a:pt x="82" y="18"/>
                      <a:pt x="82" y="18"/>
                    </a:cubicBezTo>
                    <a:cubicBezTo>
                      <a:pt x="83" y="18"/>
                      <a:pt x="83" y="18"/>
                      <a:pt x="83" y="18"/>
                    </a:cubicBezTo>
                    <a:cubicBezTo>
                      <a:pt x="83" y="18"/>
                      <a:pt x="83" y="18"/>
                      <a:pt x="83" y="18"/>
                    </a:cubicBezTo>
                    <a:cubicBezTo>
                      <a:pt x="82" y="18"/>
                      <a:pt x="82" y="18"/>
                      <a:pt x="82" y="18"/>
                    </a:cubicBezTo>
                    <a:cubicBezTo>
                      <a:pt x="83" y="18"/>
                      <a:pt x="83" y="18"/>
                      <a:pt x="83" y="18"/>
                    </a:cubicBezTo>
                    <a:cubicBezTo>
                      <a:pt x="82" y="18"/>
                      <a:pt x="82" y="18"/>
                      <a:pt x="82" y="18"/>
                    </a:cubicBezTo>
                    <a:cubicBezTo>
                      <a:pt x="83" y="19"/>
                      <a:pt x="83" y="19"/>
                      <a:pt x="83" y="19"/>
                    </a:cubicBezTo>
                    <a:cubicBezTo>
                      <a:pt x="83" y="18"/>
                      <a:pt x="83" y="18"/>
                      <a:pt x="83" y="18"/>
                    </a:cubicBezTo>
                    <a:cubicBezTo>
                      <a:pt x="82" y="18"/>
                      <a:pt x="82" y="18"/>
                      <a:pt x="82" y="18"/>
                    </a:cubicBezTo>
                    <a:cubicBezTo>
                      <a:pt x="83" y="19"/>
                      <a:pt x="83" y="19"/>
                      <a:pt x="83" y="19"/>
                    </a:cubicBezTo>
                    <a:cubicBezTo>
                      <a:pt x="81" y="18"/>
                      <a:pt x="81" y="18"/>
                      <a:pt x="81" y="18"/>
                    </a:cubicBezTo>
                    <a:cubicBezTo>
                      <a:pt x="81" y="19"/>
                      <a:pt x="81" y="19"/>
                      <a:pt x="81" y="19"/>
                    </a:cubicBezTo>
                    <a:cubicBezTo>
                      <a:pt x="81" y="19"/>
                      <a:pt x="105" y="34"/>
                      <a:pt x="131" y="49"/>
                    </a:cubicBezTo>
                    <a:cubicBezTo>
                      <a:pt x="143" y="57"/>
                      <a:pt x="156" y="64"/>
                      <a:pt x="167" y="70"/>
                    </a:cubicBezTo>
                    <a:cubicBezTo>
                      <a:pt x="172" y="73"/>
                      <a:pt x="176" y="75"/>
                      <a:pt x="180" y="77"/>
                    </a:cubicBezTo>
                    <a:cubicBezTo>
                      <a:pt x="181" y="78"/>
                      <a:pt x="183" y="78"/>
                      <a:pt x="184" y="79"/>
                    </a:cubicBezTo>
                    <a:cubicBezTo>
                      <a:pt x="185" y="79"/>
                      <a:pt x="186" y="79"/>
                      <a:pt x="187" y="80"/>
                    </a:cubicBezTo>
                    <a:cubicBezTo>
                      <a:pt x="188" y="79"/>
                      <a:pt x="188" y="79"/>
                      <a:pt x="188" y="79"/>
                    </a:cubicBezTo>
                    <a:cubicBezTo>
                      <a:pt x="188" y="79"/>
                      <a:pt x="188" y="79"/>
                      <a:pt x="189" y="79"/>
                    </a:cubicBezTo>
                    <a:cubicBezTo>
                      <a:pt x="189" y="78"/>
                      <a:pt x="189" y="78"/>
                      <a:pt x="189" y="78"/>
                    </a:cubicBezTo>
                    <a:cubicBezTo>
                      <a:pt x="189" y="77"/>
                      <a:pt x="188" y="77"/>
                      <a:pt x="188" y="77"/>
                    </a:cubicBezTo>
                    <a:cubicBezTo>
                      <a:pt x="188" y="77"/>
                      <a:pt x="186" y="76"/>
                      <a:pt x="184" y="74"/>
                    </a:cubicBezTo>
                    <a:cubicBezTo>
                      <a:pt x="173" y="68"/>
                      <a:pt x="148" y="52"/>
                      <a:pt x="125" y="38"/>
                    </a:cubicBezTo>
                    <a:cubicBezTo>
                      <a:pt x="114" y="31"/>
                      <a:pt x="103" y="24"/>
                      <a:pt x="95" y="19"/>
                    </a:cubicBezTo>
                    <a:cubicBezTo>
                      <a:pt x="91" y="16"/>
                      <a:pt x="88" y="14"/>
                      <a:pt x="86" y="13"/>
                    </a:cubicBezTo>
                    <a:cubicBezTo>
                      <a:pt x="84" y="12"/>
                      <a:pt x="84" y="12"/>
                      <a:pt x="83"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2" y="11"/>
                      <a:pt x="82" y="11"/>
                      <a:pt x="82" y="11"/>
                    </a:cubicBezTo>
                    <a:cubicBezTo>
                      <a:pt x="81" y="12"/>
                      <a:pt x="81" y="12"/>
                      <a:pt x="81" y="12"/>
                    </a:cubicBezTo>
                    <a:cubicBezTo>
                      <a:pt x="83" y="12"/>
                      <a:pt x="83" y="12"/>
                      <a:pt x="83" y="12"/>
                    </a:cubicBezTo>
                    <a:cubicBezTo>
                      <a:pt x="83" y="11"/>
                      <a:pt x="82" y="11"/>
                      <a:pt x="82" y="11"/>
                    </a:cubicBezTo>
                    <a:cubicBezTo>
                      <a:pt x="81" y="12"/>
                      <a:pt x="81" y="12"/>
                      <a:pt x="81" y="12"/>
                    </a:cubicBezTo>
                    <a:cubicBezTo>
                      <a:pt x="83" y="12"/>
                      <a:pt x="83" y="12"/>
                      <a:pt x="83" y="12"/>
                    </a:cubicBezTo>
                    <a:cubicBezTo>
                      <a:pt x="81" y="12"/>
                      <a:pt x="81" y="12"/>
                      <a:pt x="81" y="12"/>
                    </a:cubicBezTo>
                    <a:cubicBezTo>
                      <a:pt x="80" y="13"/>
                      <a:pt x="80" y="13"/>
                      <a:pt x="80" y="13"/>
                    </a:cubicBezTo>
                    <a:cubicBezTo>
                      <a:pt x="191" y="75"/>
                      <a:pt x="191" y="75"/>
                      <a:pt x="191" y="75"/>
                    </a:cubicBezTo>
                    <a:cubicBezTo>
                      <a:pt x="192" y="76"/>
                      <a:pt x="192" y="75"/>
                      <a:pt x="193" y="75"/>
                    </a:cubicBezTo>
                    <a:cubicBezTo>
                      <a:pt x="193" y="74"/>
                      <a:pt x="193" y="73"/>
                      <a:pt x="192" y="73"/>
                    </a:cubicBezTo>
                    <a:cubicBezTo>
                      <a:pt x="167" y="57"/>
                      <a:pt x="167" y="57"/>
                      <a:pt x="167" y="57"/>
                    </a:cubicBezTo>
                    <a:cubicBezTo>
                      <a:pt x="195" y="73"/>
                      <a:pt x="195" y="73"/>
                      <a:pt x="195" y="73"/>
                    </a:cubicBezTo>
                    <a:cubicBezTo>
                      <a:pt x="196" y="74"/>
                      <a:pt x="197" y="73"/>
                      <a:pt x="197" y="73"/>
                    </a:cubicBezTo>
                    <a:cubicBezTo>
                      <a:pt x="198" y="72"/>
                      <a:pt x="197" y="71"/>
                      <a:pt x="197" y="71"/>
                    </a:cubicBezTo>
                    <a:cubicBezTo>
                      <a:pt x="197" y="71"/>
                      <a:pt x="195" y="70"/>
                      <a:pt x="192" y="68"/>
                    </a:cubicBezTo>
                    <a:cubicBezTo>
                      <a:pt x="181" y="61"/>
                      <a:pt x="154" y="46"/>
                      <a:pt x="130" y="31"/>
                    </a:cubicBezTo>
                    <a:cubicBezTo>
                      <a:pt x="118" y="23"/>
                      <a:pt x="107" y="16"/>
                      <a:pt x="98" y="11"/>
                    </a:cubicBezTo>
                    <a:cubicBezTo>
                      <a:pt x="94" y="8"/>
                      <a:pt x="91" y="6"/>
                      <a:pt x="88" y="4"/>
                    </a:cubicBezTo>
                    <a:cubicBezTo>
                      <a:pt x="87" y="3"/>
                      <a:pt x="86" y="3"/>
                      <a:pt x="86" y="2"/>
                    </a:cubicBezTo>
                    <a:cubicBezTo>
                      <a:pt x="85" y="1"/>
                      <a:pt x="85" y="1"/>
                      <a:pt x="85" y="1"/>
                    </a:cubicBezTo>
                    <a:cubicBezTo>
                      <a:pt x="85" y="1"/>
                      <a:pt x="85" y="1"/>
                      <a:pt x="85" y="1"/>
                    </a:cubicBezTo>
                    <a:cubicBezTo>
                      <a:pt x="85" y="2"/>
                      <a:pt x="85" y="2"/>
                      <a:pt x="85" y="2"/>
                    </a:cubicBezTo>
                    <a:cubicBezTo>
                      <a:pt x="85" y="1"/>
                      <a:pt x="85" y="1"/>
                      <a:pt x="85" y="1"/>
                    </a:cubicBezTo>
                    <a:cubicBezTo>
                      <a:pt x="85" y="1"/>
                      <a:pt x="85" y="1"/>
                      <a:pt x="85" y="1"/>
                    </a:cubicBezTo>
                    <a:cubicBezTo>
                      <a:pt x="85" y="2"/>
                      <a:pt x="85" y="2"/>
                      <a:pt x="85" y="2"/>
                    </a:cubicBezTo>
                    <a:cubicBezTo>
                      <a:pt x="85" y="1"/>
                      <a:pt x="85" y="1"/>
                      <a:pt x="85" y="1"/>
                    </a:cubicBezTo>
                    <a:cubicBezTo>
                      <a:pt x="84" y="2"/>
                      <a:pt x="84" y="2"/>
                      <a:pt x="84" y="2"/>
                    </a:cubicBezTo>
                    <a:cubicBezTo>
                      <a:pt x="85" y="2"/>
                      <a:pt x="85" y="2"/>
                      <a:pt x="85" y="2"/>
                    </a:cubicBezTo>
                    <a:cubicBezTo>
                      <a:pt x="85" y="1"/>
                      <a:pt x="85" y="1"/>
                      <a:pt x="85" y="1"/>
                    </a:cubicBezTo>
                    <a:cubicBezTo>
                      <a:pt x="84" y="2"/>
                      <a:pt x="84" y="2"/>
                      <a:pt x="84" y="2"/>
                    </a:cubicBezTo>
                    <a:cubicBezTo>
                      <a:pt x="85" y="2"/>
                      <a:pt x="85" y="2"/>
                      <a:pt x="85" y="2"/>
                    </a:cubicBezTo>
                    <a:cubicBezTo>
                      <a:pt x="84" y="2"/>
                      <a:pt x="84" y="2"/>
                      <a:pt x="84" y="2"/>
                    </a:cubicBezTo>
                    <a:cubicBezTo>
                      <a:pt x="85" y="3"/>
                      <a:pt x="85" y="3"/>
                      <a:pt x="85" y="3"/>
                    </a:cubicBezTo>
                    <a:cubicBezTo>
                      <a:pt x="85" y="2"/>
                      <a:pt x="85" y="2"/>
                      <a:pt x="85" y="2"/>
                    </a:cubicBezTo>
                    <a:cubicBezTo>
                      <a:pt x="84" y="2"/>
                      <a:pt x="84" y="2"/>
                      <a:pt x="84" y="2"/>
                    </a:cubicBezTo>
                    <a:cubicBezTo>
                      <a:pt x="85" y="3"/>
                      <a:pt x="85" y="3"/>
                      <a:pt x="85" y="3"/>
                    </a:cubicBezTo>
                    <a:cubicBezTo>
                      <a:pt x="84" y="2"/>
                      <a:pt x="84" y="2"/>
                      <a:pt x="84" y="2"/>
                    </a:cubicBezTo>
                    <a:cubicBezTo>
                      <a:pt x="83" y="3"/>
                      <a:pt x="83" y="3"/>
                      <a:pt x="83" y="3"/>
                    </a:cubicBezTo>
                    <a:cubicBezTo>
                      <a:pt x="197" y="69"/>
                      <a:pt x="197" y="69"/>
                      <a:pt x="197" y="69"/>
                    </a:cubicBezTo>
                    <a:cubicBezTo>
                      <a:pt x="198" y="70"/>
                      <a:pt x="198" y="69"/>
                      <a:pt x="199" y="69"/>
                    </a:cubicBezTo>
                    <a:cubicBezTo>
                      <a:pt x="199" y="68"/>
                      <a:pt x="199" y="68"/>
                      <a:pt x="199" y="68"/>
                    </a:cubicBezTo>
                    <a:cubicBezTo>
                      <a:pt x="199" y="67"/>
                      <a:pt x="199" y="67"/>
                      <a:pt x="199" y="67"/>
                    </a:cubicBezTo>
                    <a:cubicBezTo>
                      <a:pt x="198" y="66"/>
                      <a:pt x="198" y="66"/>
                      <a:pt x="198" y="66"/>
                    </a:cubicBezTo>
                    <a:cubicBezTo>
                      <a:pt x="197" y="65"/>
                      <a:pt x="194" y="63"/>
                      <a:pt x="191" y="61"/>
                    </a:cubicBezTo>
                    <a:cubicBezTo>
                      <a:pt x="167" y="45"/>
                      <a:pt x="96" y="3"/>
                      <a:pt x="96" y="3"/>
                    </a:cubicBezTo>
                    <a:cubicBezTo>
                      <a:pt x="95" y="4"/>
                      <a:pt x="95" y="4"/>
                      <a:pt x="95" y="4"/>
                    </a:cubicBezTo>
                    <a:cubicBezTo>
                      <a:pt x="95" y="5"/>
                      <a:pt x="95" y="5"/>
                      <a:pt x="95" y="5"/>
                    </a:cubicBezTo>
                    <a:cubicBezTo>
                      <a:pt x="203" y="67"/>
                      <a:pt x="203" y="67"/>
                      <a:pt x="203" y="67"/>
                    </a:cubicBezTo>
                    <a:cubicBezTo>
                      <a:pt x="203" y="68"/>
                      <a:pt x="204" y="67"/>
                      <a:pt x="205" y="67"/>
                    </a:cubicBezTo>
                    <a:cubicBezTo>
                      <a:pt x="205" y="66"/>
                      <a:pt x="205" y="66"/>
                      <a:pt x="205" y="66"/>
                    </a:cubicBezTo>
                    <a:cubicBezTo>
                      <a:pt x="205" y="65"/>
                      <a:pt x="205" y="65"/>
                      <a:pt x="204" y="65"/>
                    </a:cubicBezTo>
                    <a:cubicBezTo>
                      <a:pt x="204" y="64"/>
                      <a:pt x="204" y="64"/>
                      <a:pt x="204" y="64"/>
                    </a:cubicBezTo>
                    <a:cubicBezTo>
                      <a:pt x="203" y="63"/>
                      <a:pt x="200" y="62"/>
                      <a:pt x="197" y="60"/>
                    </a:cubicBezTo>
                    <a:cubicBezTo>
                      <a:pt x="175" y="45"/>
                      <a:pt x="108" y="5"/>
                      <a:pt x="108" y="5"/>
                    </a:cubicBezTo>
                    <a:cubicBezTo>
                      <a:pt x="107" y="6"/>
                      <a:pt x="107" y="6"/>
                      <a:pt x="107" y="6"/>
                    </a:cubicBezTo>
                    <a:cubicBezTo>
                      <a:pt x="109" y="7"/>
                      <a:pt x="109" y="7"/>
                      <a:pt x="109" y="7"/>
                    </a:cubicBezTo>
                    <a:cubicBezTo>
                      <a:pt x="108" y="6"/>
                      <a:pt x="108" y="6"/>
                      <a:pt x="108" y="6"/>
                    </a:cubicBezTo>
                    <a:cubicBezTo>
                      <a:pt x="108" y="7"/>
                      <a:pt x="108" y="7"/>
                      <a:pt x="108" y="7"/>
                    </a:cubicBezTo>
                    <a:cubicBezTo>
                      <a:pt x="109" y="7"/>
                      <a:pt x="109" y="7"/>
                      <a:pt x="109" y="7"/>
                    </a:cubicBezTo>
                    <a:cubicBezTo>
                      <a:pt x="108" y="6"/>
                      <a:pt x="108" y="6"/>
                      <a:pt x="108" y="6"/>
                    </a:cubicBezTo>
                    <a:cubicBezTo>
                      <a:pt x="108" y="7"/>
                      <a:pt x="108" y="7"/>
                      <a:pt x="108" y="7"/>
                    </a:cubicBezTo>
                    <a:cubicBezTo>
                      <a:pt x="108" y="7"/>
                      <a:pt x="108" y="7"/>
                      <a:pt x="108" y="7"/>
                    </a:cubicBezTo>
                    <a:cubicBezTo>
                      <a:pt x="108" y="7"/>
                      <a:pt x="108" y="7"/>
                      <a:pt x="108" y="7"/>
                    </a:cubicBezTo>
                    <a:cubicBezTo>
                      <a:pt x="108" y="7"/>
                      <a:pt x="108" y="7"/>
                      <a:pt x="108" y="7"/>
                    </a:cubicBezTo>
                    <a:cubicBezTo>
                      <a:pt x="108" y="7"/>
                      <a:pt x="108" y="7"/>
                      <a:pt x="108" y="7"/>
                    </a:cubicBezTo>
                    <a:cubicBezTo>
                      <a:pt x="108" y="7"/>
                      <a:pt x="108" y="7"/>
                      <a:pt x="108" y="7"/>
                    </a:cubicBezTo>
                    <a:cubicBezTo>
                      <a:pt x="108" y="7"/>
                      <a:pt x="108" y="7"/>
                      <a:pt x="108" y="7"/>
                    </a:cubicBezTo>
                    <a:cubicBezTo>
                      <a:pt x="109" y="7"/>
                      <a:pt x="111" y="9"/>
                      <a:pt x="114" y="10"/>
                    </a:cubicBezTo>
                    <a:cubicBezTo>
                      <a:pt x="126" y="16"/>
                      <a:pt x="149" y="29"/>
                      <a:pt x="170" y="41"/>
                    </a:cubicBezTo>
                    <a:cubicBezTo>
                      <a:pt x="180" y="47"/>
                      <a:pt x="189" y="52"/>
                      <a:pt x="196" y="56"/>
                    </a:cubicBezTo>
                    <a:cubicBezTo>
                      <a:pt x="203" y="60"/>
                      <a:pt x="207" y="63"/>
                      <a:pt x="207" y="63"/>
                    </a:cubicBezTo>
                    <a:cubicBezTo>
                      <a:pt x="208" y="63"/>
                      <a:pt x="209" y="63"/>
                      <a:pt x="209" y="63"/>
                    </a:cubicBezTo>
                    <a:cubicBezTo>
                      <a:pt x="210" y="62"/>
                      <a:pt x="209" y="61"/>
                      <a:pt x="209" y="61"/>
                    </a:cubicBezTo>
                    <a:cubicBezTo>
                      <a:pt x="209" y="61"/>
                      <a:pt x="203" y="57"/>
                      <a:pt x="195" y="52"/>
                    </a:cubicBezTo>
                    <a:cubicBezTo>
                      <a:pt x="184" y="45"/>
                      <a:pt x="166" y="34"/>
                      <a:pt x="151" y="25"/>
                    </a:cubicBezTo>
                    <a:cubicBezTo>
                      <a:pt x="144" y="20"/>
                      <a:pt x="137" y="16"/>
                      <a:pt x="132" y="13"/>
                    </a:cubicBezTo>
                    <a:cubicBezTo>
                      <a:pt x="130" y="12"/>
                      <a:pt x="128" y="10"/>
                      <a:pt x="126" y="9"/>
                    </a:cubicBezTo>
                    <a:cubicBezTo>
                      <a:pt x="126" y="9"/>
                      <a:pt x="125" y="9"/>
                      <a:pt x="125" y="8"/>
                    </a:cubicBezTo>
                    <a:cubicBezTo>
                      <a:pt x="125" y="8"/>
                      <a:pt x="125" y="8"/>
                      <a:pt x="125" y="8"/>
                    </a:cubicBezTo>
                    <a:cubicBezTo>
                      <a:pt x="125" y="8"/>
                      <a:pt x="125" y="8"/>
                      <a:pt x="125" y="8"/>
                    </a:cubicBezTo>
                    <a:cubicBezTo>
                      <a:pt x="124" y="9"/>
                      <a:pt x="124" y="9"/>
                      <a:pt x="124" y="9"/>
                    </a:cubicBezTo>
                    <a:cubicBezTo>
                      <a:pt x="125" y="8"/>
                      <a:pt x="125" y="8"/>
                      <a:pt x="125" y="8"/>
                    </a:cubicBezTo>
                    <a:cubicBezTo>
                      <a:pt x="125" y="8"/>
                      <a:pt x="125" y="8"/>
                      <a:pt x="125" y="8"/>
                    </a:cubicBezTo>
                    <a:cubicBezTo>
                      <a:pt x="124" y="9"/>
                      <a:pt x="124" y="9"/>
                      <a:pt x="124" y="9"/>
                    </a:cubicBezTo>
                    <a:cubicBezTo>
                      <a:pt x="125" y="8"/>
                      <a:pt x="125" y="8"/>
                      <a:pt x="125" y="8"/>
                    </a:cubicBezTo>
                    <a:cubicBezTo>
                      <a:pt x="124" y="9"/>
                      <a:pt x="124" y="9"/>
                      <a:pt x="124" y="9"/>
                    </a:cubicBezTo>
                    <a:cubicBezTo>
                      <a:pt x="125" y="9"/>
                      <a:pt x="125" y="9"/>
                      <a:pt x="125" y="9"/>
                    </a:cubicBezTo>
                    <a:cubicBezTo>
                      <a:pt x="125" y="8"/>
                      <a:pt x="125" y="8"/>
                      <a:pt x="125" y="8"/>
                    </a:cubicBezTo>
                    <a:cubicBezTo>
                      <a:pt x="124" y="9"/>
                      <a:pt x="124" y="9"/>
                      <a:pt x="124" y="9"/>
                    </a:cubicBezTo>
                    <a:cubicBezTo>
                      <a:pt x="125" y="9"/>
                      <a:pt x="125" y="9"/>
                      <a:pt x="125" y="9"/>
                    </a:cubicBezTo>
                    <a:cubicBezTo>
                      <a:pt x="124" y="9"/>
                      <a:pt x="124" y="9"/>
                      <a:pt x="124" y="9"/>
                    </a:cubicBezTo>
                    <a:cubicBezTo>
                      <a:pt x="123" y="10"/>
                      <a:pt x="123" y="10"/>
                      <a:pt x="123" y="10"/>
                    </a:cubicBezTo>
                    <a:cubicBezTo>
                      <a:pt x="210" y="59"/>
                      <a:pt x="210" y="59"/>
                      <a:pt x="210" y="59"/>
                    </a:cubicBezTo>
                    <a:cubicBezTo>
                      <a:pt x="210" y="59"/>
                      <a:pt x="211" y="59"/>
                      <a:pt x="212" y="58"/>
                    </a:cubicBezTo>
                    <a:cubicBezTo>
                      <a:pt x="212" y="57"/>
                      <a:pt x="212" y="57"/>
                      <a:pt x="212" y="57"/>
                    </a:cubicBezTo>
                    <a:cubicBezTo>
                      <a:pt x="212" y="57"/>
                      <a:pt x="212" y="56"/>
                      <a:pt x="211" y="56"/>
                    </a:cubicBezTo>
                    <a:cubicBezTo>
                      <a:pt x="211" y="56"/>
                      <a:pt x="211" y="56"/>
                      <a:pt x="211" y="56"/>
                    </a:cubicBezTo>
                    <a:cubicBezTo>
                      <a:pt x="210" y="55"/>
                      <a:pt x="208" y="54"/>
                      <a:pt x="206" y="52"/>
                    </a:cubicBezTo>
                    <a:cubicBezTo>
                      <a:pt x="189" y="41"/>
                      <a:pt x="137" y="10"/>
                      <a:pt x="137" y="10"/>
                    </a:cubicBezTo>
                    <a:cubicBezTo>
                      <a:pt x="136" y="11"/>
                      <a:pt x="136" y="11"/>
                      <a:pt x="136" y="11"/>
                    </a:cubicBezTo>
                    <a:cubicBezTo>
                      <a:pt x="138" y="12"/>
                      <a:pt x="138" y="12"/>
                      <a:pt x="138" y="12"/>
                    </a:cubicBezTo>
                    <a:cubicBezTo>
                      <a:pt x="136" y="11"/>
                      <a:pt x="136" y="11"/>
                      <a:pt x="136" y="11"/>
                    </a:cubicBezTo>
                    <a:cubicBezTo>
                      <a:pt x="137" y="12"/>
                      <a:pt x="137" y="12"/>
                      <a:pt x="137" y="12"/>
                    </a:cubicBezTo>
                    <a:cubicBezTo>
                      <a:pt x="138" y="12"/>
                      <a:pt x="138" y="12"/>
                      <a:pt x="138" y="12"/>
                    </a:cubicBezTo>
                    <a:cubicBezTo>
                      <a:pt x="136" y="11"/>
                      <a:pt x="136" y="11"/>
                      <a:pt x="136" y="11"/>
                    </a:cubicBezTo>
                    <a:cubicBezTo>
                      <a:pt x="137" y="12"/>
                      <a:pt x="137" y="12"/>
                      <a:pt x="137" y="12"/>
                    </a:cubicBezTo>
                    <a:cubicBezTo>
                      <a:pt x="137" y="11"/>
                      <a:pt x="137" y="11"/>
                      <a:pt x="137" y="11"/>
                    </a:cubicBezTo>
                    <a:cubicBezTo>
                      <a:pt x="137" y="13"/>
                      <a:pt x="137" y="13"/>
                      <a:pt x="137" y="13"/>
                    </a:cubicBezTo>
                    <a:cubicBezTo>
                      <a:pt x="137" y="12"/>
                      <a:pt x="137" y="12"/>
                      <a:pt x="137" y="12"/>
                    </a:cubicBezTo>
                    <a:cubicBezTo>
                      <a:pt x="137" y="11"/>
                      <a:pt x="137" y="11"/>
                      <a:pt x="137" y="11"/>
                    </a:cubicBezTo>
                    <a:cubicBezTo>
                      <a:pt x="137" y="13"/>
                      <a:pt x="137" y="13"/>
                      <a:pt x="137" y="13"/>
                    </a:cubicBezTo>
                    <a:cubicBezTo>
                      <a:pt x="137" y="12"/>
                      <a:pt x="137" y="12"/>
                      <a:pt x="137" y="12"/>
                    </a:cubicBezTo>
                    <a:cubicBezTo>
                      <a:pt x="136" y="13"/>
                      <a:pt x="136" y="13"/>
                      <a:pt x="136" y="13"/>
                    </a:cubicBezTo>
                    <a:cubicBezTo>
                      <a:pt x="137" y="13"/>
                      <a:pt x="137" y="13"/>
                      <a:pt x="137" y="13"/>
                    </a:cubicBezTo>
                    <a:cubicBezTo>
                      <a:pt x="137" y="12"/>
                      <a:pt x="137" y="12"/>
                      <a:pt x="137" y="12"/>
                    </a:cubicBezTo>
                    <a:cubicBezTo>
                      <a:pt x="136" y="13"/>
                      <a:pt x="136" y="13"/>
                      <a:pt x="136" y="13"/>
                    </a:cubicBezTo>
                    <a:cubicBezTo>
                      <a:pt x="136" y="13"/>
                      <a:pt x="136" y="13"/>
                      <a:pt x="136" y="13"/>
                    </a:cubicBezTo>
                    <a:cubicBezTo>
                      <a:pt x="137" y="13"/>
                      <a:pt x="137" y="13"/>
                      <a:pt x="138" y="13"/>
                    </a:cubicBezTo>
                    <a:cubicBezTo>
                      <a:pt x="144" y="16"/>
                      <a:pt x="163" y="26"/>
                      <a:pt x="180" y="36"/>
                    </a:cubicBezTo>
                    <a:cubicBezTo>
                      <a:pt x="189" y="41"/>
                      <a:pt x="197" y="46"/>
                      <a:pt x="203" y="49"/>
                    </a:cubicBezTo>
                    <a:cubicBezTo>
                      <a:pt x="206" y="51"/>
                      <a:pt x="209" y="53"/>
                      <a:pt x="211" y="54"/>
                    </a:cubicBezTo>
                    <a:cubicBezTo>
                      <a:pt x="212" y="54"/>
                      <a:pt x="212" y="54"/>
                      <a:pt x="213" y="55"/>
                    </a:cubicBezTo>
                    <a:cubicBezTo>
                      <a:pt x="214" y="55"/>
                      <a:pt x="214" y="55"/>
                      <a:pt x="214" y="55"/>
                    </a:cubicBezTo>
                    <a:cubicBezTo>
                      <a:pt x="214" y="55"/>
                      <a:pt x="214" y="55"/>
                      <a:pt x="214" y="55"/>
                    </a:cubicBezTo>
                    <a:cubicBezTo>
                      <a:pt x="214" y="55"/>
                      <a:pt x="214" y="55"/>
                      <a:pt x="215" y="55"/>
                    </a:cubicBezTo>
                    <a:cubicBezTo>
                      <a:pt x="215" y="55"/>
                      <a:pt x="215" y="55"/>
                      <a:pt x="216" y="55"/>
                    </a:cubicBezTo>
                    <a:cubicBezTo>
                      <a:pt x="216" y="55"/>
                      <a:pt x="216" y="55"/>
                      <a:pt x="216" y="55"/>
                    </a:cubicBezTo>
                    <a:cubicBezTo>
                      <a:pt x="216" y="54"/>
                      <a:pt x="216" y="54"/>
                      <a:pt x="216" y="54"/>
                    </a:cubicBezTo>
                    <a:cubicBezTo>
                      <a:pt x="216" y="53"/>
                      <a:pt x="216" y="53"/>
                      <a:pt x="216" y="52"/>
                    </a:cubicBezTo>
                    <a:cubicBezTo>
                      <a:pt x="215" y="52"/>
                      <a:pt x="215" y="52"/>
                      <a:pt x="214" y="51"/>
                    </a:cubicBezTo>
                    <a:cubicBezTo>
                      <a:pt x="212" y="49"/>
                      <a:pt x="207" y="46"/>
                      <a:pt x="201" y="42"/>
                    </a:cubicBezTo>
                    <a:cubicBezTo>
                      <a:pt x="182" y="31"/>
                      <a:pt x="153" y="14"/>
                      <a:pt x="153" y="14"/>
                    </a:cubicBezTo>
                    <a:cubicBezTo>
                      <a:pt x="153" y="14"/>
                      <a:pt x="153" y="14"/>
                      <a:pt x="152" y="14"/>
                    </a:cubicBezTo>
                    <a:cubicBezTo>
                      <a:pt x="152" y="14"/>
                      <a:pt x="152" y="14"/>
                      <a:pt x="151" y="14"/>
                    </a:cubicBezTo>
                    <a:cubicBezTo>
                      <a:pt x="151" y="15"/>
                      <a:pt x="151" y="15"/>
                      <a:pt x="151" y="15"/>
                    </a:cubicBezTo>
                    <a:cubicBezTo>
                      <a:pt x="151" y="16"/>
                      <a:pt x="152" y="16"/>
                      <a:pt x="152" y="16"/>
                    </a:cubicBezTo>
                    <a:cubicBezTo>
                      <a:pt x="152" y="16"/>
                      <a:pt x="168" y="26"/>
                      <a:pt x="184" y="35"/>
                    </a:cubicBezTo>
                    <a:cubicBezTo>
                      <a:pt x="192" y="39"/>
                      <a:pt x="200" y="44"/>
                      <a:pt x="206" y="47"/>
                    </a:cubicBezTo>
                    <a:cubicBezTo>
                      <a:pt x="210" y="49"/>
                      <a:pt x="212" y="50"/>
                      <a:pt x="214" y="51"/>
                    </a:cubicBezTo>
                    <a:cubicBezTo>
                      <a:pt x="215" y="52"/>
                      <a:pt x="216" y="52"/>
                      <a:pt x="217" y="53"/>
                    </a:cubicBezTo>
                    <a:cubicBezTo>
                      <a:pt x="218" y="53"/>
                      <a:pt x="218" y="53"/>
                      <a:pt x="218" y="53"/>
                    </a:cubicBezTo>
                    <a:cubicBezTo>
                      <a:pt x="218" y="53"/>
                      <a:pt x="218" y="53"/>
                      <a:pt x="219" y="53"/>
                    </a:cubicBezTo>
                    <a:cubicBezTo>
                      <a:pt x="219" y="53"/>
                      <a:pt x="219" y="53"/>
                      <a:pt x="219" y="53"/>
                    </a:cubicBezTo>
                    <a:cubicBezTo>
                      <a:pt x="220" y="52"/>
                      <a:pt x="220" y="52"/>
                      <a:pt x="220" y="52"/>
                    </a:cubicBezTo>
                    <a:cubicBezTo>
                      <a:pt x="220" y="52"/>
                      <a:pt x="220" y="52"/>
                      <a:pt x="220" y="51"/>
                    </a:cubicBezTo>
                    <a:cubicBezTo>
                      <a:pt x="220" y="51"/>
                      <a:pt x="220" y="51"/>
                      <a:pt x="219" y="50"/>
                    </a:cubicBezTo>
                    <a:cubicBezTo>
                      <a:pt x="163" y="15"/>
                      <a:pt x="163" y="15"/>
                      <a:pt x="163" y="15"/>
                    </a:cubicBezTo>
                    <a:cubicBezTo>
                      <a:pt x="162" y="16"/>
                      <a:pt x="162" y="16"/>
                      <a:pt x="162" y="16"/>
                    </a:cubicBezTo>
                    <a:cubicBezTo>
                      <a:pt x="161" y="17"/>
                      <a:pt x="161" y="17"/>
                      <a:pt x="161" y="17"/>
                    </a:cubicBezTo>
                    <a:cubicBezTo>
                      <a:pt x="161" y="17"/>
                      <a:pt x="175" y="26"/>
                      <a:pt x="190" y="34"/>
                    </a:cubicBezTo>
                    <a:cubicBezTo>
                      <a:pt x="198" y="38"/>
                      <a:pt x="205" y="42"/>
                      <a:pt x="211" y="45"/>
                    </a:cubicBezTo>
                    <a:cubicBezTo>
                      <a:pt x="214" y="47"/>
                      <a:pt x="217" y="48"/>
                      <a:pt x="219" y="49"/>
                    </a:cubicBezTo>
                    <a:cubicBezTo>
                      <a:pt x="220" y="50"/>
                      <a:pt x="221" y="50"/>
                      <a:pt x="221" y="50"/>
                    </a:cubicBezTo>
                    <a:cubicBezTo>
                      <a:pt x="222" y="51"/>
                      <a:pt x="223" y="51"/>
                      <a:pt x="223" y="51"/>
                    </a:cubicBezTo>
                    <a:cubicBezTo>
                      <a:pt x="224" y="51"/>
                      <a:pt x="224" y="51"/>
                      <a:pt x="224" y="51"/>
                    </a:cubicBezTo>
                    <a:cubicBezTo>
                      <a:pt x="224" y="51"/>
                      <a:pt x="224" y="50"/>
                      <a:pt x="225" y="50"/>
                    </a:cubicBezTo>
                    <a:cubicBezTo>
                      <a:pt x="225" y="50"/>
                      <a:pt x="225" y="49"/>
                      <a:pt x="225" y="49"/>
                    </a:cubicBezTo>
                    <a:cubicBezTo>
                      <a:pt x="225" y="48"/>
                      <a:pt x="225" y="48"/>
                      <a:pt x="224" y="48"/>
                    </a:cubicBezTo>
                    <a:cubicBezTo>
                      <a:pt x="199" y="32"/>
                      <a:pt x="199" y="32"/>
                      <a:pt x="199" y="32"/>
                    </a:cubicBezTo>
                    <a:cubicBezTo>
                      <a:pt x="226" y="45"/>
                      <a:pt x="226" y="45"/>
                      <a:pt x="226" y="45"/>
                    </a:cubicBezTo>
                    <a:cubicBezTo>
                      <a:pt x="227" y="46"/>
                      <a:pt x="228" y="45"/>
                      <a:pt x="228" y="45"/>
                    </a:cubicBezTo>
                    <a:cubicBezTo>
                      <a:pt x="229" y="44"/>
                      <a:pt x="228" y="43"/>
                      <a:pt x="228" y="43"/>
                    </a:cubicBezTo>
                    <a:cubicBezTo>
                      <a:pt x="192" y="20"/>
                      <a:pt x="192" y="20"/>
                      <a:pt x="192" y="20"/>
                    </a:cubicBezTo>
                    <a:cubicBezTo>
                      <a:pt x="191" y="22"/>
                      <a:pt x="191" y="22"/>
                      <a:pt x="191" y="22"/>
                    </a:cubicBezTo>
                    <a:cubicBezTo>
                      <a:pt x="192" y="22"/>
                      <a:pt x="192" y="22"/>
                      <a:pt x="192" y="22"/>
                    </a:cubicBezTo>
                    <a:cubicBezTo>
                      <a:pt x="191" y="22"/>
                      <a:pt x="191" y="22"/>
                      <a:pt x="191" y="22"/>
                    </a:cubicBezTo>
                    <a:cubicBezTo>
                      <a:pt x="191" y="23"/>
                      <a:pt x="191" y="23"/>
                      <a:pt x="191" y="23"/>
                    </a:cubicBezTo>
                    <a:cubicBezTo>
                      <a:pt x="192" y="23"/>
                      <a:pt x="192" y="23"/>
                      <a:pt x="192" y="22"/>
                    </a:cubicBezTo>
                    <a:cubicBezTo>
                      <a:pt x="191" y="22"/>
                      <a:pt x="191" y="22"/>
                      <a:pt x="191" y="22"/>
                    </a:cubicBezTo>
                    <a:cubicBezTo>
                      <a:pt x="191" y="23"/>
                      <a:pt x="191" y="23"/>
                      <a:pt x="191" y="23"/>
                    </a:cubicBezTo>
                    <a:cubicBezTo>
                      <a:pt x="191" y="22"/>
                      <a:pt x="191" y="22"/>
                      <a:pt x="191" y="22"/>
                    </a:cubicBezTo>
                    <a:cubicBezTo>
                      <a:pt x="191" y="23"/>
                      <a:pt x="191" y="23"/>
                      <a:pt x="191" y="23"/>
                    </a:cubicBezTo>
                    <a:cubicBezTo>
                      <a:pt x="191" y="23"/>
                      <a:pt x="191" y="23"/>
                      <a:pt x="191" y="23"/>
                    </a:cubicBezTo>
                    <a:cubicBezTo>
                      <a:pt x="191" y="22"/>
                      <a:pt x="191" y="22"/>
                      <a:pt x="191" y="22"/>
                    </a:cubicBezTo>
                    <a:cubicBezTo>
                      <a:pt x="191" y="23"/>
                      <a:pt x="191" y="23"/>
                      <a:pt x="191" y="23"/>
                    </a:cubicBezTo>
                    <a:cubicBezTo>
                      <a:pt x="191" y="23"/>
                      <a:pt x="191" y="23"/>
                      <a:pt x="191" y="23"/>
                    </a:cubicBezTo>
                    <a:cubicBezTo>
                      <a:pt x="191" y="23"/>
                      <a:pt x="191" y="23"/>
                      <a:pt x="191" y="23"/>
                    </a:cubicBezTo>
                    <a:cubicBezTo>
                      <a:pt x="191" y="23"/>
                      <a:pt x="191" y="23"/>
                      <a:pt x="191" y="23"/>
                    </a:cubicBezTo>
                    <a:cubicBezTo>
                      <a:pt x="191" y="23"/>
                      <a:pt x="191" y="23"/>
                      <a:pt x="191" y="23"/>
                    </a:cubicBezTo>
                    <a:cubicBezTo>
                      <a:pt x="191" y="23"/>
                      <a:pt x="191" y="23"/>
                      <a:pt x="191" y="23"/>
                    </a:cubicBezTo>
                    <a:cubicBezTo>
                      <a:pt x="191" y="23"/>
                      <a:pt x="192" y="23"/>
                      <a:pt x="194" y="24"/>
                    </a:cubicBezTo>
                    <a:cubicBezTo>
                      <a:pt x="198" y="26"/>
                      <a:pt x="208" y="30"/>
                      <a:pt x="216" y="34"/>
                    </a:cubicBezTo>
                    <a:cubicBezTo>
                      <a:pt x="220" y="36"/>
                      <a:pt x="224" y="38"/>
                      <a:pt x="227" y="39"/>
                    </a:cubicBezTo>
                    <a:cubicBezTo>
                      <a:pt x="228" y="40"/>
                      <a:pt x="229" y="41"/>
                      <a:pt x="230" y="41"/>
                    </a:cubicBezTo>
                    <a:cubicBezTo>
                      <a:pt x="231" y="41"/>
                      <a:pt x="231" y="41"/>
                      <a:pt x="231" y="42"/>
                    </a:cubicBezTo>
                    <a:cubicBezTo>
                      <a:pt x="232" y="42"/>
                      <a:pt x="232" y="42"/>
                      <a:pt x="232" y="42"/>
                    </a:cubicBezTo>
                    <a:cubicBezTo>
                      <a:pt x="232" y="42"/>
                      <a:pt x="232" y="42"/>
                      <a:pt x="232" y="42"/>
                    </a:cubicBezTo>
                    <a:cubicBezTo>
                      <a:pt x="233" y="42"/>
                      <a:pt x="233" y="42"/>
                      <a:pt x="233" y="42"/>
                    </a:cubicBezTo>
                    <a:cubicBezTo>
                      <a:pt x="234" y="41"/>
                      <a:pt x="234" y="41"/>
                      <a:pt x="234" y="41"/>
                    </a:cubicBezTo>
                    <a:cubicBezTo>
                      <a:pt x="234" y="40"/>
                      <a:pt x="234" y="40"/>
                      <a:pt x="234" y="40"/>
                    </a:cubicBezTo>
                    <a:cubicBezTo>
                      <a:pt x="234" y="40"/>
                      <a:pt x="234" y="40"/>
                      <a:pt x="234" y="39"/>
                    </a:cubicBezTo>
                    <a:cubicBezTo>
                      <a:pt x="233" y="39"/>
                      <a:pt x="233" y="39"/>
                      <a:pt x="233" y="39"/>
                    </a:cubicBezTo>
                    <a:cubicBezTo>
                      <a:pt x="233" y="39"/>
                      <a:pt x="232" y="38"/>
                      <a:pt x="231" y="38"/>
                    </a:cubicBezTo>
                    <a:cubicBezTo>
                      <a:pt x="226" y="34"/>
                      <a:pt x="209" y="24"/>
                      <a:pt x="209" y="24"/>
                    </a:cubicBezTo>
                    <a:cubicBezTo>
                      <a:pt x="208" y="25"/>
                      <a:pt x="208" y="25"/>
                      <a:pt x="208" y="25"/>
                    </a:cubicBezTo>
                    <a:cubicBezTo>
                      <a:pt x="209" y="26"/>
                      <a:pt x="209" y="26"/>
                      <a:pt x="209" y="26"/>
                    </a:cubicBezTo>
                    <a:cubicBezTo>
                      <a:pt x="208" y="25"/>
                      <a:pt x="208" y="25"/>
                      <a:pt x="208" y="25"/>
                    </a:cubicBezTo>
                    <a:cubicBezTo>
                      <a:pt x="209" y="27"/>
                      <a:pt x="209" y="27"/>
                      <a:pt x="209" y="27"/>
                    </a:cubicBezTo>
                    <a:cubicBezTo>
                      <a:pt x="209" y="26"/>
                      <a:pt x="209" y="26"/>
                      <a:pt x="209" y="26"/>
                    </a:cubicBezTo>
                    <a:cubicBezTo>
                      <a:pt x="208" y="25"/>
                      <a:pt x="208" y="25"/>
                      <a:pt x="208" y="25"/>
                    </a:cubicBezTo>
                    <a:cubicBezTo>
                      <a:pt x="209" y="27"/>
                      <a:pt x="209" y="27"/>
                      <a:pt x="209" y="27"/>
                    </a:cubicBezTo>
                    <a:cubicBezTo>
                      <a:pt x="208" y="25"/>
                      <a:pt x="208" y="25"/>
                      <a:pt x="208" y="25"/>
                    </a:cubicBezTo>
                    <a:cubicBezTo>
                      <a:pt x="208" y="27"/>
                      <a:pt x="208" y="27"/>
                      <a:pt x="208" y="27"/>
                    </a:cubicBezTo>
                    <a:cubicBezTo>
                      <a:pt x="209" y="27"/>
                      <a:pt x="209" y="27"/>
                      <a:pt x="209" y="27"/>
                    </a:cubicBezTo>
                    <a:cubicBezTo>
                      <a:pt x="208" y="25"/>
                      <a:pt x="208" y="25"/>
                      <a:pt x="208" y="25"/>
                    </a:cubicBezTo>
                    <a:cubicBezTo>
                      <a:pt x="208" y="27"/>
                      <a:pt x="208" y="27"/>
                      <a:pt x="208" y="27"/>
                    </a:cubicBezTo>
                    <a:cubicBezTo>
                      <a:pt x="208" y="26"/>
                      <a:pt x="208" y="26"/>
                      <a:pt x="208" y="26"/>
                    </a:cubicBezTo>
                    <a:cubicBezTo>
                      <a:pt x="208" y="27"/>
                      <a:pt x="208" y="27"/>
                      <a:pt x="208" y="27"/>
                    </a:cubicBezTo>
                    <a:cubicBezTo>
                      <a:pt x="208" y="27"/>
                      <a:pt x="208" y="27"/>
                      <a:pt x="208" y="27"/>
                    </a:cubicBezTo>
                    <a:cubicBezTo>
                      <a:pt x="208" y="26"/>
                      <a:pt x="208" y="26"/>
                      <a:pt x="208" y="26"/>
                    </a:cubicBezTo>
                    <a:cubicBezTo>
                      <a:pt x="208" y="27"/>
                      <a:pt x="208" y="27"/>
                      <a:pt x="208" y="27"/>
                    </a:cubicBezTo>
                    <a:cubicBezTo>
                      <a:pt x="208" y="27"/>
                      <a:pt x="209" y="27"/>
                      <a:pt x="210" y="27"/>
                    </a:cubicBezTo>
                    <a:cubicBezTo>
                      <a:pt x="213" y="28"/>
                      <a:pt x="219" y="31"/>
                      <a:pt x="224" y="33"/>
                    </a:cubicBezTo>
                    <a:cubicBezTo>
                      <a:pt x="230" y="36"/>
                      <a:pt x="234" y="38"/>
                      <a:pt x="234" y="38"/>
                    </a:cubicBezTo>
                    <a:cubicBezTo>
                      <a:pt x="235" y="38"/>
                      <a:pt x="236" y="38"/>
                      <a:pt x="236" y="37"/>
                    </a:cubicBezTo>
                    <a:cubicBezTo>
                      <a:pt x="237" y="36"/>
                      <a:pt x="237" y="35"/>
                      <a:pt x="236" y="35"/>
                    </a:cubicBezTo>
                    <a:cubicBezTo>
                      <a:pt x="232" y="33"/>
                      <a:pt x="232" y="33"/>
                      <a:pt x="232" y="33"/>
                    </a:cubicBezTo>
                    <a:cubicBezTo>
                      <a:pt x="240" y="35"/>
                      <a:pt x="240" y="35"/>
                      <a:pt x="240" y="35"/>
                    </a:cubicBezTo>
                    <a:cubicBezTo>
                      <a:pt x="241" y="36"/>
                      <a:pt x="242" y="35"/>
                      <a:pt x="242" y="35"/>
                    </a:cubicBezTo>
                    <a:cubicBezTo>
                      <a:pt x="242" y="34"/>
                      <a:pt x="242" y="33"/>
                      <a:pt x="241" y="33"/>
                    </a:cubicBezTo>
                    <a:cubicBezTo>
                      <a:pt x="236" y="29"/>
                      <a:pt x="236" y="29"/>
                      <a:pt x="236" y="29"/>
                    </a:cubicBezTo>
                    <a:cubicBezTo>
                      <a:pt x="235" y="29"/>
                      <a:pt x="234" y="29"/>
                      <a:pt x="234" y="30"/>
                    </a:cubicBezTo>
                    <a:cubicBezTo>
                      <a:pt x="233" y="30"/>
                      <a:pt x="234" y="31"/>
                      <a:pt x="234" y="32"/>
                    </a:cubicBezTo>
                    <a:cubicBezTo>
                      <a:pt x="240" y="35"/>
                      <a:pt x="240" y="35"/>
                      <a:pt x="240" y="35"/>
                    </a:cubicBezTo>
                    <a:cubicBezTo>
                      <a:pt x="241" y="34"/>
                      <a:pt x="241" y="34"/>
                      <a:pt x="241" y="34"/>
                    </a:cubicBezTo>
                    <a:cubicBezTo>
                      <a:pt x="241" y="33"/>
                      <a:pt x="241" y="33"/>
                      <a:pt x="241" y="33"/>
                    </a:cubicBezTo>
                    <a:cubicBezTo>
                      <a:pt x="222" y="26"/>
                      <a:pt x="222" y="26"/>
                      <a:pt x="222" y="26"/>
                    </a:cubicBezTo>
                    <a:cubicBezTo>
                      <a:pt x="221" y="26"/>
                      <a:pt x="220" y="26"/>
                      <a:pt x="220" y="27"/>
                    </a:cubicBezTo>
                    <a:cubicBezTo>
                      <a:pt x="219" y="28"/>
                      <a:pt x="220" y="28"/>
                      <a:pt x="220" y="29"/>
                    </a:cubicBezTo>
                    <a:cubicBezTo>
                      <a:pt x="234" y="38"/>
                      <a:pt x="234" y="38"/>
                      <a:pt x="234" y="38"/>
                    </a:cubicBezTo>
                    <a:cubicBezTo>
                      <a:pt x="235" y="36"/>
                      <a:pt x="235" y="36"/>
                      <a:pt x="235" y="36"/>
                    </a:cubicBezTo>
                    <a:cubicBezTo>
                      <a:pt x="236" y="35"/>
                      <a:pt x="236" y="35"/>
                      <a:pt x="236" y="35"/>
                    </a:cubicBezTo>
                    <a:cubicBezTo>
                      <a:pt x="236" y="35"/>
                      <a:pt x="229" y="32"/>
                      <a:pt x="223" y="29"/>
                    </a:cubicBezTo>
                    <a:cubicBezTo>
                      <a:pt x="220" y="28"/>
                      <a:pt x="216" y="27"/>
                      <a:pt x="214" y="25"/>
                    </a:cubicBezTo>
                    <a:cubicBezTo>
                      <a:pt x="212" y="25"/>
                      <a:pt x="211" y="25"/>
                      <a:pt x="210" y="24"/>
                    </a:cubicBezTo>
                    <a:cubicBezTo>
                      <a:pt x="210" y="24"/>
                      <a:pt x="209" y="24"/>
                      <a:pt x="209" y="24"/>
                    </a:cubicBezTo>
                    <a:cubicBezTo>
                      <a:pt x="209" y="24"/>
                      <a:pt x="209" y="24"/>
                      <a:pt x="208" y="24"/>
                    </a:cubicBezTo>
                    <a:cubicBezTo>
                      <a:pt x="208" y="24"/>
                      <a:pt x="208" y="24"/>
                      <a:pt x="208" y="24"/>
                    </a:cubicBezTo>
                    <a:cubicBezTo>
                      <a:pt x="207" y="24"/>
                      <a:pt x="207" y="24"/>
                      <a:pt x="207" y="24"/>
                    </a:cubicBezTo>
                    <a:cubicBezTo>
                      <a:pt x="207" y="25"/>
                      <a:pt x="207" y="25"/>
                      <a:pt x="207" y="25"/>
                    </a:cubicBezTo>
                    <a:cubicBezTo>
                      <a:pt x="207" y="26"/>
                      <a:pt x="207" y="26"/>
                      <a:pt x="207" y="26"/>
                    </a:cubicBezTo>
                    <a:cubicBezTo>
                      <a:pt x="207" y="26"/>
                      <a:pt x="213" y="30"/>
                      <a:pt x="219" y="34"/>
                    </a:cubicBezTo>
                    <a:cubicBezTo>
                      <a:pt x="223" y="36"/>
                      <a:pt x="226" y="38"/>
                      <a:pt x="228" y="39"/>
                    </a:cubicBezTo>
                    <a:cubicBezTo>
                      <a:pt x="229" y="40"/>
                      <a:pt x="230" y="40"/>
                      <a:pt x="231" y="41"/>
                    </a:cubicBezTo>
                    <a:cubicBezTo>
                      <a:pt x="231" y="41"/>
                      <a:pt x="231" y="41"/>
                      <a:pt x="231" y="41"/>
                    </a:cubicBezTo>
                    <a:cubicBezTo>
                      <a:pt x="231" y="41"/>
                      <a:pt x="231" y="41"/>
                      <a:pt x="231" y="41"/>
                    </a:cubicBezTo>
                    <a:cubicBezTo>
                      <a:pt x="231" y="41"/>
                      <a:pt x="231" y="41"/>
                      <a:pt x="231" y="41"/>
                    </a:cubicBezTo>
                    <a:cubicBezTo>
                      <a:pt x="232" y="41"/>
                      <a:pt x="232" y="41"/>
                      <a:pt x="232" y="41"/>
                    </a:cubicBezTo>
                    <a:cubicBezTo>
                      <a:pt x="231" y="41"/>
                      <a:pt x="231" y="41"/>
                      <a:pt x="231" y="41"/>
                    </a:cubicBezTo>
                    <a:cubicBezTo>
                      <a:pt x="231" y="41"/>
                      <a:pt x="231" y="41"/>
                      <a:pt x="231" y="41"/>
                    </a:cubicBezTo>
                    <a:cubicBezTo>
                      <a:pt x="232" y="41"/>
                      <a:pt x="232" y="41"/>
                      <a:pt x="232" y="41"/>
                    </a:cubicBezTo>
                    <a:cubicBezTo>
                      <a:pt x="231" y="41"/>
                      <a:pt x="231" y="41"/>
                      <a:pt x="231" y="41"/>
                    </a:cubicBezTo>
                    <a:cubicBezTo>
                      <a:pt x="232" y="40"/>
                      <a:pt x="232" y="40"/>
                      <a:pt x="232" y="40"/>
                    </a:cubicBezTo>
                    <a:cubicBezTo>
                      <a:pt x="231" y="40"/>
                      <a:pt x="231" y="40"/>
                      <a:pt x="231" y="40"/>
                    </a:cubicBezTo>
                    <a:cubicBezTo>
                      <a:pt x="231" y="41"/>
                      <a:pt x="231" y="41"/>
                      <a:pt x="231" y="41"/>
                    </a:cubicBezTo>
                    <a:cubicBezTo>
                      <a:pt x="232" y="40"/>
                      <a:pt x="232" y="40"/>
                      <a:pt x="232" y="40"/>
                    </a:cubicBezTo>
                    <a:cubicBezTo>
                      <a:pt x="231" y="40"/>
                      <a:pt x="231" y="40"/>
                      <a:pt x="231" y="40"/>
                    </a:cubicBezTo>
                    <a:cubicBezTo>
                      <a:pt x="232" y="40"/>
                      <a:pt x="232" y="40"/>
                      <a:pt x="232" y="40"/>
                    </a:cubicBezTo>
                    <a:cubicBezTo>
                      <a:pt x="231" y="39"/>
                      <a:pt x="231" y="39"/>
                      <a:pt x="231" y="39"/>
                    </a:cubicBezTo>
                    <a:cubicBezTo>
                      <a:pt x="232" y="40"/>
                      <a:pt x="232" y="40"/>
                      <a:pt x="232" y="40"/>
                    </a:cubicBezTo>
                    <a:cubicBezTo>
                      <a:pt x="232" y="39"/>
                      <a:pt x="232" y="39"/>
                      <a:pt x="232" y="39"/>
                    </a:cubicBezTo>
                    <a:cubicBezTo>
                      <a:pt x="231" y="39"/>
                      <a:pt x="231" y="39"/>
                      <a:pt x="231" y="39"/>
                    </a:cubicBezTo>
                    <a:cubicBezTo>
                      <a:pt x="232" y="40"/>
                      <a:pt x="232" y="40"/>
                      <a:pt x="232" y="40"/>
                    </a:cubicBezTo>
                    <a:cubicBezTo>
                      <a:pt x="232" y="39"/>
                      <a:pt x="232" y="39"/>
                      <a:pt x="232" y="39"/>
                    </a:cubicBezTo>
                    <a:cubicBezTo>
                      <a:pt x="232" y="40"/>
                      <a:pt x="232" y="40"/>
                      <a:pt x="232" y="40"/>
                    </a:cubicBezTo>
                    <a:cubicBezTo>
                      <a:pt x="232" y="39"/>
                      <a:pt x="232" y="39"/>
                      <a:pt x="232" y="39"/>
                    </a:cubicBezTo>
                    <a:cubicBezTo>
                      <a:pt x="232" y="39"/>
                      <a:pt x="232" y="39"/>
                      <a:pt x="232" y="39"/>
                    </a:cubicBezTo>
                    <a:cubicBezTo>
                      <a:pt x="232" y="40"/>
                      <a:pt x="232" y="40"/>
                      <a:pt x="232" y="40"/>
                    </a:cubicBezTo>
                    <a:cubicBezTo>
                      <a:pt x="232" y="39"/>
                      <a:pt x="232" y="39"/>
                      <a:pt x="232" y="39"/>
                    </a:cubicBezTo>
                    <a:cubicBezTo>
                      <a:pt x="232" y="40"/>
                      <a:pt x="232" y="40"/>
                      <a:pt x="232" y="40"/>
                    </a:cubicBezTo>
                    <a:cubicBezTo>
                      <a:pt x="233" y="39"/>
                      <a:pt x="233" y="39"/>
                      <a:pt x="233" y="39"/>
                    </a:cubicBezTo>
                    <a:cubicBezTo>
                      <a:pt x="232" y="39"/>
                      <a:pt x="232" y="39"/>
                      <a:pt x="232" y="39"/>
                    </a:cubicBezTo>
                    <a:cubicBezTo>
                      <a:pt x="232" y="40"/>
                      <a:pt x="232" y="40"/>
                      <a:pt x="232" y="40"/>
                    </a:cubicBezTo>
                    <a:cubicBezTo>
                      <a:pt x="233" y="39"/>
                      <a:pt x="233" y="39"/>
                      <a:pt x="233" y="39"/>
                    </a:cubicBezTo>
                    <a:cubicBezTo>
                      <a:pt x="233" y="39"/>
                      <a:pt x="233" y="39"/>
                      <a:pt x="233" y="39"/>
                    </a:cubicBezTo>
                    <a:cubicBezTo>
                      <a:pt x="233" y="39"/>
                      <a:pt x="233" y="39"/>
                      <a:pt x="233" y="39"/>
                    </a:cubicBezTo>
                    <a:cubicBezTo>
                      <a:pt x="233" y="39"/>
                      <a:pt x="233" y="39"/>
                      <a:pt x="233" y="39"/>
                    </a:cubicBezTo>
                    <a:cubicBezTo>
                      <a:pt x="233" y="39"/>
                      <a:pt x="233" y="39"/>
                      <a:pt x="233" y="39"/>
                    </a:cubicBezTo>
                    <a:cubicBezTo>
                      <a:pt x="233" y="39"/>
                      <a:pt x="233" y="39"/>
                      <a:pt x="233" y="39"/>
                    </a:cubicBezTo>
                    <a:cubicBezTo>
                      <a:pt x="233" y="39"/>
                      <a:pt x="232" y="38"/>
                      <a:pt x="230" y="38"/>
                    </a:cubicBezTo>
                    <a:cubicBezTo>
                      <a:pt x="226" y="36"/>
                      <a:pt x="217" y="31"/>
                      <a:pt x="209" y="28"/>
                    </a:cubicBezTo>
                    <a:cubicBezTo>
                      <a:pt x="205" y="26"/>
                      <a:pt x="201" y="24"/>
                      <a:pt x="198" y="22"/>
                    </a:cubicBezTo>
                    <a:cubicBezTo>
                      <a:pt x="196" y="22"/>
                      <a:pt x="195" y="21"/>
                      <a:pt x="194" y="21"/>
                    </a:cubicBezTo>
                    <a:cubicBezTo>
                      <a:pt x="193" y="21"/>
                      <a:pt x="193" y="20"/>
                      <a:pt x="192" y="20"/>
                    </a:cubicBezTo>
                    <a:cubicBezTo>
                      <a:pt x="192" y="20"/>
                      <a:pt x="192" y="20"/>
                      <a:pt x="191" y="20"/>
                    </a:cubicBezTo>
                    <a:cubicBezTo>
                      <a:pt x="190" y="20"/>
                      <a:pt x="190" y="20"/>
                      <a:pt x="190" y="20"/>
                    </a:cubicBezTo>
                    <a:cubicBezTo>
                      <a:pt x="190" y="20"/>
                      <a:pt x="190" y="20"/>
                      <a:pt x="190" y="21"/>
                    </a:cubicBezTo>
                    <a:cubicBezTo>
                      <a:pt x="189" y="21"/>
                      <a:pt x="189" y="22"/>
                      <a:pt x="190" y="23"/>
                    </a:cubicBezTo>
                    <a:cubicBezTo>
                      <a:pt x="202" y="31"/>
                      <a:pt x="202" y="31"/>
                      <a:pt x="202" y="31"/>
                    </a:cubicBezTo>
                    <a:cubicBezTo>
                      <a:pt x="176" y="18"/>
                      <a:pt x="176" y="18"/>
                      <a:pt x="176" y="18"/>
                    </a:cubicBezTo>
                    <a:cubicBezTo>
                      <a:pt x="175" y="17"/>
                      <a:pt x="174" y="17"/>
                      <a:pt x="174" y="18"/>
                    </a:cubicBezTo>
                    <a:cubicBezTo>
                      <a:pt x="173" y="19"/>
                      <a:pt x="173" y="20"/>
                      <a:pt x="174" y="20"/>
                    </a:cubicBezTo>
                    <a:cubicBezTo>
                      <a:pt x="223" y="50"/>
                      <a:pt x="223" y="50"/>
                      <a:pt x="223" y="50"/>
                    </a:cubicBezTo>
                    <a:cubicBezTo>
                      <a:pt x="223" y="49"/>
                      <a:pt x="223" y="49"/>
                      <a:pt x="223" y="49"/>
                    </a:cubicBezTo>
                    <a:cubicBezTo>
                      <a:pt x="222" y="48"/>
                      <a:pt x="222" y="48"/>
                      <a:pt x="222" y="48"/>
                    </a:cubicBezTo>
                    <a:cubicBezTo>
                      <a:pt x="223" y="49"/>
                      <a:pt x="223" y="49"/>
                      <a:pt x="223" y="49"/>
                    </a:cubicBezTo>
                    <a:cubicBezTo>
                      <a:pt x="223" y="48"/>
                      <a:pt x="223" y="48"/>
                      <a:pt x="223" y="48"/>
                    </a:cubicBezTo>
                    <a:cubicBezTo>
                      <a:pt x="222" y="48"/>
                      <a:pt x="222" y="48"/>
                      <a:pt x="222" y="48"/>
                    </a:cubicBezTo>
                    <a:cubicBezTo>
                      <a:pt x="223" y="49"/>
                      <a:pt x="223" y="49"/>
                      <a:pt x="223" y="49"/>
                    </a:cubicBezTo>
                    <a:cubicBezTo>
                      <a:pt x="223" y="48"/>
                      <a:pt x="223" y="48"/>
                      <a:pt x="223" y="48"/>
                    </a:cubicBezTo>
                    <a:cubicBezTo>
                      <a:pt x="223" y="49"/>
                      <a:pt x="223" y="49"/>
                      <a:pt x="223" y="49"/>
                    </a:cubicBezTo>
                    <a:cubicBezTo>
                      <a:pt x="223" y="48"/>
                      <a:pt x="223" y="48"/>
                      <a:pt x="223" y="48"/>
                    </a:cubicBezTo>
                    <a:cubicBezTo>
                      <a:pt x="223" y="48"/>
                      <a:pt x="223" y="48"/>
                      <a:pt x="223" y="48"/>
                    </a:cubicBezTo>
                    <a:cubicBezTo>
                      <a:pt x="223" y="49"/>
                      <a:pt x="223" y="49"/>
                      <a:pt x="223" y="49"/>
                    </a:cubicBezTo>
                    <a:cubicBezTo>
                      <a:pt x="223" y="48"/>
                      <a:pt x="223" y="48"/>
                      <a:pt x="223" y="48"/>
                    </a:cubicBezTo>
                    <a:cubicBezTo>
                      <a:pt x="223" y="48"/>
                      <a:pt x="223" y="48"/>
                      <a:pt x="223" y="48"/>
                    </a:cubicBezTo>
                    <a:cubicBezTo>
                      <a:pt x="223" y="48"/>
                      <a:pt x="223" y="48"/>
                      <a:pt x="223" y="48"/>
                    </a:cubicBezTo>
                    <a:cubicBezTo>
                      <a:pt x="223" y="48"/>
                      <a:pt x="223" y="48"/>
                      <a:pt x="223" y="48"/>
                    </a:cubicBezTo>
                    <a:cubicBezTo>
                      <a:pt x="223" y="48"/>
                      <a:pt x="223" y="48"/>
                      <a:pt x="223" y="48"/>
                    </a:cubicBezTo>
                    <a:cubicBezTo>
                      <a:pt x="223" y="48"/>
                      <a:pt x="223" y="48"/>
                      <a:pt x="223" y="48"/>
                    </a:cubicBezTo>
                    <a:cubicBezTo>
                      <a:pt x="223" y="48"/>
                      <a:pt x="223" y="48"/>
                      <a:pt x="222" y="47"/>
                    </a:cubicBezTo>
                    <a:cubicBezTo>
                      <a:pt x="220" y="46"/>
                      <a:pt x="215" y="44"/>
                      <a:pt x="209" y="41"/>
                    </a:cubicBezTo>
                    <a:cubicBezTo>
                      <a:pt x="200" y="36"/>
                      <a:pt x="188" y="29"/>
                      <a:pt x="179" y="24"/>
                    </a:cubicBezTo>
                    <a:cubicBezTo>
                      <a:pt x="174" y="21"/>
                      <a:pt x="170" y="19"/>
                      <a:pt x="167" y="17"/>
                    </a:cubicBezTo>
                    <a:cubicBezTo>
                      <a:pt x="164" y="16"/>
                      <a:pt x="163" y="15"/>
                      <a:pt x="163" y="15"/>
                    </a:cubicBezTo>
                    <a:cubicBezTo>
                      <a:pt x="162" y="14"/>
                      <a:pt x="161" y="15"/>
                      <a:pt x="160" y="15"/>
                    </a:cubicBezTo>
                    <a:cubicBezTo>
                      <a:pt x="160" y="16"/>
                      <a:pt x="160" y="17"/>
                      <a:pt x="161" y="17"/>
                    </a:cubicBezTo>
                    <a:cubicBezTo>
                      <a:pt x="218" y="53"/>
                      <a:pt x="218" y="53"/>
                      <a:pt x="218" y="53"/>
                    </a:cubicBezTo>
                    <a:cubicBezTo>
                      <a:pt x="219" y="52"/>
                      <a:pt x="219" y="52"/>
                      <a:pt x="219" y="52"/>
                    </a:cubicBezTo>
                    <a:cubicBezTo>
                      <a:pt x="217" y="51"/>
                      <a:pt x="217" y="51"/>
                      <a:pt x="217" y="51"/>
                    </a:cubicBezTo>
                    <a:cubicBezTo>
                      <a:pt x="219" y="52"/>
                      <a:pt x="219" y="52"/>
                      <a:pt x="219" y="52"/>
                    </a:cubicBezTo>
                    <a:cubicBezTo>
                      <a:pt x="218" y="50"/>
                      <a:pt x="218" y="50"/>
                      <a:pt x="218" y="50"/>
                    </a:cubicBezTo>
                    <a:cubicBezTo>
                      <a:pt x="217" y="51"/>
                      <a:pt x="217" y="51"/>
                      <a:pt x="217" y="51"/>
                    </a:cubicBezTo>
                    <a:cubicBezTo>
                      <a:pt x="219" y="52"/>
                      <a:pt x="219" y="52"/>
                      <a:pt x="219" y="52"/>
                    </a:cubicBezTo>
                    <a:cubicBezTo>
                      <a:pt x="218" y="50"/>
                      <a:pt x="218" y="50"/>
                      <a:pt x="218" y="50"/>
                    </a:cubicBezTo>
                    <a:cubicBezTo>
                      <a:pt x="219" y="51"/>
                      <a:pt x="219" y="51"/>
                      <a:pt x="219" y="51"/>
                    </a:cubicBezTo>
                    <a:cubicBezTo>
                      <a:pt x="219" y="50"/>
                      <a:pt x="219" y="50"/>
                      <a:pt x="219" y="50"/>
                    </a:cubicBezTo>
                    <a:cubicBezTo>
                      <a:pt x="218" y="50"/>
                      <a:pt x="218" y="50"/>
                      <a:pt x="218" y="50"/>
                    </a:cubicBezTo>
                    <a:cubicBezTo>
                      <a:pt x="219" y="51"/>
                      <a:pt x="219" y="51"/>
                      <a:pt x="219" y="51"/>
                    </a:cubicBezTo>
                    <a:cubicBezTo>
                      <a:pt x="219" y="50"/>
                      <a:pt x="219" y="50"/>
                      <a:pt x="219" y="50"/>
                    </a:cubicBezTo>
                    <a:cubicBezTo>
                      <a:pt x="219" y="51"/>
                      <a:pt x="219" y="51"/>
                      <a:pt x="219" y="51"/>
                    </a:cubicBezTo>
                    <a:cubicBezTo>
                      <a:pt x="219" y="50"/>
                      <a:pt x="219" y="50"/>
                      <a:pt x="219" y="50"/>
                    </a:cubicBezTo>
                    <a:cubicBezTo>
                      <a:pt x="219" y="50"/>
                      <a:pt x="219" y="50"/>
                      <a:pt x="219" y="50"/>
                    </a:cubicBezTo>
                    <a:cubicBezTo>
                      <a:pt x="219" y="51"/>
                      <a:pt x="219" y="51"/>
                      <a:pt x="219" y="51"/>
                    </a:cubicBezTo>
                    <a:cubicBezTo>
                      <a:pt x="219" y="50"/>
                      <a:pt x="219" y="50"/>
                      <a:pt x="219" y="50"/>
                    </a:cubicBezTo>
                    <a:cubicBezTo>
                      <a:pt x="219" y="50"/>
                      <a:pt x="218" y="50"/>
                      <a:pt x="217" y="50"/>
                    </a:cubicBezTo>
                    <a:cubicBezTo>
                      <a:pt x="212" y="47"/>
                      <a:pt x="196" y="38"/>
                      <a:pt x="182" y="30"/>
                    </a:cubicBezTo>
                    <a:cubicBezTo>
                      <a:pt x="174" y="26"/>
                      <a:pt x="167" y="22"/>
                      <a:pt x="162" y="19"/>
                    </a:cubicBezTo>
                    <a:cubicBezTo>
                      <a:pt x="157" y="16"/>
                      <a:pt x="153" y="14"/>
                      <a:pt x="153" y="14"/>
                    </a:cubicBezTo>
                    <a:cubicBezTo>
                      <a:pt x="153" y="13"/>
                      <a:pt x="152" y="14"/>
                      <a:pt x="151" y="14"/>
                    </a:cubicBezTo>
                    <a:cubicBezTo>
                      <a:pt x="151" y="15"/>
                      <a:pt x="151" y="16"/>
                      <a:pt x="152" y="16"/>
                    </a:cubicBezTo>
                    <a:cubicBezTo>
                      <a:pt x="152" y="16"/>
                      <a:pt x="156" y="19"/>
                      <a:pt x="162" y="22"/>
                    </a:cubicBezTo>
                    <a:cubicBezTo>
                      <a:pt x="170" y="27"/>
                      <a:pt x="183" y="35"/>
                      <a:pt x="194" y="42"/>
                    </a:cubicBezTo>
                    <a:cubicBezTo>
                      <a:pt x="200" y="45"/>
                      <a:pt x="205" y="48"/>
                      <a:pt x="208" y="50"/>
                    </a:cubicBezTo>
                    <a:cubicBezTo>
                      <a:pt x="210" y="52"/>
                      <a:pt x="211" y="53"/>
                      <a:pt x="212" y="53"/>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4" y="54"/>
                      <a:pt x="214" y="54"/>
                      <a:pt x="214" y="54"/>
                    </a:cubicBezTo>
                    <a:cubicBezTo>
                      <a:pt x="213" y="54"/>
                      <a:pt x="213" y="54"/>
                      <a:pt x="213" y="54"/>
                    </a:cubicBezTo>
                    <a:cubicBezTo>
                      <a:pt x="213" y="54"/>
                      <a:pt x="213" y="54"/>
                      <a:pt x="213" y="54"/>
                    </a:cubicBezTo>
                    <a:cubicBezTo>
                      <a:pt x="214" y="54"/>
                      <a:pt x="214" y="54"/>
                      <a:pt x="214" y="54"/>
                    </a:cubicBezTo>
                    <a:cubicBezTo>
                      <a:pt x="213" y="54"/>
                      <a:pt x="213" y="54"/>
                      <a:pt x="213" y="54"/>
                    </a:cubicBezTo>
                    <a:cubicBezTo>
                      <a:pt x="215" y="54"/>
                      <a:pt x="215" y="54"/>
                      <a:pt x="215" y="54"/>
                    </a:cubicBezTo>
                    <a:cubicBezTo>
                      <a:pt x="213" y="53"/>
                      <a:pt x="213" y="53"/>
                      <a:pt x="213" y="53"/>
                    </a:cubicBezTo>
                    <a:cubicBezTo>
                      <a:pt x="213" y="54"/>
                      <a:pt x="213" y="54"/>
                      <a:pt x="213" y="54"/>
                    </a:cubicBezTo>
                    <a:cubicBezTo>
                      <a:pt x="215" y="54"/>
                      <a:pt x="215" y="54"/>
                      <a:pt x="215" y="54"/>
                    </a:cubicBezTo>
                    <a:cubicBezTo>
                      <a:pt x="213" y="53"/>
                      <a:pt x="213" y="53"/>
                      <a:pt x="213" y="53"/>
                    </a:cubicBezTo>
                    <a:cubicBezTo>
                      <a:pt x="215" y="54"/>
                      <a:pt x="215" y="54"/>
                      <a:pt x="215" y="54"/>
                    </a:cubicBezTo>
                    <a:cubicBezTo>
                      <a:pt x="214" y="53"/>
                      <a:pt x="214" y="53"/>
                      <a:pt x="214" y="53"/>
                    </a:cubicBezTo>
                    <a:cubicBezTo>
                      <a:pt x="215" y="54"/>
                      <a:pt x="215" y="54"/>
                      <a:pt x="215" y="54"/>
                    </a:cubicBezTo>
                    <a:cubicBezTo>
                      <a:pt x="215" y="52"/>
                      <a:pt x="215" y="52"/>
                      <a:pt x="215" y="52"/>
                    </a:cubicBezTo>
                    <a:cubicBezTo>
                      <a:pt x="214" y="52"/>
                      <a:pt x="214" y="52"/>
                      <a:pt x="214" y="53"/>
                    </a:cubicBezTo>
                    <a:cubicBezTo>
                      <a:pt x="215" y="54"/>
                      <a:pt x="215" y="54"/>
                      <a:pt x="215" y="54"/>
                    </a:cubicBezTo>
                    <a:cubicBezTo>
                      <a:pt x="215" y="52"/>
                      <a:pt x="215" y="52"/>
                      <a:pt x="215" y="52"/>
                    </a:cubicBezTo>
                    <a:cubicBezTo>
                      <a:pt x="215" y="53"/>
                      <a:pt x="215" y="53"/>
                      <a:pt x="215" y="53"/>
                    </a:cubicBezTo>
                    <a:cubicBezTo>
                      <a:pt x="215" y="52"/>
                      <a:pt x="215" y="52"/>
                      <a:pt x="215" y="52"/>
                    </a:cubicBezTo>
                    <a:cubicBezTo>
                      <a:pt x="215" y="52"/>
                      <a:pt x="215" y="52"/>
                      <a:pt x="215" y="52"/>
                    </a:cubicBezTo>
                    <a:cubicBezTo>
                      <a:pt x="215" y="53"/>
                      <a:pt x="215" y="53"/>
                      <a:pt x="215" y="53"/>
                    </a:cubicBezTo>
                    <a:cubicBezTo>
                      <a:pt x="215" y="52"/>
                      <a:pt x="215" y="52"/>
                      <a:pt x="215" y="52"/>
                    </a:cubicBezTo>
                    <a:cubicBezTo>
                      <a:pt x="215" y="52"/>
                      <a:pt x="214" y="52"/>
                      <a:pt x="214" y="52"/>
                    </a:cubicBezTo>
                    <a:cubicBezTo>
                      <a:pt x="209" y="49"/>
                      <a:pt x="190" y="38"/>
                      <a:pt x="173" y="29"/>
                    </a:cubicBezTo>
                    <a:cubicBezTo>
                      <a:pt x="164" y="24"/>
                      <a:pt x="156" y="19"/>
                      <a:pt x="149" y="16"/>
                    </a:cubicBezTo>
                    <a:cubicBezTo>
                      <a:pt x="146" y="14"/>
                      <a:pt x="143" y="12"/>
                      <a:pt x="141" y="11"/>
                    </a:cubicBezTo>
                    <a:cubicBezTo>
                      <a:pt x="140" y="11"/>
                      <a:pt x="139" y="10"/>
                      <a:pt x="138" y="10"/>
                    </a:cubicBezTo>
                    <a:cubicBezTo>
                      <a:pt x="137" y="10"/>
                      <a:pt x="137" y="10"/>
                      <a:pt x="137" y="10"/>
                    </a:cubicBezTo>
                    <a:cubicBezTo>
                      <a:pt x="137" y="10"/>
                      <a:pt x="137" y="10"/>
                      <a:pt x="137" y="10"/>
                    </a:cubicBezTo>
                    <a:cubicBezTo>
                      <a:pt x="136" y="10"/>
                      <a:pt x="136" y="10"/>
                      <a:pt x="136" y="10"/>
                    </a:cubicBezTo>
                    <a:cubicBezTo>
                      <a:pt x="136" y="10"/>
                      <a:pt x="135" y="10"/>
                      <a:pt x="135" y="10"/>
                    </a:cubicBezTo>
                    <a:cubicBezTo>
                      <a:pt x="135" y="11"/>
                      <a:pt x="135" y="11"/>
                      <a:pt x="135" y="11"/>
                    </a:cubicBezTo>
                    <a:cubicBezTo>
                      <a:pt x="135" y="12"/>
                      <a:pt x="135" y="12"/>
                      <a:pt x="136" y="12"/>
                    </a:cubicBezTo>
                    <a:cubicBezTo>
                      <a:pt x="136" y="12"/>
                      <a:pt x="140" y="15"/>
                      <a:pt x="147" y="19"/>
                    </a:cubicBezTo>
                    <a:cubicBezTo>
                      <a:pt x="158" y="26"/>
                      <a:pt x="173" y="35"/>
                      <a:pt x="186" y="43"/>
                    </a:cubicBezTo>
                    <a:cubicBezTo>
                      <a:pt x="193" y="47"/>
                      <a:pt x="198" y="51"/>
                      <a:pt x="203" y="54"/>
                    </a:cubicBezTo>
                    <a:cubicBezTo>
                      <a:pt x="205" y="55"/>
                      <a:pt x="206" y="56"/>
                      <a:pt x="208" y="57"/>
                    </a:cubicBezTo>
                    <a:cubicBezTo>
                      <a:pt x="208" y="57"/>
                      <a:pt x="209" y="58"/>
                      <a:pt x="209" y="58"/>
                    </a:cubicBezTo>
                    <a:cubicBezTo>
                      <a:pt x="209" y="58"/>
                      <a:pt x="209" y="58"/>
                      <a:pt x="209" y="58"/>
                    </a:cubicBezTo>
                    <a:cubicBezTo>
                      <a:pt x="210" y="58"/>
                      <a:pt x="210" y="58"/>
                      <a:pt x="210" y="58"/>
                    </a:cubicBezTo>
                    <a:cubicBezTo>
                      <a:pt x="209" y="58"/>
                      <a:pt x="209" y="58"/>
                      <a:pt x="209" y="58"/>
                    </a:cubicBezTo>
                    <a:cubicBezTo>
                      <a:pt x="209" y="58"/>
                      <a:pt x="209" y="58"/>
                      <a:pt x="209" y="58"/>
                    </a:cubicBezTo>
                    <a:cubicBezTo>
                      <a:pt x="210" y="58"/>
                      <a:pt x="210" y="58"/>
                      <a:pt x="210" y="58"/>
                    </a:cubicBezTo>
                    <a:cubicBezTo>
                      <a:pt x="209" y="58"/>
                      <a:pt x="209" y="58"/>
                      <a:pt x="209" y="58"/>
                    </a:cubicBezTo>
                    <a:cubicBezTo>
                      <a:pt x="210" y="57"/>
                      <a:pt x="210" y="57"/>
                      <a:pt x="210" y="57"/>
                    </a:cubicBezTo>
                    <a:cubicBezTo>
                      <a:pt x="209" y="57"/>
                      <a:pt x="209" y="57"/>
                      <a:pt x="209" y="57"/>
                    </a:cubicBezTo>
                    <a:cubicBezTo>
                      <a:pt x="209" y="58"/>
                      <a:pt x="209" y="58"/>
                      <a:pt x="209" y="58"/>
                    </a:cubicBezTo>
                    <a:cubicBezTo>
                      <a:pt x="210" y="57"/>
                      <a:pt x="210" y="57"/>
                      <a:pt x="210" y="57"/>
                    </a:cubicBezTo>
                    <a:cubicBezTo>
                      <a:pt x="209" y="57"/>
                      <a:pt x="209" y="57"/>
                      <a:pt x="209" y="57"/>
                    </a:cubicBezTo>
                    <a:cubicBezTo>
                      <a:pt x="210" y="57"/>
                      <a:pt x="210" y="57"/>
                      <a:pt x="210" y="57"/>
                    </a:cubicBezTo>
                    <a:cubicBezTo>
                      <a:pt x="209" y="57"/>
                      <a:pt x="209" y="57"/>
                      <a:pt x="209" y="57"/>
                    </a:cubicBezTo>
                    <a:cubicBezTo>
                      <a:pt x="209" y="57"/>
                      <a:pt x="209" y="57"/>
                      <a:pt x="209" y="57"/>
                    </a:cubicBezTo>
                    <a:cubicBezTo>
                      <a:pt x="210" y="57"/>
                      <a:pt x="210" y="57"/>
                      <a:pt x="210" y="57"/>
                    </a:cubicBezTo>
                    <a:cubicBezTo>
                      <a:pt x="209" y="57"/>
                      <a:pt x="209" y="57"/>
                      <a:pt x="209" y="57"/>
                    </a:cubicBezTo>
                    <a:cubicBezTo>
                      <a:pt x="210" y="57"/>
                      <a:pt x="210" y="57"/>
                      <a:pt x="210" y="57"/>
                    </a:cubicBezTo>
                    <a:cubicBezTo>
                      <a:pt x="211" y="56"/>
                      <a:pt x="211" y="56"/>
                      <a:pt x="211" y="56"/>
                    </a:cubicBezTo>
                    <a:cubicBezTo>
                      <a:pt x="124" y="8"/>
                      <a:pt x="124" y="8"/>
                      <a:pt x="124" y="8"/>
                    </a:cubicBezTo>
                    <a:cubicBezTo>
                      <a:pt x="124" y="8"/>
                      <a:pt x="123" y="8"/>
                      <a:pt x="123" y="8"/>
                    </a:cubicBezTo>
                    <a:cubicBezTo>
                      <a:pt x="122" y="8"/>
                      <a:pt x="122" y="9"/>
                      <a:pt x="122" y="9"/>
                    </a:cubicBezTo>
                    <a:cubicBezTo>
                      <a:pt x="122" y="10"/>
                      <a:pt x="122" y="10"/>
                      <a:pt x="122" y="10"/>
                    </a:cubicBezTo>
                    <a:cubicBezTo>
                      <a:pt x="123" y="10"/>
                      <a:pt x="123" y="10"/>
                      <a:pt x="123" y="10"/>
                    </a:cubicBezTo>
                    <a:cubicBezTo>
                      <a:pt x="123" y="11"/>
                      <a:pt x="124" y="11"/>
                      <a:pt x="124" y="12"/>
                    </a:cubicBezTo>
                    <a:cubicBezTo>
                      <a:pt x="130" y="16"/>
                      <a:pt x="151" y="29"/>
                      <a:pt x="170" y="40"/>
                    </a:cubicBezTo>
                    <a:cubicBezTo>
                      <a:pt x="189" y="52"/>
                      <a:pt x="207" y="63"/>
                      <a:pt x="207" y="63"/>
                    </a:cubicBezTo>
                    <a:cubicBezTo>
                      <a:pt x="207" y="63"/>
                      <a:pt x="208" y="63"/>
                      <a:pt x="208" y="63"/>
                    </a:cubicBezTo>
                    <a:cubicBezTo>
                      <a:pt x="209" y="63"/>
                      <a:pt x="209" y="63"/>
                      <a:pt x="209" y="63"/>
                    </a:cubicBezTo>
                    <a:cubicBezTo>
                      <a:pt x="209" y="62"/>
                      <a:pt x="209" y="62"/>
                      <a:pt x="209" y="61"/>
                    </a:cubicBezTo>
                    <a:cubicBezTo>
                      <a:pt x="209" y="61"/>
                      <a:pt x="209" y="61"/>
                      <a:pt x="209" y="61"/>
                    </a:cubicBezTo>
                    <a:cubicBezTo>
                      <a:pt x="209" y="61"/>
                      <a:pt x="185" y="47"/>
                      <a:pt x="161" y="33"/>
                    </a:cubicBezTo>
                    <a:cubicBezTo>
                      <a:pt x="149" y="26"/>
                      <a:pt x="137" y="19"/>
                      <a:pt x="127" y="13"/>
                    </a:cubicBezTo>
                    <a:cubicBezTo>
                      <a:pt x="122" y="11"/>
                      <a:pt x="118" y="8"/>
                      <a:pt x="115" y="7"/>
                    </a:cubicBezTo>
                    <a:cubicBezTo>
                      <a:pt x="113" y="6"/>
                      <a:pt x="112" y="6"/>
                      <a:pt x="111" y="5"/>
                    </a:cubicBezTo>
                    <a:cubicBezTo>
                      <a:pt x="109" y="5"/>
                      <a:pt x="109" y="4"/>
                      <a:pt x="108" y="4"/>
                    </a:cubicBezTo>
                    <a:cubicBezTo>
                      <a:pt x="107" y="5"/>
                      <a:pt x="107" y="5"/>
                      <a:pt x="107" y="5"/>
                    </a:cubicBezTo>
                    <a:cubicBezTo>
                      <a:pt x="107" y="5"/>
                      <a:pt x="106" y="5"/>
                      <a:pt x="106" y="5"/>
                    </a:cubicBezTo>
                    <a:cubicBezTo>
                      <a:pt x="106" y="6"/>
                      <a:pt x="106" y="6"/>
                      <a:pt x="106" y="6"/>
                    </a:cubicBezTo>
                    <a:cubicBezTo>
                      <a:pt x="106" y="7"/>
                      <a:pt x="106" y="7"/>
                      <a:pt x="107" y="7"/>
                    </a:cubicBezTo>
                    <a:cubicBezTo>
                      <a:pt x="107" y="7"/>
                      <a:pt x="113" y="11"/>
                      <a:pt x="122" y="16"/>
                    </a:cubicBezTo>
                    <a:cubicBezTo>
                      <a:pt x="135" y="25"/>
                      <a:pt x="155" y="37"/>
                      <a:pt x="172" y="47"/>
                    </a:cubicBezTo>
                    <a:cubicBezTo>
                      <a:pt x="181" y="53"/>
                      <a:pt x="188" y="57"/>
                      <a:pt x="194" y="61"/>
                    </a:cubicBezTo>
                    <a:cubicBezTo>
                      <a:pt x="196" y="63"/>
                      <a:pt x="199" y="64"/>
                      <a:pt x="200" y="65"/>
                    </a:cubicBezTo>
                    <a:cubicBezTo>
                      <a:pt x="201" y="66"/>
                      <a:pt x="201" y="66"/>
                      <a:pt x="202" y="66"/>
                    </a:cubicBezTo>
                    <a:cubicBezTo>
                      <a:pt x="202" y="67"/>
                      <a:pt x="202" y="67"/>
                      <a:pt x="202" y="67"/>
                    </a:cubicBezTo>
                    <a:cubicBezTo>
                      <a:pt x="202" y="67"/>
                      <a:pt x="202" y="67"/>
                      <a:pt x="202" y="67"/>
                    </a:cubicBezTo>
                    <a:cubicBezTo>
                      <a:pt x="203" y="66"/>
                      <a:pt x="203" y="66"/>
                      <a:pt x="203" y="66"/>
                    </a:cubicBezTo>
                    <a:cubicBezTo>
                      <a:pt x="202" y="67"/>
                      <a:pt x="202" y="67"/>
                      <a:pt x="202" y="67"/>
                    </a:cubicBezTo>
                    <a:cubicBezTo>
                      <a:pt x="202" y="67"/>
                      <a:pt x="202" y="67"/>
                      <a:pt x="202" y="67"/>
                    </a:cubicBezTo>
                    <a:cubicBezTo>
                      <a:pt x="203" y="66"/>
                      <a:pt x="203" y="66"/>
                      <a:pt x="203" y="66"/>
                    </a:cubicBezTo>
                    <a:cubicBezTo>
                      <a:pt x="202" y="67"/>
                      <a:pt x="202" y="67"/>
                      <a:pt x="202" y="67"/>
                    </a:cubicBezTo>
                    <a:cubicBezTo>
                      <a:pt x="203" y="66"/>
                      <a:pt x="203" y="66"/>
                      <a:pt x="203" y="66"/>
                    </a:cubicBezTo>
                    <a:cubicBezTo>
                      <a:pt x="202" y="66"/>
                      <a:pt x="202" y="66"/>
                      <a:pt x="202" y="66"/>
                    </a:cubicBezTo>
                    <a:cubicBezTo>
                      <a:pt x="202" y="66"/>
                      <a:pt x="202" y="66"/>
                      <a:pt x="202" y="67"/>
                    </a:cubicBezTo>
                    <a:cubicBezTo>
                      <a:pt x="203" y="66"/>
                      <a:pt x="203" y="66"/>
                      <a:pt x="203" y="66"/>
                    </a:cubicBezTo>
                    <a:cubicBezTo>
                      <a:pt x="202" y="66"/>
                      <a:pt x="202" y="66"/>
                      <a:pt x="202" y="66"/>
                    </a:cubicBezTo>
                    <a:cubicBezTo>
                      <a:pt x="203" y="66"/>
                      <a:pt x="203" y="66"/>
                      <a:pt x="203" y="66"/>
                    </a:cubicBezTo>
                    <a:cubicBezTo>
                      <a:pt x="202" y="65"/>
                      <a:pt x="202" y="65"/>
                      <a:pt x="202" y="65"/>
                    </a:cubicBezTo>
                    <a:cubicBezTo>
                      <a:pt x="202" y="66"/>
                      <a:pt x="202" y="66"/>
                      <a:pt x="202" y="66"/>
                    </a:cubicBezTo>
                    <a:cubicBezTo>
                      <a:pt x="203" y="66"/>
                      <a:pt x="203" y="66"/>
                      <a:pt x="203" y="66"/>
                    </a:cubicBezTo>
                    <a:cubicBezTo>
                      <a:pt x="202" y="65"/>
                      <a:pt x="202" y="65"/>
                      <a:pt x="202" y="65"/>
                    </a:cubicBezTo>
                    <a:cubicBezTo>
                      <a:pt x="203" y="66"/>
                      <a:pt x="203" y="66"/>
                      <a:pt x="203" y="66"/>
                    </a:cubicBezTo>
                    <a:cubicBezTo>
                      <a:pt x="204" y="65"/>
                      <a:pt x="204" y="65"/>
                      <a:pt x="204" y="65"/>
                    </a:cubicBezTo>
                    <a:cubicBezTo>
                      <a:pt x="96" y="3"/>
                      <a:pt x="96" y="3"/>
                      <a:pt x="96" y="3"/>
                    </a:cubicBezTo>
                    <a:cubicBezTo>
                      <a:pt x="95" y="2"/>
                      <a:pt x="94" y="3"/>
                      <a:pt x="94" y="3"/>
                    </a:cubicBezTo>
                    <a:cubicBezTo>
                      <a:pt x="94" y="4"/>
                      <a:pt x="94" y="5"/>
                      <a:pt x="95" y="5"/>
                    </a:cubicBezTo>
                    <a:cubicBezTo>
                      <a:pt x="95" y="5"/>
                      <a:pt x="96" y="6"/>
                      <a:pt x="99" y="8"/>
                    </a:cubicBezTo>
                    <a:cubicBezTo>
                      <a:pt x="109" y="14"/>
                      <a:pt x="133" y="29"/>
                      <a:pt x="155" y="42"/>
                    </a:cubicBezTo>
                    <a:cubicBezTo>
                      <a:pt x="166" y="49"/>
                      <a:pt x="177" y="55"/>
                      <a:pt x="184" y="60"/>
                    </a:cubicBezTo>
                    <a:cubicBezTo>
                      <a:pt x="188" y="63"/>
                      <a:pt x="191" y="65"/>
                      <a:pt x="193" y="66"/>
                    </a:cubicBezTo>
                    <a:cubicBezTo>
                      <a:pt x="194" y="67"/>
                      <a:pt x="195" y="68"/>
                      <a:pt x="196" y="68"/>
                    </a:cubicBezTo>
                    <a:cubicBezTo>
                      <a:pt x="196" y="69"/>
                      <a:pt x="196" y="69"/>
                      <a:pt x="196" y="69"/>
                    </a:cubicBezTo>
                    <a:cubicBezTo>
                      <a:pt x="196" y="69"/>
                      <a:pt x="196" y="69"/>
                      <a:pt x="196" y="69"/>
                    </a:cubicBezTo>
                    <a:cubicBezTo>
                      <a:pt x="197" y="68"/>
                      <a:pt x="197" y="68"/>
                      <a:pt x="197" y="68"/>
                    </a:cubicBezTo>
                    <a:cubicBezTo>
                      <a:pt x="196" y="68"/>
                      <a:pt x="196" y="68"/>
                      <a:pt x="196" y="68"/>
                    </a:cubicBezTo>
                    <a:cubicBezTo>
                      <a:pt x="196" y="68"/>
                      <a:pt x="196" y="68"/>
                      <a:pt x="196" y="69"/>
                    </a:cubicBezTo>
                    <a:cubicBezTo>
                      <a:pt x="197" y="68"/>
                      <a:pt x="197" y="68"/>
                      <a:pt x="197" y="68"/>
                    </a:cubicBezTo>
                    <a:cubicBezTo>
                      <a:pt x="196" y="68"/>
                      <a:pt x="196" y="68"/>
                      <a:pt x="196" y="68"/>
                    </a:cubicBezTo>
                    <a:cubicBezTo>
                      <a:pt x="198" y="68"/>
                      <a:pt x="198" y="68"/>
                      <a:pt x="198" y="68"/>
                    </a:cubicBezTo>
                    <a:cubicBezTo>
                      <a:pt x="196" y="67"/>
                      <a:pt x="196" y="67"/>
                      <a:pt x="196" y="67"/>
                    </a:cubicBezTo>
                    <a:cubicBezTo>
                      <a:pt x="196" y="68"/>
                      <a:pt x="196" y="68"/>
                      <a:pt x="196" y="68"/>
                    </a:cubicBezTo>
                    <a:cubicBezTo>
                      <a:pt x="198" y="68"/>
                      <a:pt x="198" y="68"/>
                      <a:pt x="198" y="68"/>
                    </a:cubicBezTo>
                    <a:cubicBezTo>
                      <a:pt x="196" y="67"/>
                      <a:pt x="196" y="67"/>
                      <a:pt x="196" y="67"/>
                    </a:cubicBezTo>
                    <a:cubicBezTo>
                      <a:pt x="198" y="68"/>
                      <a:pt x="198" y="68"/>
                      <a:pt x="198" y="68"/>
                    </a:cubicBezTo>
                    <a:cubicBezTo>
                      <a:pt x="198" y="67"/>
                      <a:pt x="198" y="67"/>
                      <a:pt x="198" y="67"/>
                    </a:cubicBezTo>
                    <a:cubicBezTo>
                      <a:pt x="84" y="1"/>
                      <a:pt x="84" y="1"/>
                      <a:pt x="84" y="1"/>
                    </a:cubicBezTo>
                    <a:cubicBezTo>
                      <a:pt x="84" y="0"/>
                      <a:pt x="83" y="0"/>
                      <a:pt x="82" y="1"/>
                    </a:cubicBezTo>
                    <a:cubicBezTo>
                      <a:pt x="82" y="2"/>
                      <a:pt x="82" y="2"/>
                      <a:pt x="82" y="2"/>
                    </a:cubicBezTo>
                    <a:cubicBezTo>
                      <a:pt x="82" y="2"/>
                      <a:pt x="82" y="3"/>
                      <a:pt x="83" y="3"/>
                    </a:cubicBezTo>
                    <a:cubicBezTo>
                      <a:pt x="83" y="3"/>
                      <a:pt x="83" y="4"/>
                      <a:pt x="83" y="4"/>
                    </a:cubicBezTo>
                    <a:cubicBezTo>
                      <a:pt x="85" y="5"/>
                      <a:pt x="87" y="7"/>
                      <a:pt x="91" y="10"/>
                    </a:cubicBezTo>
                    <a:cubicBezTo>
                      <a:pt x="117" y="27"/>
                      <a:pt x="195" y="73"/>
                      <a:pt x="195" y="73"/>
                    </a:cubicBezTo>
                    <a:cubicBezTo>
                      <a:pt x="195" y="73"/>
                      <a:pt x="196" y="73"/>
                      <a:pt x="196" y="73"/>
                    </a:cubicBezTo>
                    <a:cubicBezTo>
                      <a:pt x="197" y="73"/>
                      <a:pt x="197" y="73"/>
                      <a:pt x="197" y="73"/>
                    </a:cubicBezTo>
                    <a:cubicBezTo>
                      <a:pt x="197" y="72"/>
                      <a:pt x="197" y="72"/>
                      <a:pt x="197" y="72"/>
                    </a:cubicBezTo>
                    <a:cubicBezTo>
                      <a:pt x="197" y="71"/>
                      <a:pt x="197" y="71"/>
                      <a:pt x="197" y="71"/>
                    </a:cubicBezTo>
                    <a:cubicBezTo>
                      <a:pt x="83" y="5"/>
                      <a:pt x="83" y="5"/>
                      <a:pt x="83" y="5"/>
                    </a:cubicBezTo>
                    <a:cubicBezTo>
                      <a:pt x="83" y="4"/>
                      <a:pt x="82" y="4"/>
                      <a:pt x="81" y="5"/>
                    </a:cubicBezTo>
                    <a:cubicBezTo>
                      <a:pt x="81" y="6"/>
                      <a:pt x="81" y="7"/>
                      <a:pt x="82" y="7"/>
                    </a:cubicBezTo>
                    <a:cubicBezTo>
                      <a:pt x="134" y="40"/>
                      <a:pt x="134" y="40"/>
                      <a:pt x="134" y="40"/>
                    </a:cubicBezTo>
                    <a:cubicBezTo>
                      <a:pt x="82" y="10"/>
                      <a:pt x="82" y="10"/>
                      <a:pt x="82" y="10"/>
                    </a:cubicBezTo>
                    <a:cubicBezTo>
                      <a:pt x="81" y="10"/>
                      <a:pt x="81" y="10"/>
                      <a:pt x="80" y="10"/>
                    </a:cubicBezTo>
                    <a:cubicBezTo>
                      <a:pt x="80" y="11"/>
                      <a:pt x="80" y="11"/>
                      <a:pt x="80" y="12"/>
                    </a:cubicBezTo>
                    <a:cubicBezTo>
                      <a:pt x="80" y="12"/>
                      <a:pt x="80" y="12"/>
                      <a:pt x="80" y="13"/>
                    </a:cubicBezTo>
                    <a:cubicBezTo>
                      <a:pt x="80" y="13"/>
                      <a:pt x="80" y="13"/>
                      <a:pt x="80" y="13"/>
                    </a:cubicBezTo>
                    <a:cubicBezTo>
                      <a:pt x="81" y="13"/>
                      <a:pt x="81" y="14"/>
                      <a:pt x="83" y="14"/>
                    </a:cubicBezTo>
                    <a:cubicBezTo>
                      <a:pt x="98" y="25"/>
                      <a:pt x="187" y="79"/>
                      <a:pt x="187" y="79"/>
                    </a:cubicBezTo>
                    <a:cubicBezTo>
                      <a:pt x="187" y="78"/>
                      <a:pt x="187" y="78"/>
                      <a:pt x="187" y="78"/>
                    </a:cubicBezTo>
                    <a:cubicBezTo>
                      <a:pt x="186" y="77"/>
                      <a:pt x="186" y="77"/>
                      <a:pt x="186" y="77"/>
                    </a:cubicBezTo>
                    <a:cubicBezTo>
                      <a:pt x="187" y="78"/>
                      <a:pt x="187" y="78"/>
                      <a:pt x="187" y="78"/>
                    </a:cubicBezTo>
                    <a:cubicBezTo>
                      <a:pt x="187" y="77"/>
                      <a:pt x="187" y="77"/>
                      <a:pt x="187" y="77"/>
                    </a:cubicBezTo>
                    <a:cubicBezTo>
                      <a:pt x="186" y="77"/>
                      <a:pt x="186" y="77"/>
                      <a:pt x="186" y="77"/>
                    </a:cubicBezTo>
                    <a:cubicBezTo>
                      <a:pt x="187" y="78"/>
                      <a:pt x="187" y="78"/>
                      <a:pt x="187" y="78"/>
                    </a:cubicBezTo>
                    <a:cubicBezTo>
                      <a:pt x="187" y="77"/>
                      <a:pt x="187" y="77"/>
                      <a:pt x="187" y="77"/>
                    </a:cubicBezTo>
                    <a:cubicBezTo>
                      <a:pt x="187" y="77"/>
                      <a:pt x="187" y="77"/>
                      <a:pt x="187" y="77"/>
                    </a:cubicBezTo>
                    <a:cubicBezTo>
                      <a:pt x="187" y="77"/>
                      <a:pt x="187" y="77"/>
                      <a:pt x="187" y="77"/>
                    </a:cubicBezTo>
                    <a:cubicBezTo>
                      <a:pt x="187" y="77"/>
                      <a:pt x="187" y="77"/>
                      <a:pt x="187" y="77"/>
                    </a:cubicBezTo>
                    <a:cubicBezTo>
                      <a:pt x="187" y="77"/>
                      <a:pt x="187" y="77"/>
                      <a:pt x="187" y="77"/>
                    </a:cubicBezTo>
                    <a:cubicBezTo>
                      <a:pt x="187" y="77"/>
                      <a:pt x="187" y="77"/>
                      <a:pt x="187" y="77"/>
                    </a:cubicBezTo>
                    <a:cubicBezTo>
                      <a:pt x="187" y="77"/>
                      <a:pt x="186" y="76"/>
                      <a:pt x="185" y="76"/>
                    </a:cubicBezTo>
                    <a:cubicBezTo>
                      <a:pt x="181" y="74"/>
                      <a:pt x="172" y="70"/>
                      <a:pt x="162" y="64"/>
                    </a:cubicBezTo>
                    <a:cubicBezTo>
                      <a:pt x="146" y="55"/>
                      <a:pt x="126" y="43"/>
                      <a:pt x="110" y="34"/>
                    </a:cubicBezTo>
                    <a:cubicBezTo>
                      <a:pt x="102" y="29"/>
                      <a:pt x="95" y="25"/>
                      <a:pt x="90" y="22"/>
                    </a:cubicBezTo>
                    <a:cubicBezTo>
                      <a:pt x="85" y="19"/>
                      <a:pt x="82" y="17"/>
                      <a:pt x="82" y="17"/>
                    </a:cubicBezTo>
                    <a:cubicBezTo>
                      <a:pt x="81" y="17"/>
                      <a:pt x="81" y="17"/>
                      <a:pt x="80" y="17"/>
                    </a:cubicBezTo>
                    <a:cubicBezTo>
                      <a:pt x="80" y="18"/>
                      <a:pt x="80" y="18"/>
                      <a:pt x="80" y="18"/>
                    </a:cubicBezTo>
                    <a:cubicBezTo>
                      <a:pt x="80" y="19"/>
                      <a:pt x="80" y="19"/>
                      <a:pt x="80" y="20"/>
                    </a:cubicBezTo>
                    <a:cubicBezTo>
                      <a:pt x="81" y="20"/>
                      <a:pt x="82" y="21"/>
                      <a:pt x="83" y="22"/>
                    </a:cubicBezTo>
                    <a:cubicBezTo>
                      <a:pt x="87" y="25"/>
                      <a:pt x="95" y="31"/>
                      <a:pt x="105" y="37"/>
                    </a:cubicBezTo>
                    <a:cubicBezTo>
                      <a:pt x="135" y="56"/>
                      <a:pt x="182" y="83"/>
                      <a:pt x="182" y="83"/>
                    </a:cubicBezTo>
                    <a:cubicBezTo>
                      <a:pt x="183" y="82"/>
                      <a:pt x="183" y="82"/>
                      <a:pt x="183" y="82"/>
                    </a:cubicBezTo>
                    <a:cubicBezTo>
                      <a:pt x="182" y="81"/>
                      <a:pt x="182" y="81"/>
                      <a:pt x="182" y="81"/>
                    </a:cubicBezTo>
                    <a:cubicBezTo>
                      <a:pt x="183" y="82"/>
                      <a:pt x="183" y="82"/>
                      <a:pt x="183" y="82"/>
                    </a:cubicBezTo>
                    <a:cubicBezTo>
                      <a:pt x="183" y="80"/>
                      <a:pt x="183" y="80"/>
                      <a:pt x="183" y="80"/>
                    </a:cubicBezTo>
                    <a:cubicBezTo>
                      <a:pt x="182" y="81"/>
                      <a:pt x="182" y="81"/>
                      <a:pt x="182" y="81"/>
                    </a:cubicBezTo>
                    <a:cubicBezTo>
                      <a:pt x="183" y="82"/>
                      <a:pt x="183" y="82"/>
                      <a:pt x="183" y="82"/>
                    </a:cubicBezTo>
                    <a:cubicBezTo>
                      <a:pt x="183" y="80"/>
                      <a:pt x="183" y="80"/>
                      <a:pt x="183" y="80"/>
                    </a:cubicBezTo>
                    <a:cubicBezTo>
                      <a:pt x="183" y="82"/>
                      <a:pt x="183" y="82"/>
                      <a:pt x="183" y="82"/>
                    </a:cubicBezTo>
                    <a:cubicBezTo>
                      <a:pt x="183" y="80"/>
                      <a:pt x="183" y="80"/>
                      <a:pt x="183" y="80"/>
                    </a:cubicBezTo>
                    <a:cubicBezTo>
                      <a:pt x="183" y="80"/>
                      <a:pt x="183" y="80"/>
                      <a:pt x="183" y="80"/>
                    </a:cubicBezTo>
                    <a:cubicBezTo>
                      <a:pt x="183" y="82"/>
                      <a:pt x="183" y="82"/>
                      <a:pt x="183" y="82"/>
                    </a:cubicBezTo>
                    <a:cubicBezTo>
                      <a:pt x="183" y="80"/>
                      <a:pt x="183" y="80"/>
                      <a:pt x="183" y="80"/>
                    </a:cubicBezTo>
                    <a:cubicBezTo>
                      <a:pt x="183" y="81"/>
                      <a:pt x="183" y="81"/>
                      <a:pt x="183" y="81"/>
                    </a:cubicBezTo>
                    <a:cubicBezTo>
                      <a:pt x="183" y="80"/>
                      <a:pt x="183" y="80"/>
                      <a:pt x="183" y="80"/>
                    </a:cubicBezTo>
                    <a:cubicBezTo>
                      <a:pt x="183" y="80"/>
                      <a:pt x="183" y="80"/>
                      <a:pt x="183" y="80"/>
                    </a:cubicBezTo>
                    <a:cubicBezTo>
                      <a:pt x="183" y="81"/>
                      <a:pt x="183" y="81"/>
                      <a:pt x="183" y="81"/>
                    </a:cubicBezTo>
                    <a:cubicBezTo>
                      <a:pt x="183" y="80"/>
                      <a:pt x="183" y="80"/>
                      <a:pt x="183" y="80"/>
                    </a:cubicBezTo>
                    <a:cubicBezTo>
                      <a:pt x="183" y="80"/>
                      <a:pt x="183" y="80"/>
                      <a:pt x="183" y="80"/>
                    </a:cubicBezTo>
                    <a:cubicBezTo>
                      <a:pt x="183" y="80"/>
                      <a:pt x="183" y="80"/>
                      <a:pt x="183" y="80"/>
                    </a:cubicBezTo>
                    <a:cubicBezTo>
                      <a:pt x="183" y="80"/>
                      <a:pt x="183" y="80"/>
                      <a:pt x="183" y="80"/>
                    </a:cubicBezTo>
                    <a:cubicBezTo>
                      <a:pt x="183" y="80"/>
                      <a:pt x="183" y="80"/>
                      <a:pt x="183" y="80"/>
                    </a:cubicBezTo>
                    <a:cubicBezTo>
                      <a:pt x="183" y="80"/>
                      <a:pt x="183" y="80"/>
                      <a:pt x="183" y="80"/>
                    </a:cubicBezTo>
                    <a:cubicBezTo>
                      <a:pt x="183" y="80"/>
                      <a:pt x="182" y="80"/>
                      <a:pt x="181" y="79"/>
                    </a:cubicBezTo>
                    <a:cubicBezTo>
                      <a:pt x="173" y="76"/>
                      <a:pt x="148" y="61"/>
                      <a:pt x="125" y="48"/>
                    </a:cubicBezTo>
                    <a:cubicBezTo>
                      <a:pt x="113" y="41"/>
                      <a:pt x="102" y="35"/>
                      <a:pt x="94" y="30"/>
                    </a:cubicBezTo>
                    <a:cubicBezTo>
                      <a:pt x="90" y="28"/>
                      <a:pt x="86" y="26"/>
                      <a:pt x="84" y="24"/>
                    </a:cubicBezTo>
                    <a:cubicBezTo>
                      <a:pt x="83" y="24"/>
                      <a:pt x="82" y="23"/>
                      <a:pt x="81" y="23"/>
                    </a:cubicBezTo>
                    <a:cubicBezTo>
                      <a:pt x="81" y="22"/>
                      <a:pt x="81" y="22"/>
                      <a:pt x="81" y="22"/>
                    </a:cubicBezTo>
                    <a:cubicBezTo>
                      <a:pt x="80" y="22"/>
                      <a:pt x="80" y="22"/>
                      <a:pt x="80" y="22"/>
                    </a:cubicBezTo>
                    <a:cubicBezTo>
                      <a:pt x="80" y="22"/>
                      <a:pt x="80" y="22"/>
                      <a:pt x="80" y="22"/>
                    </a:cubicBezTo>
                    <a:cubicBezTo>
                      <a:pt x="80" y="22"/>
                      <a:pt x="80" y="22"/>
                      <a:pt x="80" y="22"/>
                    </a:cubicBezTo>
                    <a:cubicBezTo>
                      <a:pt x="80" y="22"/>
                      <a:pt x="80" y="22"/>
                      <a:pt x="80" y="22"/>
                    </a:cubicBezTo>
                    <a:cubicBezTo>
                      <a:pt x="80" y="22"/>
                      <a:pt x="80" y="22"/>
                      <a:pt x="80" y="22"/>
                    </a:cubicBezTo>
                    <a:cubicBezTo>
                      <a:pt x="79" y="22"/>
                      <a:pt x="79" y="22"/>
                      <a:pt x="78" y="22"/>
                    </a:cubicBezTo>
                    <a:cubicBezTo>
                      <a:pt x="78" y="23"/>
                      <a:pt x="78" y="23"/>
                      <a:pt x="78" y="23"/>
                    </a:cubicBezTo>
                    <a:cubicBezTo>
                      <a:pt x="78" y="24"/>
                      <a:pt x="78" y="24"/>
                      <a:pt x="78" y="24"/>
                    </a:cubicBezTo>
                    <a:cubicBezTo>
                      <a:pt x="79" y="25"/>
                      <a:pt x="79" y="25"/>
                      <a:pt x="79" y="25"/>
                    </a:cubicBezTo>
                    <a:cubicBezTo>
                      <a:pt x="79" y="25"/>
                      <a:pt x="80" y="26"/>
                      <a:pt x="81" y="26"/>
                    </a:cubicBezTo>
                    <a:cubicBezTo>
                      <a:pt x="88" y="31"/>
                      <a:pt x="112" y="46"/>
                      <a:pt x="135" y="60"/>
                    </a:cubicBezTo>
                    <a:cubicBezTo>
                      <a:pt x="157" y="74"/>
                      <a:pt x="178" y="87"/>
                      <a:pt x="178" y="87"/>
                    </a:cubicBezTo>
                    <a:cubicBezTo>
                      <a:pt x="179" y="85"/>
                      <a:pt x="179" y="85"/>
                      <a:pt x="179" y="85"/>
                    </a:cubicBezTo>
                    <a:cubicBezTo>
                      <a:pt x="177" y="84"/>
                      <a:pt x="177" y="84"/>
                      <a:pt x="177" y="84"/>
                    </a:cubicBezTo>
                    <a:cubicBezTo>
                      <a:pt x="179" y="85"/>
                      <a:pt x="179" y="85"/>
                      <a:pt x="179" y="85"/>
                    </a:cubicBezTo>
                    <a:cubicBezTo>
                      <a:pt x="178" y="84"/>
                      <a:pt x="178" y="84"/>
                      <a:pt x="178" y="84"/>
                    </a:cubicBezTo>
                    <a:cubicBezTo>
                      <a:pt x="177" y="84"/>
                      <a:pt x="177" y="84"/>
                      <a:pt x="177" y="84"/>
                    </a:cubicBezTo>
                    <a:cubicBezTo>
                      <a:pt x="179" y="85"/>
                      <a:pt x="179" y="85"/>
                      <a:pt x="179" y="85"/>
                    </a:cubicBezTo>
                    <a:cubicBezTo>
                      <a:pt x="178" y="84"/>
                      <a:pt x="178" y="84"/>
                      <a:pt x="178" y="84"/>
                    </a:cubicBezTo>
                    <a:cubicBezTo>
                      <a:pt x="178" y="85"/>
                      <a:pt x="178" y="85"/>
                      <a:pt x="178" y="85"/>
                    </a:cubicBezTo>
                    <a:cubicBezTo>
                      <a:pt x="178" y="84"/>
                      <a:pt x="178" y="84"/>
                      <a:pt x="178" y="84"/>
                    </a:cubicBezTo>
                    <a:cubicBezTo>
                      <a:pt x="178" y="84"/>
                      <a:pt x="178" y="84"/>
                      <a:pt x="178" y="84"/>
                    </a:cubicBezTo>
                    <a:cubicBezTo>
                      <a:pt x="178" y="85"/>
                      <a:pt x="178" y="85"/>
                      <a:pt x="178" y="85"/>
                    </a:cubicBezTo>
                    <a:cubicBezTo>
                      <a:pt x="178" y="84"/>
                      <a:pt x="178" y="84"/>
                      <a:pt x="178" y="84"/>
                    </a:cubicBezTo>
                    <a:cubicBezTo>
                      <a:pt x="178" y="84"/>
                      <a:pt x="178" y="84"/>
                      <a:pt x="178" y="84"/>
                    </a:cubicBezTo>
                    <a:cubicBezTo>
                      <a:pt x="179" y="84"/>
                      <a:pt x="179" y="84"/>
                      <a:pt x="179" y="84"/>
                    </a:cubicBezTo>
                    <a:cubicBezTo>
                      <a:pt x="178" y="84"/>
                      <a:pt x="178" y="84"/>
                      <a:pt x="178" y="84"/>
                    </a:cubicBezTo>
                    <a:cubicBezTo>
                      <a:pt x="178" y="84"/>
                      <a:pt x="178" y="84"/>
                      <a:pt x="178" y="84"/>
                    </a:cubicBezTo>
                    <a:cubicBezTo>
                      <a:pt x="179" y="84"/>
                      <a:pt x="179" y="84"/>
                      <a:pt x="179" y="84"/>
                    </a:cubicBezTo>
                    <a:cubicBezTo>
                      <a:pt x="178" y="84"/>
                      <a:pt x="178" y="84"/>
                      <a:pt x="177" y="83"/>
                    </a:cubicBezTo>
                    <a:cubicBezTo>
                      <a:pt x="173" y="82"/>
                      <a:pt x="165" y="77"/>
                      <a:pt x="155" y="72"/>
                    </a:cubicBezTo>
                    <a:cubicBezTo>
                      <a:pt x="141" y="64"/>
                      <a:pt x="122" y="53"/>
                      <a:pt x="107" y="44"/>
                    </a:cubicBezTo>
                    <a:cubicBezTo>
                      <a:pt x="99" y="40"/>
                      <a:pt x="93" y="36"/>
                      <a:pt x="88" y="33"/>
                    </a:cubicBezTo>
                    <a:cubicBezTo>
                      <a:pt x="83" y="31"/>
                      <a:pt x="80" y="29"/>
                      <a:pt x="80" y="29"/>
                    </a:cubicBezTo>
                    <a:cubicBezTo>
                      <a:pt x="80" y="28"/>
                      <a:pt x="79" y="29"/>
                      <a:pt x="78" y="29"/>
                    </a:cubicBezTo>
                    <a:cubicBezTo>
                      <a:pt x="78" y="30"/>
                      <a:pt x="78" y="31"/>
                      <a:pt x="79" y="31"/>
                    </a:cubicBezTo>
                    <a:cubicBezTo>
                      <a:pt x="174" y="91"/>
                      <a:pt x="174" y="91"/>
                      <a:pt x="174" y="91"/>
                    </a:cubicBezTo>
                    <a:cubicBezTo>
                      <a:pt x="175" y="90"/>
                      <a:pt x="175" y="90"/>
                      <a:pt x="175" y="90"/>
                    </a:cubicBezTo>
                    <a:cubicBezTo>
                      <a:pt x="174" y="89"/>
                      <a:pt x="174" y="89"/>
                      <a:pt x="174" y="89"/>
                    </a:cubicBezTo>
                    <a:cubicBezTo>
                      <a:pt x="175" y="90"/>
                      <a:pt x="175" y="90"/>
                      <a:pt x="175" y="90"/>
                    </a:cubicBezTo>
                    <a:cubicBezTo>
                      <a:pt x="174" y="88"/>
                      <a:pt x="174" y="88"/>
                      <a:pt x="174" y="88"/>
                    </a:cubicBezTo>
                    <a:cubicBezTo>
                      <a:pt x="174" y="89"/>
                      <a:pt x="174" y="89"/>
                      <a:pt x="174" y="89"/>
                    </a:cubicBezTo>
                    <a:cubicBezTo>
                      <a:pt x="175" y="90"/>
                      <a:pt x="175" y="90"/>
                      <a:pt x="175" y="90"/>
                    </a:cubicBezTo>
                    <a:cubicBezTo>
                      <a:pt x="174" y="88"/>
                      <a:pt x="174" y="88"/>
                      <a:pt x="174" y="88"/>
                    </a:cubicBezTo>
                    <a:cubicBezTo>
                      <a:pt x="174" y="89"/>
                      <a:pt x="174" y="89"/>
                      <a:pt x="174" y="89"/>
                    </a:cubicBezTo>
                    <a:cubicBezTo>
                      <a:pt x="174" y="88"/>
                      <a:pt x="174" y="88"/>
                      <a:pt x="174" y="88"/>
                    </a:cubicBezTo>
                    <a:cubicBezTo>
                      <a:pt x="174" y="88"/>
                      <a:pt x="174" y="88"/>
                      <a:pt x="174" y="88"/>
                    </a:cubicBezTo>
                    <a:cubicBezTo>
                      <a:pt x="174" y="89"/>
                      <a:pt x="174" y="89"/>
                      <a:pt x="174" y="89"/>
                    </a:cubicBezTo>
                    <a:cubicBezTo>
                      <a:pt x="174" y="88"/>
                      <a:pt x="174" y="88"/>
                      <a:pt x="174" y="88"/>
                    </a:cubicBezTo>
                    <a:cubicBezTo>
                      <a:pt x="174" y="88"/>
                      <a:pt x="174" y="88"/>
                      <a:pt x="174" y="88"/>
                    </a:cubicBezTo>
                    <a:cubicBezTo>
                      <a:pt x="174" y="88"/>
                      <a:pt x="174" y="88"/>
                      <a:pt x="174" y="88"/>
                    </a:cubicBezTo>
                    <a:cubicBezTo>
                      <a:pt x="174" y="88"/>
                      <a:pt x="174" y="88"/>
                      <a:pt x="174" y="88"/>
                    </a:cubicBezTo>
                    <a:cubicBezTo>
                      <a:pt x="174" y="88"/>
                      <a:pt x="174" y="88"/>
                      <a:pt x="174" y="88"/>
                    </a:cubicBezTo>
                    <a:cubicBezTo>
                      <a:pt x="174" y="88"/>
                      <a:pt x="174" y="88"/>
                      <a:pt x="174" y="88"/>
                    </a:cubicBezTo>
                    <a:cubicBezTo>
                      <a:pt x="174" y="88"/>
                      <a:pt x="174" y="88"/>
                      <a:pt x="173" y="88"/>
                    </a:cubicBezTo>
                    <a:cubicBezTo>
                      <a:pt x="169" y="86"/>
                      <a:pt x="161" y="82"/>
                      <a:pt x="152" y="77"/>
                    </a:cubicBezTo>
                    <a:cubicBezTo>
                      <a:pt x="138" y="69"/>
                      <a:pt x="120" y="59"/>
                      <a:pt x="105" y="50"/>
                    </a:cubicBezTo>
                    <a:cubicBezTo>
                      <a:pt x="98" y="46"/>
                      <a:pt x="92" y="43"/>
                      <a:pt x="88" y="40"/>
                    </a:cubicBezTo>
                    <a:cubicBezTo>
                      <a:pt x="83" y="37"/>
                      <a:pt x="80" y="36"/>
                      <a:pt x="80" y="36"/>
                    </a:cubicBezTo>
                    <a:cubicBezTo>
                      <a:pt x="80" y="35"/>
                      <a:pt x="79" y="35"/>
                      <a:pt x="78" y="36"/>
                    </a:cubicBezTo>
                    <a:cubicBezTo>
                      <a:pt x="78" y="37"/>
                      <a:pt x="78" y="37"/>
                      <a:pt x="78" y="37"/>
                    </a:cubicBezTo>
                    <a:cubicBezTo>
                      <a:pt x="78" y="38"/>
                      <a:pt x="78" y="38"/>
                      <a:pt x="79" y="38"/>
                    </a:cubicBezTo>
                    <a:cubicBezTo>
                      <a:pt x="79" y="39"/>
                      <a:pt x="80" y="40"/>
                      <a:pt x="81" y="40"/>
                    </a:cubicBezTo>
                    <a:cubicBezTo>
                      <a:pt x="84" y="43"/>
                      <a:pt x="92" y="48"/>
                      <a:pt x="101" y="54"/>
                    </a:cubicBezTo>
                    <a:cubicBezTo>
                      <a:pt x="128" y="71"/>
                      <a:pt x="170" y="95"/>
                      <a:pt x="170" y="95"/>
                    </a:cubicBezTo>
                    <a:cubicBezTo>
                      <a:pt x="170" y="94"/>
                      <a:pt x="170" y="94"/>
                      <a:pt x="170" y="94"/>
                    </a:cubicBezTo>
                    <a:cubicBezTo>
                      <a:pt x="169" y="93"/>
                      <a:pt x="169" y="93"/>
                      <a:pt x="169" y="93"/>
                    </a:cubicBezTo>
                    <a:cubicBezTo>
                      <a:pt x="170" y="94"/>
                      <a:pt x="170" y="94"/>
                      <a:pt x="170" y="94"/>
                    </a:cubicBezTo>
                    <a:cubicBezTo>
                      <a:pt x="170" y="92"/>
                      <a:pt x="170" y="92"/>
                      <a:pt x="170" y="92"/>
                    </a:cubicBezTo>
                    <a:cubicBezTo>
                      <a:pt x="169" y="93"/>
                      <a:pt x="169" y="93"/>
                      <a:pt x="169" y="93"/>
                    </a:cubicBezTo>
                    <a:cubicBezTo>
                      <a:pt x="170" y="94"/>
                      <a:pt x="170" y="94"/>
                      <a:pt x="170" y="94"/>
                    </a:cubicBezTo>
                    <a:cubicBezTo>
                      <a:pt x="170" y="92"/>
                      <a:pt x="170" y="92"/>
                      <a:pt x="170" y="92"/>
                    </a:cubicBezTo>
                    <a:cubicBezTo>
                      <a:pt x="170" y="93"/>
                      <a:pt x="170" y="93"/>
                      <a:pt x="170" y="93"/>
                    </a:cubicBezTo>
                    <a:cubicBezTo>
                      <a:pt x="170" y="92"/>
                      <a:pt x="170" y="92"/>
                      <a:pt x="170" y="92"/>
                    </a:cubicBezTo>
                    <a:cubicBezTo>
                      <a:pt x="170" y="92"/>
                      <a:pt x="170" y="92"/>
                      <a:pt x="170" y="92"/>
                    </a:cubicBezTo>
                    <a:cubicBezTo>
                      <a:pt x="170" y="93"/>
                      <a:pt x="170" y="93"/>
                      <a:pt x="170" y="93"/>
                    </a:cubicBezTo>
                    <a:cubicBezTo>
                      <a:pt x="170" y="92"/>
                      <a:pt x="170" y="92"/>
                      <a:pt x="170" y="92"/>
                    </a:cubicBezTo>
                    <a:cubicBezTo>
                      <a:pt x="170" y="93"/>
                      <a:pt x="170" y="93"/>
                      <a:pt x="170" y="93"/>
                    </a:cubicBezTo>
                    <a:cubicBezTo>
                      <a:pt x="170" y="92"/>
                      <a:pt x="170" y="92"/>
                      <a:pt x="170" y="92"/>
                    </a:cubicBezTo>
                    <a:cubicBezTo>
                      <a:pt x="170" y="92"/>
                      <a:pt x="170" y="92"/>
                      <a:pt x="170" y="92"/>
                    </a:cubicBezTo>
                    <a:cubicBezTo>
                      <a:pt x="170" y="93"/>
                      <a:pt x="170" y="93"/>
                      <a:pt x="170" y="93"/>
                    </a:cubicBezTo>
                    <a:cubicBezTo>
                      <a:pt x="170" y="92"/>
                      <a:pt x="170" y="92"/>
                      <a:pt x="170" y="92"/>
                    </a:cubicBezTo>
                    <a:cubicBezTo>
                      <a:pt x="170" y="92"/>
                      <a:pt x="170" y="92"/>
                      <a:pt x="170" y="92"/>
                    </a:cubicBezTo>
                    <a:cubicBezTo>
                      <a:pt x="170" y="92"/>
                      <a:pt x="170" y="92"/>
                      <a:pt x="169" y="91"/>
                    </a:cubicBezTo>
                    <a:cubicBezTo>
                      <a:pt x="161" y="88"/>
                      <a:pt x="138" y="75"/>
                      <a:pt x="117" y="63"/>
                    </a:cubicBezTo>
                    <a:cubicBezTo>
                      <a:pt x="106" y="57"/>
                      <a:pt x="96" y="51"/>
                      <a:pt x="89" y="46"/>
                    </a:cubicBezTo>
                    <a:cubicBezTo>
                      <a:pt x="81" y="42"/>
                      <a:pt x="76" y="39"/>
                      <a:pt x="76" y="39"/>
                    </a:cubicBezTo>
                    <a:cubicBezTo>
                      <a:pt x="76" y="39"/>
                      <a:pt x="75" y="39"/>
                      <a:pt x="74" y="40"/>
                    </a:cubicBezTo>
                    <a:cubicBezTo>
                      <a:pt x="74" y="41"/>
                      <a:pt x="74" y="41"/>
                      <a:pt x="75" y="42"/>
                    </a:cubicBezTo>
                    <a:cubicBezTo>
                      <a:pt x="75" y="42"/>
                      <a:pt x="80" y="45"/>
                      <a:pt x="89" y="50"/>
                    </a:cubicBezTo>
                    <a:cubicBezTo>
                      <a:pt x="102" y="58"/>
                      <a:pt x="121" y="69"/>
                      <a:pt x="137" y="79"/>
                    </a:cubicBezTo>
                    <a:cubicBezTo>
                      <a:pt x="144" y="84"/>
                      <a:pt x="152" y="89"/>
                      <a:pt x="157" y="92"/>
                    </a:cubicBezTo>
                    <a:cubicBezTo>
                      <a:pt x="159" y="94"/>
                      <a:pt x="161" y="95"/>
                      <a:pt x="163" y="96"/>
                    </a:cubicBezTo>
                    <a:cubicBezTo>
                      <a:pt x="164" y="97"/>
                      <a:pt x="164" y="97"/>
                      <a:pt x="164" y="97"/>
                    </a:cubicBezTo>
                    <a:cubicBezTo>
                      <a:pt x="165" y="98"/>
                      <a:pt x="165" y="98"/>
                      <a:pt x="165" y="98"/>
                    </a:cubicBezTo>
                    <a:cubicBezTo>
                      <a:pt x="165" y="97"/>
                      <a:pt x="165" y="97"/>
                      <a:pt x="165" y="97"/>
                    </a:cubicBezTo>
                    <a:cubicBezTo>
                      <a:pt x="165" y="98"/>
                      <a:pt x="165" y="98"/>
                      <a:pt x="165" y="98"/>
                    </a:cubicBezTo>
                    <a:cubicBezTo>
                      <a:pt x="165" y="98"/>
                      <a:pt x="165" y="98"/>
                      <a:pt x="165" y="98"/>
                    </a:cubicBezTo>
                    <a:cubicBezTo>
                      <a:pt x="165" y="97"/>
                      <a:pt x="165" y="97"/>
                      <a:pt x="165" y="97"/>
                    </a:cubicBezTo>
                    <a:cubicBezTo>
                      <a:pt x="165" y="98"/>
                      <a:pt x="165" y="98"/>
                      <a:pt x="165" y="98"/>
                    </a:cubicBezTo>
                    <a:cubicBezTo>
                      <a:pt x="166" y="97"/>
                      <a:pt x="166" y="97"/>
                      <a:pt x="166" y="97"/>
                    </a:cubicBezTo>
                    <a:cubicBezTo>
                      <a:pt x="164" y="97"/>
                      <a:pt x="164" y="97"/>
                      <a:pt x="164" y="97"/>
                    </a:cubicBezTo>
                    <a:cubicBezTo>
                      <a:pt x="165" y="98"/>
                      <a:pt x="165" y="98"/>
                      <a:pt x="165" y="98"/>
                    </a:cubicBezTo>
                    <a:cubicBezTo>
                      <a:pt x="166" y="97"/>
                      <a:pt x="166" y="97"/>
                      <a:pt x="166" y="97"/>
                    </a:cubicBezTo>
                    <a:cubicBezTo>
                      <a:pt x="164" y="97"/>
                      <a:pt x="164" y="97"/>
                      <a:pt x="164" y="97"/>
                    </a:cubicBezTo>
                    <a:cubicBezTo>
                      <a:pt x="166" y="97"/>
                      <a:pt x="166" y="97"/>
                      <a:pt x="166" y="97"/>
                    </a:cubicBezTo>
                    <a:cubicBezTo>
                      <a:pt x="165" y="96"/>
                      <a:pt x="165" y="96"/>
                      <a:pt x="165" y="96"/>
                    </a:cubicBezTo>
                    <a:cubicBezTo>
                      <a:pt x="164" y="97"/>
                      <a:pt x="164" y="97"/>
                      <a:pt x="164" y="97"/>
                    </a:cubicBezTo>
                    <a:cubicBezTo>
                      <a:pt x="166" y="97"/>
                      <a:pt x="166" y="97"/>
                      <a:pt x="166" y="97"/>
                    </a:cubicBezTo>
                    <a:cubicBezTo>
                      <a:pt x="165" y="96"/>
                      <a:pt x="165" y="96"/>
                      <a:pt x="165" y="96"/>
                    </a:cubicBezTo>
                    <a:cubicBezTo>
                      <a:pt x="166" y="97"/>
                      <a:pt x="166" y="97"/>
                      <a:pt x="166" y="97"/>
                    </a:cubicBezTo>
                    <a:cubicBezTo>
                      <a:pt x="167" y="96"/>
                      <a:pt x="167" y="96"/>
                      <a:pt x="167" y="96"/>
                    </a:cubicBezTo>
                    <a:cubicBezTo>
                      <a:pt x="69" y="40"/>
                      <a:pt x="69" y="40"/>
                      <a:pt x="69" y="40"/>
                    </a:cubicBezTo>
                    <a:cubicBezTo>
                      <a:pt x="68" y="40"/>
                      <a:pt x="67" y="40"/>
                      <a:pt x="67" y="40"/>
                    </a:cubicBezTo>
                    <a:cubicBezTo>
                      <a:pt x="66" y="41"/>
                      <a:pt x="66" y="41"/>
                      <a:pt x="66" y="41"/>
                    </a:cubicBezTo>
                    <a:cubicBezTo>
                      <a:pt x="66" y="42"/>
                      <a:pt x="67" y="42"/>
                      <a:pt x="67" y="42"/>
                    </a:cubicBezTo>
                    <a:cubicBezTo>
                      <a:pt x="68" y="43"/>
                      <a:pt x="68" y="43"/>
                      <a:pt x="68" y="43"/>
                    </a:cubicBezTo>
                    <a:cubicBezTo>
                      <a:pt x="69" y="44"/>
                      <a:pt x="71" y="46"/>
                      <a:pt x="74" y="48"/>
                    </a:cubicBezTo>
                    <a:cubicBezTo>
                      <a:pt x="85" y="55"/>
                      <a:pt x="107" y="68"/>
                      <a:pt x="126" y="80"/>
                    </a:cubicBezTo>
                    <a:cubicBezTo>
                      <a:pt x="136" y="86"/>
                      <a:pt x="145" y="91"/>
                      <a:pt x="151" y="95"/>
                    </a:cubicBezTo>
                    <a:cubicBezTo>
                      <a:pt x="154" y="97"/>
                      <a:pt x="157" y="99"/>
                      <a:pt x="159" y="100"/>
                    </a:cubicBezTo>
                    <a:cubicBezTo>
                      <a:pt x="160" y="100"/>
                      <a:pt x="161" y="101"/>
                      <a:pt x="161" y="101"/>
                    </a:cubicBezTo>
                    <a:cubicBezTo>
                      <a:pt x="162" y="101"/>
                      <a:pt x="162" y="101"/>
                      <a:pt x="162" y="101"/>
                    </a:cubicBezTo>
                    <a:cubicBezTo>
                      <a:pt x="162" y="101"/>
                      <a:pt x="162" y="101"/>
                      <a:pt x="162" y="101"/>
                    </a:cubicBezTo>
                    <a:cubicBezTo>
                      <a:pt x="162" y="101"/>
                      <a:pt x="162" y="101"/>
                      <a:pt x="162" y="101"/>
                    </a:cubicBezTo>
                    <a:cubicBezTo>
                      <a:pt x="162" y="101"/>
                      <a:pt x="162" y="101"/>
                      <a:pt x="162" y="101"/>
                    </a:cubicBezTo>
                    <a:cubicBezTo>
                      <a:pt x="161" y="101"/>
                      <a:pt x="161" y="101"/>
                      <a:pt x="161" y="101"/>
                    </a:cubicBezTo>
                    <a:cubicBezTo>
                      <a:pt x="162" y="101"/>
                      <a:pt x="162" y="101"/>
                      <a:pt x="162" y="101"/>
                    </a:cubicBezTo>
                    <a:cubicBezTo>
                      <a:pt x="162" y="101"/>
                      <a:pt x="162" y="101"/>
                      <a:pt x="162" y="101"/>
                    </a:cubicBezTo>
                    <a:cubicBezTo>
                      <a:pt x="161" y="101"/>
                      <a:pt x="161" y="101"/>
                      <a:pt x="161" y="101"/>
                    </a:cubicBezTo>
                    <a:cubicBezTo>
                      <a:pt x="162" y="100"/>
                      <a:pt x="162" y="100"/>
                      <a:pt x="162" y="100"/>
                    </a:cubicBezTo>
                    <a:cubicBezTo>
                      <a:pt x="161" y="101"/>
                      <a:pt x="161" y="101"/>
                      <a:pt x="161" y="101"/>
                    </a:cubicBezTo>
                    <a:cubicBezTo>
                      <a:pt x="161" y="101"/>
                      <a:pt x="161" y="101"/>
                      <a:pt x="161" y="101"/>
                    </a:cubicBezTo>
                    <a:cubicBezTo>
                      <a:pt x="162" y="100"/>
                      <a:pt x="162" y="100"/>
                      <a:pt x="162" y="100"/>
                    </a:cubicBezTo>
                    <a:cubicBezTo>
                      <a:pt x="161" y="101"/>
                      <a:pt x="161" y="101"/>
                      <a:pt x="161" y="101"/>
                    </a:cubicBezTo>
                    <a:cubicBezTo>
                      <a:pt x="163" y="100"/>
                      <a:pt x="163" y="100"/>
                      <a:pt x="163" y="100"/>
                    </a:cubicBezTo>
                    <a:cubicBezTo>
                      <a:pt x="161" y="100"/>
                      <a:pt x="161" y="100"/>
                      <a:pt x="161" y="100"/>
                    </a:cubicBezTo>
                    <a:cubicBezTo>
                      <a:pt x="161" y="101"/>
                      <a:pt x="161" y="101"/>
                      <a:pt x="161" y="101"/>
                    </a:cubicBezTo>
                    <a:cubicBezTo>
                      <a:pt x="163" y="100"/>
                      <a:pt x="163" y="100"/>
                      <a:pt x="163" y="100"/>
                    </a:cubicBezTo>
                    <a:cubicBezTo>
                      <a:pt x="161" y="100"/>
                      <a:pt x="161" y="100"/>
                      <a:pt x="161" y="100"/>
                    </a:cubicBezTo>
                    <a:cubicBezTo>
                      <a:pt x="163" y="100"/>
                      <a:pt x="163" y="100"/>
                      <a:pt x="163" y="100"/>
                    </a:cubicBezTo>
                    <a:cubicBezTo>
                      <a:pt x="163" y="99"/>
                      <a:pt x="163" y="99"/>
                      <a:pt x="163" y="99"/>
                    </a:cubicBezTo>
                    <a:cubicBezTo>
                      <a:pt x="163" y="99"/>
                      <a:pt x="139" y="85"/>
                      <a:pt x="115" y="70"/>
                    </a:cubicBezTo>
                    <a:cubicBezTo>
                      <a:pt x="102" y="63"/>
                      <a:pt x="90" y="56"/>
                      <a:pt x="80" y="51"/>
                    </a:cubicBezTo>
                    <a:cubicBezTo>
                      <a:pt x="76" y="48"/>
                      <a:pt x="72" y="46"/>
                      <a:pt x="69" y="44"/>
                    </a:cubicBezTo>
                    <a:cubicBezTo>
                      <a:pt x="67" y="43"/>
                      <a:pt x="66" y="43"/>
                      <a:pt x="65" y="42"/>
                    </a:cubicBezTo>
                    <a:cubicBezTo>
                      <a:pt x="65" y="42"/>
                      <a:pt x="64" y="42"/>
                      <a:pt x="64" y="42"/>
                    </a:cubicBezTo>
                    <a:cubicBezTo>
                      <a:pt x="64" y="42"/>
                      <a:pt x="64" y="42"/>
                      <a:pt x="64" y="42"/>
                    </a:cubicBezTo>
                    <a:cubicBezTo>
                      <a:pt x="63" y="42"/>
                      <a:pt x="63" y="42"/>
                      <a:pt x="63" y="42"/>
                    </a:cubicBezTo>
                    <a:cubicBezTo>
                      <a:pt x="62" y="42"/>
                      <a:pt x="62" y="42"/>
                      <a:pt x="62" y="42"/>
                    </a:cubicBezTo>
                    <a:cubicBezTo>
                      <a:pt x="62" y="42"/>
                      <a:pt x="62" y="42"/>
                      <a:pt x="62" y="42"/>
                    </a:cubicBezTo>
                    <a:cubicBezTo>
                      <a:pt x="63" y="43"/>
                      <a:pt x="63" y="43"/>
                      <a:pt x="63" y="43"/>
                    </a:cubicBezTo>
                    <a:cubicBezTo>
                      <a:pt x="62" y="42"/>
                      <a:pt x="62" y="42"/>
                      <a:pt x="62" y="42"/>
                    </a:cubicBezTo>
                    <a:cubicBezTo>
                      <a:pt x="61" y="43"/>
                      <a:pt x="61" y="43"/>
                      <a:pt x="61" y="43"/>
                    </a:cubicBezTo>
                    <a:cubicBezTo>
                      <a:pt x="61" y="44"/>
                      <a:pt x="62" y="44"/>
                      <a:pt x="62" y="44"/>
                    </a:cubicBezTo>
                    <a:cubicBezTo>
                      <a:pt x="62" y="45"/>
                      <a:pt x="63" y="45"/>
                      <a:pt x="64" y="46"/>
                    </a:cubicBezTo>
                    <a:cubicBezTo>
                      <a:pt x="67" y="49"/>
                      <a:pt x="74" y="54"/>
                      <a:pt x="84" y="60"/>
                    </a:cubicBezTo>
                    <a:cubicBezTo>
                      <a:pt x="112" y="77"/>
                      <a:pt x="158" y="104"/>
                      <a:pt x="158" y="104"/>
                    </a:cubicBezTo>
                    <a:cubicBezTo>
                      <a:pt x="159" y="105"/>
                      <a:pt x="160" y="104"/>
                      <a:pt x="160" y="104"/>
                    </a:cubicBezTo>
                    <a:cubicBezTo>
                      <a:pt x="161" y="103"/>
                      <a:pt x="160" y="102"/>
                      <a:pt x="160" y="102"/>
                    </a:cubicBezTo>
                    <a:cubicBezTo>
                      <a:pt x="160" y="102"/>
                      <a:pt x="136" y="87"/>
                      <a:pt x="112" y="73"/>
                    </a:cubicBezTo>
                    <a:cubicBezTo>
                      <a:pt x="99" y="66"/>
                      <a:pt x="87" y="58"/>
                      <a:pt x="78" y="53"/>
                    </a:cubicBezTo>
                    <a:cubicBezTo>
                      <a:pt x="73" y="50"/>
                      <a:pt x="69" y="48"/>
                      <a:pt x="66" y="46"/>
                    </a:cubicBezTo>
                    <a:cubicBezTo>
                      <a:pt x="64" y="46"/>
                      <a:pt x="63" y="45"/>
                      <a:pt x="62" y="45"/>
                    </a:cubicBezTo>
                    <a:cubicBezTo>
                      <a:pt x="61" y="44"/>
                      <a:pt x="61" y="44"/>
                      <a:pt x="61" y="44"/>
                    </a:cubicBezTo>
                    <a:cubicBezTo>
                      <a:pt x="60" y="44"/>
                      <a:pt x="60" y="44"/>
                      <a:pt x="59" y="44"/>
                    </a:cubicBezTo>
                    <a:cubicBezTo>
                      <a:pt x="59" y="44"/>
                      <a:pt x="59" y="44"/>
                      <a:pt x="59" y="44"/>
                    </a:cubicBezTo>
                    <a:cubicBezTo>
                      <a:pt x="59" y="44"/>
                      <a:pt x="58" y="44"/>
                      <a:pt x="58" y="45"/>
                    </a:cubicBezTo>
                    <a:cubicBezTo>
                      <a:pt x="58" y="45"/>
                      <a:pt x="58" y="45"/>
                      <a:pt x="58" y="46"/>
                    </a:cubicBezTo>
                    <a:cubicBezTo>
                      <a:pt x="58" y="46"/>
                      <a:pt x="58" y="46"/>
                      <a:pt x="59" y="47"/>
                    </a:cubicBezTo>
                    <a:cubicBezTo>
                      <a:pt x="59" y="47"/>
                      <a:pt x="64" y="50"/>
                      <a:pt x="73" y="56"/>
                    </a:cubicBezTo>
                    <a:cubicBezTo>
                      <a:pt x="87" y="64"/>
                      <a:pt x="107" y="76"/>
                      <a:pt x="124" y="87"/>
                    </a:cubicBezTo>
                    <a:cubicBezTo>
                      <a:pt x="132" y="92"/>
                      <a:pt x="139" y="97"/>
                      <a:pt x="145" y="100"/>
                    </a:cubicBezTo>
                    <a:cubicBezTo>
                      <a:pt x="148" y="102"/>
                      <a:pt x="150" y="103"/>
                      <a:pt x="151" y="104"/>
                    </a:cubicBezTo>
                    <a:cubicBezTo>
                      <a:pt x="152" y="105"/>
                      <a:pt x="153" y="105"/>
                      <a:pt x="153" y="105"/>
                    </a:cubicBezTo>
                    <a:cubicBezTo>
                      <a:pt x="153" y="106"/>
                      <a:pt x="153" y="106"/>
                      <a:pt x="153" y="106"/>
                    </a:cubicBezTo>
                    <a:cubicBezTo>
                      <a:pt x="153" y="106"/>
                      <a:pt x="153" y="106"/>
                      <a:pt x="153" y="106"/>
                    </a:cubicBezTo>
                    <a:cubicBezTo>
                      <a:pt x="154" y="105"/>
                      <a:pt x="154" y="105"/>
                      <a:pt x="154" y="105"/>
                    </a:cubicBezTo>
                    <a:cubicBezTo>
                      <a:pt x="153" y="106"/>
                      <a:pt x="153" y="106"/>
                      <a:pt x="153" y="106"/>
                    </a:cubicBezTo>
                    <a:cubicBezTo>
                      <a:pt x="153" y="106"/>
                      <a:pt x="153" y="106"/>
                      <a:pt x="153" y="106"/>
                    </a:cubicBezTo>
                    <a:cubicBezTo>
                      <a:pt x="154" y="105"/>
                      <a:pt x="154" y="105"/>
                      <a:pt x="154" y="105"/>
                    </a:cubicBezTo>
                    <a:cubicBezTo>
                      <a:pt x="153" y="106"/>
                      <a:pt x="153" y="106"/>
                      <a:pt x="153" y="106"/>
                    </a:cubicBezTo>
                    <a:cubicBezTo>
                      <a:pt x="154" y="105"/>
                      <a:pt x="154" y="105"/>
                      <a:pt x="154" y="105"/>
                    </a:cubicBezTo>
                    <a:cubicBezTo>
                      <a:pt x="153" y="105"/>
                      <a:pt x="153" y="105"/>
                      <a:pt x="153" y="105"/>
                    </a:cubicBezTo>
                    <a:cubicBezTo>
                      <a:pt x="153" y="105"/>
                      <a:pt x="153" y="105"/>
                      <a:pt x="153" y="106"/>
                    </a:cubicBezTo>
                    <a:cubicBezTo>
                      <a:pt x="154" y="105"/>
                      <a:pt x="154" y="105"/>
                      <a:pt x="154" y="105"/>
                    </a:cubicBezTo>
                    <a:cubicBezTo>
                      <a:pt x="153" y="105"/>
                      <a:pt x="153" y="105"/>
                      <a:pt x="153" y="105"/>
                    </a:cubicBezTo>
                    <a:cubicBezTo>
                      <a:pt x="154" y="105"/>
                      <a:pt x="154" y="105"/>
                      <a:pt x="154" y="105"/>
                    </a:cubicBezTo>
                    <a:cubicBezTo>
                      <a:pt x="153" y="104"/>
                      <a:pt x="153" y="104"/>
                      <a:pt x="153" y="104"/>
                    </a:cubicBezTo>
                    <a:cubicBezTo>
                      <a:pt x="153" y="105"/>
                      <a:pt x="153" y="105"/>
                      <a:pt x="153" y="105"/>
                    </a:cubicBezTo>
                    <a:cubicBezTo>
                      <a:pt x="154" y="105"/>
                      <a:pt x="154" y="105"/>
                      <a:pt x="154" y="105"/>
                    </a:cubicBezTo>
                    <a:cubicBezTo>
                      <a:pt x="153" y="104"/>
                      <a:pt x="153" y="104"/>
                      <a:pt x="153" y="104"/>
                    </a:cubicBezTo>
                    <a:cubicBezTo>
                      <a:pt x="154" y="105"/>
                      <a:pt x="154" y="105"/>
                      <a:pt x="154" y="105"/>
                    </a:cubicBezTo>
                    <a:cubicBezTo>
                      <a:pt x="155" y="104"/>
                      <a:pt x="155" y="104"/>
                      <a:pt x="155" y="104"/>
                    </a:cubicBezTo>
                    <a:cubicBezTo>
                      <a:pt x="155" y="104"/>
                      <a:pt x="130" y="89"/>
                      <a:pt x="105" y="74"/>
                    </a:cubicBezTo>
                    <a:cubicBezTo>
                      <a:pt x="92" y="67"/>
                      <a:pt x="79" y="60"/>
                      <a:pt x="69" y="54"/>
                    </a:cubicBezTo>
                    <a:cubicBezTo>
                      <a:pt x="64" y="52"/>
                      <a:pt x="60" y="49"/>
                      <a:pt x="57" y="48"/>
                    </a:cubicBezTo>
                    <a:cubicBezTo>
                      <a:pt x="55" y="47"/>
                      <a:pt x="54" y="46"/>
                      <a:pt x="53" y="46"/>
                    </a:cubicBezTo>
                    <a:cubicBezTo>
                      <a:pt x="52" y="46"/>
                      <a:pt x="52" y="46"/>
                      <a:pt x="51" y="45"/>
                    </a:cubicBezTo>
                    <a:cubicBezTo>
                      <a:pt x="51" y="45"/>
                      <a:pt x="51" y="45"/>
                      <a:pt x="50" y="45"/>
                    </a:cubicBezTo>
                    <a:cubicBezTo>
                      <a:pt x="50" y="45"/>
                      <a:pt x="50" y="45"/>
                      <a:pt x="50" y="45"/>
                    </a:cubicBezTo>
                    <a:cubicBezTo>
                      <a:pt x="49" y="45"/>
                      <a:pt x="49" y="46"/>
                      <a:pt x="49" y="46"/>
                    </a:cubicBezTo>
                    <a:cubicBezTo>
                      <a:pt x="48" y="47"/>
                      <a:pt x="49" y="48"/>
                      <a:pt x="49" y="48"/>
                    </a:cubicBezTo>
                    <a:cubicBezTo>
                      <a:pt x="149" y="110"/>
                      <a:pt x="149" y="110"/>
                      <a:pt x="149" y="110"/>
                    </a:cubicBezTo>
                    <a:cubicBezTo>
                      <a:pt x="150" y="109"/>
                      <a:pt x="150" y="109"/>
                      <a:pt x="150" y="109"/>
                    </a:cubicBezTo>
                    <a:cubicBezTo>
                      <a:pt x="148" y="108"/>
                      <a:pt x="148" y="108"/>
                      <a:pt x="148" y="108"/>
                    </a:cubicBezTo>
                    <a:cubicBezTo>
                      <a:pt x="150" y="109"/>
                      <a:pt x="150" y="109"/>
                      <a:pt x="150" y="109"/>
                    </a:cubicBezTo>
                    <a:cubicBezTo>
                      <a:pt x="149" y="108"/>
                      <a:pt x="149" y="108"/>
                      <a:pt x="149" y="108"/>
                    </a:cubicBezTo>
                    <a:cubicBezTo>
                      <a:pt x="148" y="108"/>
                      <a:pt x="148" y="108"/>
                      <a:pt x="148" y="108"/>
                    </a:cubicBezTo>
                    <a:cubicBezTo>
                      <a:pt x="150" y="109"/>
                      <a:pt x="150" y="109"/>
                      <a:pt x="150" y="109"/>
                    </a:cubicBezTo>
                    <a:cubicBezTo>
                      <a:pt x="149" y="108"/>
                      <a:pt x="149" y="108"/>
                      <a:pt x="149" y="108"/>
                    </a:cubicBezTo>
                    <a:cubicBezTo>
                      <a:pt x="150" y="109"/>
                      <a:pt x="150" y="109"/>
                      <a:pt x="150" y="109"/>
                    </a:cubicBezTo>
                    <a:cubicBezTo>
                      <a:pt x="150" y="108"/>
                      <a:pt x="150" y="108"/>
                      <a:pt x="150" y="108"/>
                    </a:cubicBezTo>
                    <a:cubicBezTo>
                      <a:pt x="149" y="108"/>
                      <a:pt x="149" y="108"/>
                      <a:pt x="149" y="108"/>
                    </a:cubicBezTo>
                    <a:cubicBezTo>
                      <a:pt x="150" y="109"/>
                      <a:pt x="150" y="109"/>
                      <a:pt x="150" y="109"/>
                    </a:cubicBezTo>
                    <a:cubicBezTo>
                      <a:pt x="150" y="108"/>
                      <a:pt x="150" y="108"/>
                      <a:pt x="150" y="108"/>
                    </a:cubicBezTo>
                    <a:cubicBezTo>
                      <a:pt x="150" y="109"/>
                      <a:pt x="150" y="109"/>
                      <a:pt x="150" y="109"/>
                    </a:cubicBezTo>
                    <a:cubicBezTo>
                      <a:pt x="150" y="108"/>
                      <a:pt x="150" y="108"/>
                      <a:pt x="150" y="108"/>
                    </a:cubicBezTo>
                    <a:cubicBezTo>
                      <a:pt x="150" y="108"/>
                      <a:pt x="150" y="108"/>
                      <a:pt x="150" y="108"/>
                    </a:cubicBezTo>
                    <a:cubicBezTo>
                      <a:pt x="150" y="109"/>
                      <a:pt x="150" y="109"/>
                      <a:pt x="150" y="109"/>
                    </a:cubicBezTo>
                    <a:cubicBezTo>
                      <a:pt x="150" y="108"/>
                      <a:pt x="150" y="108"/>
                      <a:pt x="150" y="108"/>
                    </a:cubicBezTo>
                    <a:cubicBezTo>
                      <a:pt x="150" y="108"/>
                      <a:pt x="150" y="108"/>
                      <a:pt x="150" y="108"/>
                    </a:cubicBezTo>
                    <a:cubicBezTo>
                      <a:pt x="150" y="108"/>
                      <a:pt x="150" y="108"/>
                      <a:pt x="150" y="108"/>
                    </a:cubicBezTo>
                    <a:cubicBezTo>
                      <a:pt x="150" y="108"/>
                      <a:pt x="150" y="108"/>
                      <a:pt x="150" y="108"/>
                    </a:cubicBezTo>
                    <a:cubicBezTo>
                      <a:pt x="150" y="108"/>
                      <a:pt x="150" y="108"/>
                      <a:pt x="150" y="108"/>
                    </a:cubicBezTo>
                    <a:cubicBezTo>
                      <a:pt x="150" y="108"/>
                      <a:pt x="150" y="108"/>
                      <a:pt x="150" y="108"/>
                    </a:cubicBezTo>
                    <a:cubicBezTo>
                      <a:pt x="150" y="108"/>
                      <a:pt x="149" y="107"/>
                      <a:pt x="148" y="107"/>
                    </a:cubicBezTo>
                    <a:cubicBezTo>
                      <a:pt x="141" y="103"/>
                      <a:pt x="116" y="88"/>
                      <a:pt x="93" y="74"/>
                    </a:cubicBezTo>
                    <a:cubicBezTo>
                      <a:pt x="81" y="67"/>
                      <a:pt x="70" y="61"/>
                      <a:pt x="62" y="56"/>
                    </a:cubicBezTo>
                    <a:cubicBezTo>
                      <a:pt x="57" y="53"/>
                      <a:pt x="54" y="51"/>
                      <a:pt x="51" y="50"/>
                    </a:cubicBezTo>
                    <a:cubicBezTo>
                      <a:pt x="50" y="49"/>
                      <a:pt x="49" y="48"/>
                      <a:pt x="48" y="48"/>
                    </a:cubicBezTo>
                    <a:cubicBezTo>
                      <a:pt x="48" y="48"/>
                      <a:pt x="47" y="48"/>
                      <a:pt x="47" y="48"/>
                    </a:cubicBezTo>
                    <a:cubicBezTo>
                      <a:pt x="47" y="48"/>
                      <a:pt x="46" y="47"/>
                      <a:pt x="46" y="47"/>
                    </a:cubicBezTo>
                    <a:cubicBezTo>
                      <a:pt x="45" y="47"/>
                      <a:pt x="45" y="47"/>
                      <a:pt x="45" y="47"/>
                    </a:cubicBezTo>
                    <a:cubicBezTo>
                      <a:pt x="44" y="48"/>
                      <a:pt x="44" y="48"/>
                      <a:pt x="44" y="48"/>
                    </a:cubicBezTo>
                    <a:cubicBezTo>
                      <a:pt x="46" y="49"/>
                      <a:pt x="46" y="49"/>
                      <a:pt x="46" y="49"/>
                    </a:cubicBezTo>
                    <a:cubicBezTo>
                      <a:pt x="44" y="48"/>
                      <a:pt x="44" y="48"/>
                      <a:pt x="44" y="48"/>
                    </a:cubicBezTo>
                    <a:cubicBezTo>
                      <a:pt x="44" y="49"/>
                      <a:pt x="44" y="49"/>
                      <a:pt x="44" y="49"/>
                    </a:cubicBezTo>
                    <a:cubicBezTo>
                      <a:pt x="44" y="49"/>
                      <a:pt x="44" y="50"/>
                      <a:pt x="44" y="50"/>
                    </a:cubicBezTo>
                    <a:cubicBezTo>
                      <a:pt x="45" y="51"/>
                      <a:pt x="46" y="51"/>
                      <a:pt x="46" y="52"/>
                    </a:cubicBezTo>
                    <a:cubicBezTo>
                      <a:pt x="50" y="55"/>
                      <a:pt x="58" y="60"/>
                      <a:pt x="68" y="66"/>
                    </a:cubicBezTo>
                    <a:cubicBezTo>
                      <a:pt x="97" y="85"/>
                      <a:pt x="145" y="113"/>
                      <a:pt x="145" y="113"/>
                    </a:cubicBezTo>
                    <a:cubicBezTo>
                      <a:pt x="146" y="112"/>
                      <a:pt x="146" y="112"/>
                      <a:pt x="146" y="112"/>
                    </a:cubicBezTo>
                    <a:cubicBezTo>
                      <a:pt x="145" y="111"/>
                      <a:pt x="145" y="111"/>
                      <a:pt x="145" y="111"/>
                    </a:cubicBezTo>
                    <a:cubicBezTo>
                      <a:pt x="146" y="111"/>
                      <a:pt x="146" y="111"/>
                      <a:pt x="146" y="111"/>
                    </a:cubicBezTo>
                    <a:cubicBezTo>
                      <a:pt x="145" y="110"/>
                      <a:pt x="145" y="110"/>
                      <a:pt x="145" y="110"/>
                    </a:cubicBezTo>
                    <a:cubicBezTo>
                      <a:pt x="145" y="111"/>
                      <a:pt x="145" y="111"/>
                      <a:pt x="145" y="111"/>
                    </a:cubicBezTo>
                    <a:cubicBezTo>
                      <a:pt x="146" y="111"/>
                      <a:pt x="146" y="111"/>
                      <a:pt x="146" y="111"/>
                    </a:cubicBezTo>
                    <a:cubicBezTo>
                      <a:pt x="145" y="110"/>
                      <a:pt x="145" y="110"/>
                      <a:pt x="145" y="110"/>
                    </a:cubicBezTo>
                    <a:cubicBezTo>
                      <a:pt x="146" y="111"/>
                      <a:pt x="146" y="111"/>
                      <a:pt x="146" y="111"/>
                    </a:cubicBezTo>
                    <a:cubicBezTo>
                      <a:pt x="146" y="110"/>
                      <a:pt x="146" y="110"/>
                      <a:pt x="146" y="110"/>
                    </a:cubicBezTo>
                    <a:cubicBezTo>
                      <a:pt x="145" y="110"/>
                      <a:pt x="145" y="110"/>
                      <a:pt x="145" y="110"/>
                    </a:cubicBezTo>
                    <a:cubicBezTo>
                      <a:pt x="146" y="111"/>
                      <a:pt x="146" y="111"/>
                      <a:pt x="146" y="111"/>
                    </a:cubicBezTo>
                    <a:cubicBezTo>
                      <a:pt x="146" y="110"/>
                      <a:pt x="146" y="110"/>
                      <a:pt x="146" y="110"/>
                    </a:cubicBezTo>
                    <a:cubicBezTo>
                      <a:pt x="146" y="110"/>
                      <a:pt x="146" y="110"/>
                      <a:pt x="146" y="110"/>
                    </a:cubicBezTo>
                    <a:cubicBezTo>
                      <a:pt x="145" y="110"/>
                      <a:pt x="145" y="110"/>
                      <a:pt x="144" y="109"/>
                    </a:cubicBezTo>
                    <a:cubicBezTo>
                      <a:pt x="140" y="108"/>
                      <a:pt x="131" y="103"/>
                      <a:pt x="121" y="97"/>
                    </a:cubicBezTo>
                    <a:cubicBezTo>
                      <a:pt x="106" y="88"/>
                      <a:pt x="87" y="75"/>
                      <a:pt x="70" y="65"/>
                    </a:cubicBezTo>
                    <a:cubicBezTo>
                      <a:pt x="62" y="60"/>
                      <a:pt x="55" y="56"/>
                      <a:pt x="49" y="53"/>
                    </a:cubicBezTo>
                    <a:cubicBezTo>
                      <a:pt x="47" y="51"/>
                      <a:pt x="44" y="50"/>
                      <a:pt x="43" y="49"/>
                    </a:cubicBezTo>
                    <a:cubicBezTo>
                      <a:pt x="42" y="49"/>
                      <a:pt x="41" y="48"/>
                      <a:pt x="40" y="48"/>
                    </a:cubicBezTo>
                    <a:cubicBezTo>
                      <a:pt x="39" y="48"/>
                      <a:pt x="39" y="48"/>
                      <a:pt x="38" y="48"/>
                    </a:cubicBezTo>
                    <a:cubicBezTo>
                      <a:pt x="38" y="48"/>
                      <a:pt x="38" y="48"/>
                      <a:pt x="38" y="48"/>
                    </a:cubicBezTo>
                    <a:cubicBezTo>
                      <a:pt x="37" y="48"/>
                      <a:pt x="37" y="48"/>
                      <a:pt x="37" y="49"/>
                    </a:cubicBezTo>
                    <a:cubicBezTo>
                      <a:pt x="36" y="49"/>
                      <a:pt x="37" y="50"/>
                      <a:pt x="37" y="51"/>
                    </a:cubicBezTo>
                    <a:cubicBezTo>
                      <a:pt x="141" y="116"/>
                      <a:pt x="141" y="116"/>
                      <a:pt x="141" y="116"/>
                    </a:cubicBezTo>
                    <a:cubicBezTo>
                      <a:pt x="142" y="116"/>
                      <a:pt x="142" y="116"/>
                      <a:pt x="143" y="116"/>
                    </a:cubicBezTo>
                    <a:cubicBezTo>
                      <a:pt x="143" y="116"/>
                      <a:pt x="143" y="116"/>
                      <a:pt x="144" y="115"/>
                    </a:cubicBezTo>
                    <a:cubicBezTo>
                      <a:pt x="144" y="115"/>
                      <a:pt x="144" y="115"/>
                      <a:pt x="144" y="114"/>
                    </a:cubicBezTo>
                    <a:cubicBezTo>
                      <a:pt x="144" y="114"/>
                      <a:pt x="143" y="113"/>
                      <a:pt x="143" y="113"/>
                    </a:cubicBezTo>
                    <a:cubicBezTo>
                      <a:pt x="143" y="113"/>
                      <a:pt x="118" y="98"/>
                      <a:pt x="91" y="82"/>
                    </a:cubicBezTo>
                    <a:cubicBezTo>
                      <a:pt x="78" y="74"/>
                      <a:pt x="65" y="66"/>
                      <a:pt x="55" y="60"/>
                    </a:cubicBezTo>
                    <a:cubicBezTo>
                      <a:pt x="49" y="57"/>
                      <a:pt x="45" y="55"/>
                      <a:pt x="42" y="53"/>
                    </a:cubicBezTo>
                    <a:cubicBezTo>
                      <a:pt x="40" y="52"/>
                      <a:pt x="38" y="52"/>
                      <a:pt x="37" y="51"/>
                    </a:cubicBezTo>
                    <a:cubicBezTo>
                      <a:pt x="37" y="51"/>
                      <a:pt x="36" y="51"/>
                      <a:pt x="36" y="50"/>
                    </a:cubicBezTo>
                    <a:cubicBezTo>
                      <a:pt x="35" y="50"/>
                      <a:pt x="35" y="50"/>
                      <a:pt x="34" y="50"/>
                    </a:cubicBezTo>
                    <a:cubicBezTo>
                      <a:pt x="34" y="50"/>
                      <a:pt x="34" y="50"/>
                      <a:pt x="34" y="50"/>
                    </a:cubicBezTo>
                    <a:cubicBezTo>
                      <a:pt x="33" y="50"/>
                      <a:pt x="33" y="51"/>
                      <a:pt x="33" y="51"/>
                    </a:cubicBezTo>
                    <a:cubicBezTo>
                      <a:pt x="34" y="52"/>
                      <a:pt x="34" y="52"/>
                      <a:pt x="34" y="52"/>
                    </a:cubicBezTo>
                    <a:cubicBezTo>
                      <a:pt x="33" y="51"/>
                      <a:pt x="33" y="51"/>
                      <a:pt x="33" y="51"/>
                    </a:cubicBezTo>
                    <a:cubicBezTo>
                      <a:pt x="33" y="52"/>
                      <a:pt x="33" y="52"/>
                      <a:pt x="33" y="52"/>
                    </a:cubicBezTo>
                    <a:cubicBezTo>
                      <a:pt x="33" y="53"/>
                      <a:pt x="33" y="53"/>
                      <a:pt x="33" y="53"/>
                    </a:cubicBezTo>
                    <a:cubicBezTo>
                      <a:pt x="34" y="54"/>
                      <a:pt x="34" y="54"/>
                      <a:pt x="34" y="54"/>
                    </a:cubicBezTo>
                    <a:cubicBezTo>
                      <a:pt x="35" y="55"/>
                      <a:pt x="37" y="56"/>
                      <a:pt x="41" y="59"/>
                    </a:cubicBezTo>
                    <a:cubicBezTo>
                      <a:pt x="65" y="75"/>
                      <a:pt x="138" y="119"/>
                      <a:pt x="138" y="119"/>
                    </a:cubicBezTo>
                    <a:cubicBezTo>
                      <a:pt x="139" y="118"/>
                      <a:pt x="139" y="118"/>
                      <a:pt x="139" y="118"/>
                    </a:cubicBezTo>
                    <a:cubicBezTo>
                      <a:pt x="140" y="116"/>
                      <a:pt x="140" y="116"/>
                      <a:pt x="140" y="116"/>
                    </a:cubicBezTo>
                    <a:cubicBezTo>
                      <a:pt x="27" y="52"/>
                      <a:pt x="27" y="52"/>
                      <a:pt x="27" y="52"/>
                    </a:cubicBezTo>
                    <a:cubicBezTo>
                      <a:pt x="26" y="51"/>
                      <a:pt x="25" y="52"/>
                      <a:pt x="25" y="52"/>
                    </a:cubicBezTo>
                    <a:cubicBezTo>
                      <a:pt x="25" y="53"/>
                      <a:pt x="25" y="54"/>
                      <a:pt x="26" y="54"/>
                    </a:cubicBezTo>
                    <a:cubicBezTo>
                      <a:pt x="26" y="54"/>
                      <a:pt x="27" y="55"/>
                      <a:pt x="30" y="57"/>
                    </a:cubicBezTo>
                    <a:cubicBezTo>
                      <a:pt x="41" y="64"/>
                      <a:pt x="67" y="79"/>
                      <a:pt x="91" y="94"/>
                    </a:cubicBezTo>
                    <a:cubicBezTo>
                      <a:pt x="103" y="101"/>
                      <a:pt x="114" y="108"/>
                      <a:pt x="122" y="113"/>
                    </a:cubicBezTo>
                    <a:cubicBezTo>
                      <a:pt x="126" y="116"/>
                      <a:pt x="130" y="118"/>
                      <a:pt x="132" y="120"/>
                    </a:cubicBezTo>
                    <a:cubicBezTo>
                      <a:pt x="133" y="121"/>
                      <a:pt x="134" y="121"/>
                      <a:pt x="135" y="122"/>
                    </a:cubicBezTo>
                    <a:cubicBezTo>
                      <a:pt x="135" y="122"/>
                      <a:pt x="135" y="122"/>
                      <a:pt x="135" y="122"/>
                    </a:cubicBezTo>
                    <a:cubicBezTo>
                      <a:pt x="135" y="123"/>
                      <a:pt x="135" y="123"/>
                      <a:pt x="135" y="123"/>
                    </a:cubicBezTo>
                    <a:cubicBezTo>
                      <a:pt x="136" y="122"/>
                      <a:pt x="136" y="122"/>
                      <a:pt x="136" y="122"/>
                    </a:cubicBezTo>
                    <a:cubicBezTo>
                      <a:pt x="135" y="122"/>
                      <a:pt x="135" y="122"/>
                      <a:pt x="135" y="122"/>
                    </a:cubicBezTo>
                    <a:cubicBezTo>
                      <a:pt x="135" y="123"/>
                      <a:pt x="135" y="123"/>
                      <a:pt x="135" y="123"/>
                    </a:cubicBezTo>
                    <a:cubicBezTo>
                      <a:pt x="136" y="122"/>
                      <a:pt x="136" y="122"/>
                      <a:pt x="136" y="122"/>
                    </a:cubicBezTo>
                    <a:cubicBezTo>
                      <a:pt x="135" y="122"/>
                      <a:pt x="135" y="122"/>
                      <a:pt x="135" y="122"/>
                    </a:cubicBezTo>
                    <a:cubicBezTo>
                      <a:pt x="136" y="122"/>
                      <a:pt x="136" y="122"/>
                      <a:pt x="136" y="122"/>
                    </a:cubicBezTo>
                    <a:cubicBezTo>
                      <a:pt x="135" y="122"/>
                      <a:pt x="135" y="122"/>
                      <a:pt x="135" y="122"/>
                    </a:cubicBezTo>
                    <a:cubicBezTo>
                      <a:pt x="135" y="122"/>
                      <a:pt x="135" y="122"/>
                      <a:pt x="135" y="122"/>
                    </a:cubicBezTo>
                    <a:cubicBezTo>
                      <a:pt x="136" y="122"/>
                      <a:pt x="136" y="122"/>
                      <a:pt x="136" y="122"/>
                    </a:cubicBezTo>
                    <a:cubicBezTo>
                      <a:pt x="135" y="122"/>
                      <a:pt x="135" y="122"/>
                      <a:pt x="135" y="122"/>
                    </a:cubicBezTo>
                    <a:cubicBezTo>
                      <a:pt x="136" y="122"/>
                      <a:pt x="136" y="122"/>
                      <a:pt x="136" y="122"/>
                    </a:cubicBezTo>
                    <a:cubicBezTo>
                      <a:pt x="135" y="121"/>
                      <a:pt x="135" y="121"/>
                      <a:pt x="135" y="121"/>
                    </a:cubicBezTo>
                    <a:cubicBezTo>
                      <a:pt x="135" y="122"/>
                      <a:pt x="135" y="122"/>
                      <a:pt x="135" y="122"/>
                    </a:cubicBezTo>
                    <a:cubicBezTo>
                      <a:pt x="136" y="122"/>
                      <a:pt x="136" y="122"/>
                      <a:pt x="136" y="122"/>
                    </a:cubicBezTo>
                    <a:cubicBezTo>
                      <a:pt x="135" y="121"/>
                      <a:pt x="135" y="121"/>
                      <a:pt x="135" y="121"/>
                    </a:cubicBezTo>
                    <a:cubicBezTo>
                      <a:pt x="136" y="122"/>
                      <a:pt x="136" y="122"/>
                      <a:pt x="136" y="122"/>
                    </a:cubicBezTo>
                    <a:cubicBezTo>
                      <a:pt x="137" y="121"/>
                      <a:pt x="137" y="121"/>
                      <a:pt x="137" y="121"/>
                    </a:cubicBezTo>
                    <a:cubicBezTo>
                      <a:pt x="23" y="54"/>
                      <a:pt x="23" y="54"/>
                      <a:pt x="23" y="54"/>
                    </a:cubicBezTo>
                    <a:cubicBezTo>
                      <a:pt x="23" y="54"/>
                      <a:pt x="22" y="54"/>
                      <a:pt x="21" y="55"/>
                    </a:cubicBezTo>
                    <a:cubicBezTo>
                      <a:pt x="21" y="55"/>
                      <a:pt x="21" y="56"/>
                      <a:pt x="22" y="57"/>
                    </a:cubicBezTo>
                    <a:cubicBezTo>
                      <a:pt x="58" y="79"/>
                      <a:pt x="58" y="79"/>
                      <a:pt x="58" y="79"/>
                    </a:cubicBezTo>
                    <a:cubicBezTo>
                      <a:pt x="17" y="56"/>
                      <a:pt x="17" y="56"/>
                      <a:pt x="17" y="56"/>
                    </a:cubicBezTo>
                    <a:cubicBezTo>
                      <a:pt x="17" y="55"/>
                      <a:pt x="16" y="56"/>
                      <a:pt x="15" y="56"/>
                    </a:cubicBezTo>
                    <a:cubicBezTo>
                      <a:pt x="15" y="57"/>
                      <a:pt x="15" y="57"/>
                      <a:pt x="15" y="57"/>
                    </a:cubicBezTo>
                    <a:cubicBezTo>
                      <a:pt x="15" y="58"/>
                      <a:pt x="15" y="58"/>
                      <a:pt x="15" y="58"/>
                    </a:cubicBezTo>
                    <a:cubicBezTo>
                      <a:pt x="16" y="59"/>
                      <a:pt x="16" y="59"/>
                      <a:pt x="16" y="59"/>
                    </a:cubicBezTo>
                    <a:cubicBezTo>
                      <a:pt x="18" y="60"/>
                      <a:pt x="20" y="62"/>
                      <a:pt x="24" y="64"/>
                    </a:cubicBezTo>
                    <a:cubicBezTo>
                      <a:pt x="37" y="73"/>
                      <a:pt x="63" y="88"/>
                      <a:pt x="86" y="102"/>
                    </a:cubicBezTo>
                    <a:cubicBezTo>
                      <a:pt x="97" y="109"/>
                      <a:pt x="107" y="115"/>
                      <a:pt x="115" y="120"/>
                    </a:cubicBezTo>
                    <a:cubicBezTo>
                      <a:pt x="119" y="122"/>
                      <a:pt x="122" y="124"/>
                      <a:pt x="124" y="126"/>
                    </a:cubicBezTo>
                    <a:cubicBezTo>
                      <a:pt x="125" y="126"/>
                      <a:pt x="126" y="127"/>
                      <a:pt x="127" y="127"/>
                    </a:cubicBezTo>
                    <a:cubicBezTo>
                      <a:pt x="127" y="128"/>
                      <a:pt x="127" y="128"/>
                      <a:pt x="127" y="128"/>
                    </a:cubicBezTo>
                    <a:cubicBezTo>
                      <a:pt x="127" y="128"/>
                      <a:pt x="127" y="128"/>
                      <a:pt x="127" y="128"/>
                    </a:cubicBezTo>
                    <a:cubicBezTo>
                      <a:pt x="128" y="127"/>
                      <a:pt x="128" y="127"/>
                      <a:pt x="128" y="127"/>
                    </a:cubicBezTo>
                    <a:cubicBezTo>
                      <a:pt x="127" y="128"/>
                      <a:pt x="127" y="128"/>
                      <a:pt x="127" y="128"/>
                    </a:cubicBezTo>
                    <a:cubicBezTo>
                      <a:pt x="127" y="128"/>
                      <a:pt x="127" y="128"/>
                      <a:pt x="127" y="128"/>
                    </a:cubicBezTo>
                    <a:cubicBezTo>
                      <a:pt x="128" y="127"/>
                      <a:pt x="128" y="127"/>
                      <a:pt x="128" y="127"/>
                    </a:cubicBezTo>
                    <a:cubicBezTo>
                      <a:pt x="127" y="128"/>
                      <a:pt x="127" y="128"/>
                      <a:pt x="127" y="128"/>
                    </a:cubicBezTo>
                    <a:cubicBezTo>
                      <a:pt x="128" y="127"/>
                      <a:pt x="128" y="127"/>
                      <a:pt x="128" y="127"/>
                    </a:cubicBezTo>
                    <a:cubicBezTo>
                      <a:pt x="127" y="127"/>
                      <a:pt x="127" y="127"/>
                      <a:pt x="127" y="127"/>
                    </a:cubicBezTo>
                    <a:cubicBezTo>
                      <a:pt x="127" y="127"/>
                      <a:pt x="127" y="128"/>
                      <a:pt x="127" y="128"/>
                    </a:cubicBezTo>
                    <a:cubicBezTo>
                      <a:pt x="128" y="127"/>
                      <a:pt x="128" y="127"/>
                      <a:pt x="128" y="127"/>
                    </a:cubicBezTo>
                    <a:cubicBezTo>
                      <a:pt x="127" y="127"/>
                      <a:pt x="127" y="127"/>
                      <a:pt x="127" y="127"/>
                    </a:cubicBezTo>
                    <a:cubicBezTo>
                      <a:pt x="128" y="127"/>
                      <a:pt x="128" y="127"/>
                      <a:pt x="128" y="127"/>
                    </a:cubicBezTo>
                    <a:cubicBezTo>
                      <a:pt x="127" y="126"/>
                      <a:pt x="127" y="126"/>
                      <a:pt x="127" y="126"/>
                    </a:cubicBezTo>
                    <a:cubicBezTo>
                      <a:pt x="127" y="127"/>
                      <a:pt x="127" y="127"/>
                      <a:pt x="127" y="127"/>
                    </a:cubicBezTo>
                    <a:cubicBezTo>
                      <a:pt x="128" y="127"/>
                      <a:pt x="128" y="127"/>
                      <a:pt x="128" y="127"/>
                    </a:cubicBezTo>
                    <a:cubicBezTo>
                      <a:pt x="127" y="126"/>
                      <a:pt x="127" y="126"/>
                      <a:pt x="127" y="126"/>
                    </a:cubicBezTo>
                    <a:cubicBezTo>
                      <a:pt x="129" y="127"/>
                      <a:pt x="129" y="127"/>
                      <a:pt x="129" y="127"/>
                    </a:cubicBezTo>
                    <a:cubicBezTo>
                      <a:pt x="129" y="126"/>
                      <a:pt x="129" y="126"/>
                      <a:pt x="129" y="126"/>
                    </a:cubicBezTo>
                    <a:cubicBezTo>
                      <a:pt x="129" y="126"/>
                      <a:pt x="102" y="109"/>
                      <a:pt x="73" y="92"/>
                    </a:cubicBezTo>
                    <a:cubicBezTo>
                      <a:pt x="58" y="84"/>
                      <a:pt x="44" y="75"/>
                      <a:pt x="32" y="69"/>
                    </a:cubicBezTo>
                    <a:cubicBezTo>
                      <a:pt x="26" y="66"/>
                      <a:pt x="21" y="63"/>
                      <a:pt x="17" y="61"/>
                    </a:cubicBezTo>
                    <a:cubicBezTo>
                      <a:pt x="15" y="60"/>
                      <a:pt x="14" y="59"/>
                      <a:pt x="12" y="59"/>
                    </a:cubicBezTo>
                    <a:cubicBezTo>
                      <a:pt x="11" y="58"/>
                      <a:pt x="10" y="58"/>
                      <a:pt x="9" y="58"/>
                    </a:cubicBezTo>
                    <a:cubicBezTo>
                      <a:pt x="8" y="58"/>
                      <a:pt x="8" y="58"/>
                      <a:pt x="8" y="58"/>
                    </a:cubicBezTo>
                    <a:cubicBezTo>
                      <a:pt x="8" y="58"/>
                      <a:pt x="8" y="58"/>
                      <a:pt x="7" y="59"/>
                    </a:cubicBezTo>
                    <a:cubicBezTo>
                      <a:pt x="9" y="60"/>
                      <a:pt x="9" y="60"/>
                      <a:pt x="9" y="60"/>
                    </a:cubicBezTo>
                    <a:cubicBezTo>
                      <a:pt x="7" y="59"/>
                      <a:pt x="7" y="59"/>
                      <a:pt x="7" y="59"/>
                    </a:cubicBezTo>
                    <a:cubicBezTo>
                      <a:pt x="7" y="60"/>
                      <a:pt x="7" y="60"/>
                      <a:pt x="7" y="60"/>
                    </a:cubicBezTo>
                    <a:cubicBezTo>
                      <a:pt x="7" y="60"/>
                      <a:pt x="7" y="60"/>
                      <a:pt x="7" y="61"/>
                    </a:cubicBezTo>
                    <a:cubicBezTo>
                      <a:pt x="8" y="61"/>
                      <a:pt x="8" y="61"/>
                      <a:pt x="8" y="62"/>
                    </a:cubicBezTo>
                    <a:cubicBezTo>
                      <a:pt x="10" y="63"/>
                      <a:pt x="12" y="65"/>
                      <a:pt x="16" y="68"/>
                    </a:cubicBezTo>
                    <a:cubicBezTo>
                      <a:pt x="43" y="85"/>
                      <a:pt x="123" y="133"/>
                      <a:pt x="123" y="133"/>
                    </a:cubicBezTo>
                    <a:cubicBezTo>
                      <a:pt x="123" y="131"/>
                      <a:pt x="123" y="131"/>
                      <a:pt x="123" y="131"/>
                    </a:cubicBezTo>
                    <a:cubicBezTo>
                      <a:pt x="122" y="131"/>
                      <a:pt x="122" y="131"/>
                      <a:pt x="122" y="131"/>
                    </a:cubicBezTo>
                    <a:cubicBezTo>
                      <a:pt x="123" y="131"/>
                      <a:pt x="123" y="131"/>
                      <a:pt x="123" y="131"/>
                    </a:cubicBezTo>
                    <a:cubicBezTo>
                      <a:pt x="123" y="130"/>
                      <a:pt x="123" y="130"/>
                      <a:pt x="123" y="130"/>
                    </a:cubicBezTo>
                    <a:cubicBezTo>
                      <a:pt x="122" y="131"/>
                      <a:pt x="122" y="131"/>
                      <a:pt x="122" y="131"/>
                    </a:cubicBezTo>
                    <a:cubicBezTo>
                      <a:pt x="123" y="131"/>
                      <a:pt x="123" y="131"/>
                      <a:pt x="123" y="131"/>
                    </a:cubicBezTo>
                    <a:cubicBezTo>
                      <a:pt x="123" y="130"/>
                      <a:pt x="123" y="130"/>
                      <a:pt x="123" y="130"/>
                    </a:cubicBezTo>
                    <a:cubicBezTo>
                      <a:pt x="123" y="131"/>
                      <a:pt x="123" y="131"/>
                      <a:pt x="123" y="131"/>
                    </a:cubicBezTo>
                    <a:cubicBezTo>
                      <a:pt x="123" y="130"/>
                      <a:pt x="123" y="130"/>
                      <a:pt x="123" y="130"/>
                    </a:cubicBezTo>
                    <a:cubicBezTo>
                      <a:pt x="123" y="130"/>
                      <a:pt x="123" y="130"/>
                      <a:pt x="123" y="130"/>
                    </a:cubicBezTo>
                    <a:cubicBezTo>
                      <a:pt x="123" y="131"/>
                      <a:pt x="123" y="131"/>
                      <a:pt x="123" y="131"/>
                    </a:cubicBezTo>
                    <a:cubicBezTo>
                      <a:pt x="123" y="130"/>
                      <a:pt x="123" y="130"/>
                      <a:pt x="123" y="130"/>
                    </a:cubicBezTo>
                    <a:cubicBezTo>
                      <a:pt x="123" y="131"/>
                      <a:pt x="123" y="131"/>
                      <a:pt x="123" y="131"/>
                    </a:cubicBezTo>
                    <a:cubicBezTo>
                      <a:pt x="124" y="130"/>
                      <a:pt x="124" y="130"/>
                      <a:pt x="124" y="130"/>
                    </a:cubicBezTo>
                    <a:cubicBezTo>
                      <a:pt x="123" y="130"/>
                      <a:pt x="123" y="130"/>
                      <a:pt x="123" y="130"/>
                    </a:cubicBezTo>
                    <a:cubicBezTo>
                      <a:pt x="123" y="131"/>
                      <a:pt x="123" y="131"/>
                      <a:pt x="123" y="131"/>
                    </a:cubicBezTo>
                    <a:cubicBezTo>
                      <a:pt x="124" y="130"/>
                      <a:pt x="124" y="130"/>
                      <a:pt x="124" y="130"/>
                    </a:cubicBezTo>
                    <a:cubicBezTo>
                      <a:pt x="124" y="130"/>
                      <a:pt x="124" y="130"/>
                      <a:pt x="124" y="130"/>
                    </a:cubicBezTo>
                    <a:cubicBezTo>
                      <a:pt x="123" y="130"/>
                      <a:pt x="123" y="129"/>
                      <a:pt x="121" y="129"/>
                    </a:cubicBezTo>
                    <a:cubicBezTo>
                      <a:pt x="113" y="124"/>
                      <a:pt x="85" y="107"/>
                      <a:pt x="58" y="91"/>
                    </a:cubicBezTo>
                    <a:cubicBezTo>
                      <a:pt x="45" y="83"/>
                      <a:pt x="32" y="75"/>
                      <a:pt x="22" y="70"/>
                    </a:cubicBezTo>
                    <a:cubicBezTo>
                      <a:pt x="16" y="67"/>
                      <a:pt x="12" y="64"/>
                      <a:pt x="9" y="63"/>
                    </a:cubicBezTo>
                    <a:cubicBezTo>
                      <a:pt x="7" y="62"/>
                      <a:pt x="6" y="61"/>
                      <a:pt x="4" y="61"/>
                    </a:cubicBezTo>
                    <a:cubicBezTo>
                      <a:pt x="3" y="60"/>
                      <a:pt x="2" y="60"/>
                      <a:pt x="2" y="60"/>
                    </a:cubicBezTo>
                    <a:cubicBezTo>
                      <a:pt x="1" y="60"/>
                      <a:pt x="1" y="60"/>
                      <a:pt x="1" y="60"/>
                    </a:cubicBezTo>
                    <a:cubicBezTo>
                      <a:pt x="0" y="60"/>
                      <a:pt x="0" y="60"/>
                      <a:pt x="0" y="61"/>
                    </a:cubicBezTo>
                    <a:cubicBezTo>
                      <a:pt x="0" y="61"/>
                      <a:pt x="0" y="62"/>
                      <a:pt x="0" y="62"/>
                    </a:cubicBezTo>
                    <a:cubicBezTo>
                      <a:pt x="0" y="62"/>
                      <a:pt x="0" y="63"/>
                      <a:pt x="0" y="63"/>
                    </a:cubicBezTo>
                    <a:cubicBezTo>
                      <a:pt x="0" y="63"/>
                      <a:pt x="2" y="64"/>
                      <a:pt x="5" y="66"/>
                    </a:cubicBezTo>
                    <a:cubicBezTo>
                      <a:pt x="17" y="73"/>
                      <a:pt x="45" y="90"/>
                      <a:pt x="70" y="105"/>
                    </a:cubicBezTo>
                    <a:cubicBezTo>
                      <a:pt x="83" y="113"/>
                      <a:pt x="95" y="121"/>
                      <a:pt x="104" y="126"/>
                    </a:cubicBezTo>
                    <a:cubicBezTo>
                      <a:pt x="108" y="129"/>
                      <a:pt x="112" y="132"/>
                      <a:pt x="114" y="133"/>
                    </a:cubicBezTo>
                    <a:cubicBezTo>
                      <a:pt x="116" y="134"/>
                      <a:pt x="117" y="135"/>
                      <a:pt x="117" y="136"/>
                    </a:cubicBezTo>
                    <a:cubicBezTo>
                      <a:pt x="118" y="136"/>
                      <a:pt x="118" y="136"/>
                      <a:pt x="118" y="136"/>
                    </a:cubicBezTo>
                    <a:cubicBezTo>
                      <a:pt x="118" y="136"/>
                      <a:pt x="118" y="136"/>
                      <a:pt x="118" y="136"/>
                    </a:cubicBezTo>
                    <a:cubicBezTo>
                      <a:pt x="118" y="136"/>
                      <a:pt x="118" y="136"/>
                      <a:pt x="118" y="136"/>
                    </a:cubicBezTo>
                    <a:cubicBezTo>
                      <a:pt x="118" y="136"/>
                      <a:pt x="118" y="136"/>
                      <a:pt x="118" y="136"/>
                    </a:cubicBezTo>
                    <a:cubicBezTo>
                      <a:pt x="118" y="136"/>
                      <a:pt x="118" y="136"/>
                      <a:pt x="118" y="136"/>
                    </a:cubicBezTo>
                    <a:cubicBezTo>
                      <a:pt x="118" y="136"/>
                      <a:pt x="118" y="136"/>
                      <a:pt x="118" y="136"/>
                    </a:cubicBezTo>
                    <a:cubicBezTo>
                      <a:pt x="118" y="136"/>
                      <a:pt x="118" y="136"/>
                      <a:pt x="118" y="136"/>
                    </a:cubicBezTo>
                    <a:cubicBezTo>
                      <a:pt x="119" y="135"/>
                      <a:pt x="119" y="135"/>
                      <a:pt x="119" y="135"/>
                    </a:cubicBezTo>
                    <a:cubicBezTo>
                      <a:pt x="118" y="135"/>
                      <a:pt x="118" y="135"/>
                      <a:pt x="118" y="135"/>
                    </a:cubicBezTo>
                    <a:cubicBezTo>
                      <a:pt x="118" y="136"/>
                      <a:pt x="118" y="136"/>
                      <a:pt x="118" y="136"/>
                    </a:cubicBezTo>
                    <a:cubicBezTo>
                      <a:pt x="119" y="135"/>
                      <a:pt x="119" y="135"/>
                      <a:pt x="119" y="135"/>
                    </a:cubicBezTo>
                    <a:cubicBezTo>
                      <a:pt x="118" y="135"/>
                      <a:pt x="118" y="135"/>
                      <a:pt x="118" y="135"/>
                    </a:cubicBezTo>
                    <a:cubicBezTo>
                      <a:pt x="119" y="135"/>
                      <a:pt x="119" y="135"/>
                      <a:pt x="119" y="135"/>
                    </a:cubicBezTo>
                    <a:cubicBezTo>
                      <a:pt x="118" y="135"/>
                      <a:pt x="118" y="135"/>
                      <a:pt x="118" y="135"/>
                    </a:cubicBezTo>
                    <a:cubicBezTo>
                      <a:pt x="118" y="135"/>
                      <a:pt x="118" y="135"/>
                      <a:pt x="118" y="135"/>
                    </a:cubicBezTo>
                    <a:cubicBezTo>
                      <a:pt x="119" y="135"/>
                      <a:pt x="119" y="135"/>
                      <a:pt x="119" y="135"/>
                    </a:cubicBezTo>
                    <a:cubicBezTo>
                      <a:pt x="118" y="135"/>
                      <a:pt x="118" y="135"/>
                      <a:pt x="118" y="135"/>
                    </a:cubicBezTo>
                    <a:cubicBezTo>
                      <a:pt x="119" y="135"/>
                      <a:pt x="119" y="135"/>
                      <a:pt x="119" y="135"/>
                    </a:cubicBezTo>
                    <a:cubicBezTo>
                      <a:pt x="118" y="135"/>
                      <a:pt x="118" y="135"/>
                      <a:pt x="118" y="135"/>
                    </a:cubicBezTo>
                    <a:cubicBezTo>
                      <a:pt x="119" y="135"/>
                      <a:pt x="119" y="135"/>
                      <a:pt x="119" y="135"/>
                    </a:cubicBezTo>
                    <a:cubicBezTo>
                      <a:pt x="119" y="134"/>
                      <a:pt x="119" y="134"/>
                      <a:pt x="119" y="134"/>
                    </a:cubicBezTo>
                    <a:cubicBezTo>
                      <a:pt x="119" y="134"/>
                      <a:pt x="118" y="134"/>
                      <a:pt x="118" y="135"/>
                    </a:cubicBezTo>
                    <a:cubicBezTo>
                      <a:pt x="119" y="135"/>
                      <a:pt x="119" y="135"/>
                      <a:pt x="119" y="135"/>
                    </a:cubicBezTo>
                    <a:cubicBezTo>
                      <a:pt x="119" y="134"/>
                      <a:pt x="119" y="134"/>
                      <a:pt x="119" y="134"/>
                    </a:cubicBezTo>
                    <a:cubicBezTo>
                      <a:pt x="119" y="135"/>
                      <a:pt x="119" y="135"/>
                      <a:pt x="119" y="135"/>
                    </a:cubicBezTo>
                    <a:cubicBezTo>
                      <a:pt x="119" y="134"/>
                      <a:pt x="119" y="134"/>
                      <a:pt x="119" y="134"/>
                    </a:cubicBezTo>
                    <a:cubicBezTo>
                      <a:pt x="119" y="134"/>
                      <a:pt x="119" y="134"/>
                      <a:pt x="119" y="134"/>
                    </a:cubicBezTo>
                    <a:cubicBezTo>
                      <a:pt x="119" y="135"/>
                      <a:pt x="119" y="135"/>
                      <a:pt x="119" y="135"/>
                    </a:cubicBezTo>
                    <a:cubicBezTo>
                      <a:pt x="119" y="134"/>
                      <a:pt x="119" y="134"/>
                      <a:pt x="119" y="134"/>
                    </a:cubicBezTo>
                    <a:cubicBezTo>
                      <a:pt x="119" y="134"/>
                      <a:pt x="119" y="134"/>
                      <a:pt x="119" y="134"/>
                    </a:cubicBezTo>
                    <a:cubicBezTo>
                      <a:pt x="119" y="134"/>
                      <a:pt x="119" y="134"/>
                      <a:pt x="119" y="134"/>
                    </a:cubicBezTo>
                    <a:cubicBezTo>
                      <a:pt x="119" y="134"/>
                      <a:pt x="119" y="134"/>
                      <a:pt x="119" y="134"/>
                    </a:cubicBezTo>
                    <a:cubicBezTo>
                      <a:pt x="119" y="134"/>
                      <a:pt x="119" y="134"/>
                      <a:pt x="119" y="134"/>
                    </a:cubicBezTo>
                    <a:cubicBezTo>
                      <a:pt x="119" y="134"/>
                      <a:pt x="119" y="134"/>
                      <a:pt x="119" y="134"/>
                    </a:cubicBezTo>
                    <a:cubicBezTo>
                      <a:pt x="119" y="134"/>
                      <a:pt x="118" y="134"/>
                      <a:pt x="117" y="134"/>
                    </a:cubicBezTo>
                    <a:cubicBezTo>
                      <a:pt x="114" y="133"/>
                      <a:pt x="107" y="130"/>
                      <a:pt x="102" y="128"/>
                    </a:cubicBezTo>
                    <a:cubicBezTo>
                      <a:pt x="96" y="126"/>
                      <a:pt x="91" y="124"/>
                      <a:pt x="91" y="124"/>
                    </a:cubicBezTo>
                    <a:cubicBezTo>
                      <a:pt x="91" y="124"/>
                      <a:pt x="90" y="124"/>
                      <a:pt x="89" y="124"/>
                    </a:cubicBezTo>
                    <a:cubicBezTo>
                      <a:pt x="89" y="125"/>
                      <a:pt x="89" y="125"/>
                      <a:pt x="89" y="125"/>
                    </a:cubicBezTo>
                    <a:cubicBezTo>
                      <a:pt x="89" y="126"/>
                      <a:pt x="89" y="126"/>
                      <a:pt x="90" y="126"/>
                    </a:cubicBezTo>
                    <a:cubicBezTo>
                      <a:pt x="90" y="127"/>
                      <a:pt x="90" y="127"/>
                      <a:pt x="90" y="127"/>
                    </a:cubicBezTo>
                    <a:cubicBezTo>
                      <a:pt x="91" y="128"/>
                      <a:pt x="93" y="129"/>
                      <a:pt x="96" y="131"/>
                    </a:cubicBezTo>
                    <a:cubicBezTo>
                      <a:pt x="103" y="135"/>
                      <a:pt x="114" y="142"/>
                      <a:pt x="114" y="142"/>
                    </a:cubicBezTo>
                    <a:cubicBezTo>
                      <a:pt x="115" y="140"/>
                      <a:pt x="115" y="140"/>
                      <a:pt x="115" y="140"/>
                    </a:cubicBezTo>
                    <a:cubicBezTo>
                      <a:pt x="115" y="139"/>
                      <a:pt x="115" y="139"/>
                      <a:pt x="115" y="139"/>
                    </a:cubicBezTo>
                    <a:cubicBezTo>
                      <a:pt x="91" y="130"/>
                      <a:pt x="91" y="130"/>
                      <a:pt x="91" y="130"/>
                    </a:cubicBezTo>
                    <a:cubicBezTo>
                      <a:pt x="91" y="130"/>
                      <a:pt x="90" y="130"/>
                      <a:pt x="90" y="131"/>
                    </a:cubicBezTo>
                    <a:cubicBezTo>
                      <a:pt x="89" y="131"/>
                      <a:pt x="89" y="131"/>
                      <a:pt x="89" y="131"/>
                    </a:cubicBezTo>
                    <a:cubicBezTo>
                      <a:pt x="90" y="132"/>
                      <a:pt x="90" y="132"/>
                      <a:pt x="90" y="132"/>
                    </a:cubicBezTo>
                    <a:cubicBezTo>
                      <a:pt x="90" y="133"/>
                      <a:pt x="90" y="133"/>
                      <a:pt x="90" y="133"/>
                    </a:cubicBezTo>
                    <a:cubicBezTo>
                      <a:pt x="91" y="134"/>
                      <a:pt x="93" y="134"/>
                      <a:pt x="94" y="136"/>
                    </a:cubicBezTo>
                    <a:cubicBezTo>
                      <a:pt x="97" y="137"/>
                      <a:pt x="100" y="139"/>
                      <a:pt x="103" y="141"/>
                    </a:cubicBezTo>
                    <a:cubicBezTo>
                      <a:pt x="105" y="142"/>
                      <a:pt x="106" y="142"/>
                      <a:pt x="107" y="143"/>
                    </a:cubicBezTo>
                    <a:cubicBezTo>
                      <a:pt x="107" y="143"/>
                      <a:pt x="107" y="143"/>
                      <a:pt x="108" y="143"/>
                    </a:cubicBezTo>
                    <a:cubicBezTo>
                      <a:pt x="108" y="143"/>
                      <a:pt x="108" y="143"/>
                      <a:pt x="108" y="143"/>
                    </a:cubicBezTo>
                    <a:cubicBezTo>
                      <a:pt x="108" y="143"/>
                      <a:pt x="108" y="143"/>
                      <a:pt x="108" y="143"/>
                    </a:cubicBezTo>
                    <a:cubicBezTo>
                      <a:pt x="108" y="143"/>
                      <a:pt x="108" y="143"/>
                      <a:pt x="108" y="143"/>
                    </a:cubicBezTo>
                    <a:cubicBezTo>
                      <a:pt x="108" y="143"/>
                      <a:pt x="108" y="143"/>
                      <a:pt x="108" y="143"/>
                    </a:cubicBezTo>
                    <a:cubicBezTo>
                      <a:pt x="108" y="143"/>
                      <a:pt x="108" y="143"/>
                      <a:pt x="108" y="143"/>
                    </a:cubicBezTo>
                    <a:cubicBezTo>
                      <a:pt x="108" y="143"/>
                      <a:pt x="108" y="143"/>
                      <a:pt x="108" y="143"/>
                    </a:cubicBezTo>
                    <a:cubicBezTo>
                      <a:pt x="108" y="143"/>
                      <a:pt x="108" y="143"/>
                      <a:pt x="108" y="143"/>
                    </a:cubicBezTo>
                    <a:cubicBezTo>
                      <a:pt x="107" y="143"/>
                      <a:pt x="107" y="143"/>
                      <a:pt x="107" y="143"/>
                    </a:cubicBezTo>
                    <a:cubicBezTo>
                      <a:pt x="108" y="143"/>
                      <a:pt x="108" y="143"/>
                      <a:pt x="108" y="143"/>
                    </a:cubicBezTo>
                    <a:cubicBezTo>
                      <a:pt x="108" y="143"/>
                      <a:pt x="108" y="143"/>
                      <a:pt x="108" y="143"/>
                    </a:cubicBezTo>
                    <a:cubicBezTo>
                      <a:pt x="107" y="143"/>
                      <a:pt x="107" y="143"/>
                      <a:pt x="107" y="143"/>
                    </a:cubicBezTo>
                    <a:cubicBezTo>
                      <a:pt x="109" y="143"/>
                      <a:pt x="109" y="143"/>
                      <a:pt x="109" y="143"/>
                    </a:cubicBezTo>
                    <a:cubicBezTo>
                      <a:pt x="107" y="143"/>
                      <a:pt x="107" y="143"/>
                      <a:pt x="107" y="143"/>
                    </a:cubicBezTo>
                    <a:cubicBezTo>
                      <a:pt x="107" y="143"/>
                      <a:pt x="107" y="143"/>
                      <a:pt x="107" y="143"/>
                    </a:cubicBezTo>
                    <a:cubicBezTo>
                      <a:pt x="109" y="143"/>
                      <a:pt x="109" y="143"/>
                      <a:pt x="109" y="143"/>
                    </a:cubicBezTo>
                    <a:cubicBezTo>
                      <a:pt x="107" y="143"/>
                      <a:pt x="107" y="143"/>
                      <a:pt x="107" y="143"/>
                    </a:cubicBezTo>
                    <a:cubicBezTo>
                      <a:pt x="109" y="143"/>
                      <a:pt x="109" y="143"/>
                      <a:pt x="109" y="143"/>
                    </a:cubicBezTo>
                    <a:cubicBezTo>
                      <a:pt x="107" y="142"/>
                      <a:pt x="107" y="142"/>
                      <a:pt x="107" y="142"/>
                    </a:cubicBezTo>
                    <a:cubicBezTo>
                      <a:pt x="107" y="143"/>
                      <a:pt x="107" y="143"/>
                      <a:pt x="107" y="143"/>
                    </a:cubicBezTo>
                    <a:cubicBezTo>
                      <a:pt x="109" y="143"/>
                      <a:pt x="109" y="143"/>
                      <a:pt x="109" y="143"/>
                    </a:cubicBezTo>
                    <a:cubicBezTo>
                      <a:pt x="107" y="142"/>
                      <a:pt x="107" y="142"/>
                      <a:pt x="107" y="142"/>
                    </a:cubicBezTo>
                    <a:cubicBezTo>
                      <a:pt x="109" y="143"/>
                      <a:pt x="109" y="143"/>
                      <a:pt x="109" y="143"/>
                    </a:cubicBezTo>
                    <a:cubicBezTo>
                      <a:pt x="109" y="141"/>
                      <a:pt x="109" y="141"/>
                      <a:pt x="109" y="141"/>
                    </a:cubicBezTo>
                    <a:cubicBezTo>
                      <a:pt x="92" y="136"/>
                      <a:pt x="92" y="136"/>
                      <a:pt x="92" y="136"/>
                    </a:cubicBezTo>
                    <a:cubicBezTo>
                      <a:pt x="92" y="136"/>
                      <a:pt x="91" y="136"/>
                      <a:pt x="91" y="137"/>
                    </a:cubicBezTo>
                    <a:cubicBezTo>
                      <a:pt x="90" y="138"/>
                      <a:pt x="90" y="139"/>
                      <a:pt x="91" y="139"/>
                    </a:cubicBezTo>
                    <a:cubicBezTo>
                      <a:pt x="98" y="143"/>
                      <a:pt x="98" y="143"/>
                      <a:pt x="98" y="143"/>
                    </a:cubicBezTo>
                    <a:cubicBezTo>
                      <a:pt x="94" y="143"/>
                      <a:pt x="94" y="143"/>
                      <a:pt x="94" y="143"/>
                    </a:cubicBezTo>
                    <a:cubicBezTo>
                      <a:pt x="93" y="143"/>
                      <a:pt x="93" y="143"/>
                      <a:pt x="93" y="144"/>
                    </a:cubicBezTo>
                    <a:cubicBezTo>
                      <a:pt x="92" y="144"/>
                      <a:pt x="93" y="145"/>
                      <a:pt x="93" y="145"/>
                    </a:cubicBezTo>
                    <a:cubicBezTo>
                      <a:pt x="96" y="147"/>
                      <a:pt x="96" y="147"/>
                      <a:pt x="96" y="147"/>
                    </a:cubicBezTo>
                    <a:cubicBezTo>
                      <a:pt x="94" y="147"/>
                      <a:pt x="94" y="147"/>
                      <a:pt x="94" y="147"/>
                    </a:cubicBezTo>
                    <a:cubicBezTo>
                      <a:pt x="93" y="147"/>
                      <a:pt x="92" y="148"/>
                      <a:pt x="92" y="148"/>
                    </a:cubicBezTo>
                    <a:cubicBezTo>
                      <a:pt x="92" y="149"/>
                      <a:pt x="92" y="150"/>
                      <a:pt x="93" y="150"/>
                    </a:cubicBezTo>
                    <a:cubicBezTo>
                      <a:pt x="97" y="152"/>
                      <a:pt x="97" y="152"/>
                      <a:pt x="97" y="152"/>
                    </a:cubicBezTo>
                    <a:cubicBezTo>
                      <a:pt x="94" y="154"/>
                      <a:pt x="94" y="154"/>
                      <a:pt x="94" y="154"/>
                    </a:cubicBezTo>
                    <a:cubicBezTo>
                      <a:pt x="93" y="154"/>
                      <a:pt x="93" y="154"/>
                      <a:pt x="93" y="155"/>
                    </a:cubicBezTo>
                    <a:cubicBezTo>
                      <a:pt x="93" y="155"/>
                      <a:pt x="93" y="156"/>
                      <a:pt x="94" y="156"/>
                    </a:cubicBezTo>
                    <a:cubicBezTo>
                      <a:pt x="95" y="157"/>
                      <a:pt x="95" y="157"/>
                      <a:pt x="95" y="157"/>
                    </a:cubicBezTo>
                    <a:cubicBezTo>
                      <a:pt x="96" y="158"/>
                      <a:pt x="97" y="157"/>
                      <a:pt x="97" y="157"/>
                    </a:cubicBezTo>
                    <a:cubicBezTo>
                      <a:pt x="98" y="156"/>
                      <a:pt x="97" y="155"/>
                      <a:pt x="97" y="15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213">
                <a:extLst>
                  <a:ext uri="{FF2B5EF4-FFF2-40B4-BE49-F238E27FC236}">
                    <a16:creationId xmlns:a16="http://schemas.microsoft.com/office/drawing/2014/main" id="{CE55BE80-6354-4CB2-9A23-CA9E9370ACF7}"/>
                  </a:ext>
                </a:extLst>
              </p:cNvPr>
              <p:cNvSpPr/>
              <p:nvPr/>
            </p:nvSpPr>
            <p:spPr bwMode="auto">
              <a:xfrm>
                <a:off x="4170393" y="371106"/>
                <a:ext cx="576255" cy="296176"/>
              </a:xfrm>
              <a:custGeom>
                <a:avLst/>
                <a:gdLst>
                  <a:gd name="T0" fmla="*/ 2 w 263"/>
                  <a:gd name="T1" fmla="*/ 118 h 135"/>
                  <a:gd name="T2" fmla="*/ 4 w 263"/>
                  <a:gd name="T3" fmla="*/ 105 h 135"/>
                  <a:gd name="T4" fmla="*/ 4 w 263"/>
                  <a:gd name="T5" fmla="*/ 91 h 135"/>
                  <a:gd name="T6" fmla="*/ 2 w 263"/>
                  <a:gd name="T7" fmla="*/ 83 h 135"/>
                  <a:gd name="T8" fmla="*/ 1 w 263"/>
                  <a:gd name="T9" fmla="*/ 77 h 135"/>
                  <a:gd name="T10" fmla="*/ 2 w 263"/>
                  <a:gd name="T11" fmla="*/ 74 h 135"/>
                  <a:gd name="T12" fmla="*/ 10 w 263"/>
                  <a:gd name="T13" fmla="*/ 64 h 135"/>
                  <a:gd name="T14" fmla="*/ 2 w 263"/>
                  <a:gd name="T15" fmla="*/ 60 h 135"/>
                  <a:gd name="T16" fmla="*/ 86 w 263"/>
                  <a:gd name="T17" fmla="*/ 104 h 135"/>
                  <a:gd name="T18" fmla="*/ 1 w 263"/>
                  <a:gd name="T19" fmla="*/ 49 h 135"/>
                  <a:gd name="T20" fmla="*/ 8 w 263"/>
                  <a:gd name="T21" fmla="*/ 48 h 135"/>
                  <a:gd name="T22" fmla="*/ 15 w 263"/>
                  <a:gd name="T23" fmla="*/ 46 h 135"/>
                  <a:gd name="T24" fmla="*/ 24 w 263"/>
                  <a:gd name="T25" fmla="*/ 42 h 135"/>
                  <a:gd name="T26" fmla="*/ 31 w 263"/>
                  <a:gd name="T27" fmla="*/ 41 h 135"/>
                  <a:gd name="T28" fmla="*/ 38 w 263"/>
                  <a:gd name="T29" fmla="*/ 40 h 135"/>
                  <a:gd name="T30" fmla="*/ 147 w 263"/>
                  <a:gd name="T31" fmla="*/ 93 h 135"/>
                  <a:gd name="T32" fmla="*/ 153 w 263"/>
                  <a:gd name="T33" fmla="*/ 91 h 135"/>
                  <a:gd name="T34" fmla="*/ 160 w 263"/>
                  <a:gd name="T35" fmla="*/ 90 h 135"/>
                  <a:gd name="T36" fmla="*/ 109 w 263"/>
                  <a:gd name="T37" fmla="*/ 50 h 135"/>
                  <a:gd name="T38" fmla="*/ 72 w 263"/>
                  <a:gd name="T39" fmla="*/ 30 h 135"/>
                  <a:gd name="T40" fmla="*/ 137 w 263"/>
                  <a:gd name="T41" fmla="*/ 47 h 135"/>
                  <a:gd name="T42" fmla="*/ 101 w 263"/>
                  <a:gd name="T43" fmla="*/ 20 h 135"/>
                  <a:gd name="T44" fmla="*/ 108 w 263"/>
                  <a:gd name="T45" fmla="*/ 21 h 135"/>
                  <a:gd name="T46" fmla="*/ 113 w 263"/>
                  <a:gd name="T47" fmla="*/ 19 h 135"/>
                  <a:gd name="T48" fmla="*/ 120 w 263"/>
                  <a:gd name="T49" fmla="*/ 15 h 135"/>
                  <a:gd name="T50" fmla="*/ 147 w 263"/>
                  <a:gd name="T51" fmla="*/ 18 h 135"/>
                  <a:gd name="T52" fmla="*/ 140 w 263"/>
                  <a:gd name="T53" fmla="*/ 7 h 135"/>
                  <a:gd name="T54" fmla="*/ 243 w 263"/>
                  <a:gd name="T55" fmla="*/ 67 h 135"/>
                  <a:gd name="T56" fmla="*/ 249 w 263"/>
                  <a:gd name="T57" fmla="*/ 66 h 135"/>
                  <a:gd name="T58" fmla="*/ 256 w 263"/>
                  <a:gd name="T59" fmla="*/ 62 h 135"/>
                  <a:gd name="T60" fmla="*/ 180 w 263"/>
                  <a:gd name="T61" fmla="*/ 9 h 135"/>
                  <a:gd name="T62" fmla="*/ 261 w 263"/>
                  <a:gd name="T63" fmla="*/ 61 h 135"/>
                  <a:gd name="T64" fmla="*/ 255 w 263"/>
                  <a:gd name="T65" fmla="*/ 63 h 135"/>
                  <a:gd name="T66" fmla="*/ 152 w 263"/>
                  <a:gd name="T67" fmla="*/ 6 h 135"/>
                  <a:gd name="T68" fmla="*/ 145 w 263"/>
                  <a:gd name="T69" fmla="*/ 9 h 135"/>
                  <a:gd name="T70" fmla="*/ 241 w 263"/>
                  <a:gd name="T71" fmla="*/ 66 h 135"/>
                  <a:gd name="T72" fmla="*/ 236 w 263"/>
                  <a:gd name="T73" fmla="*/ 69 h 135"/>
                  <a:gd name="T74" fmla="*/ 231 w 263"/>
                  <a:gd name="T75" fmla="*/ 71 h 135"/>
                  <a:gd name="T76" fmla="*/ 221 w 263"/>
                  <a:gd name="T77" fmla="*/ 71 h 135"/>
                  <a:gd name="T78" fmla="*/ 213 w 263"/>
                  <a:gd name="T79" fmla="*/ 74 h 135"/>
                  <a:gd name="T80" fmla="*/ 208 w 263"/>
                  <a:gd name="T81" fmla="*/ 75 h 135"/>
                  <a:gd name="T82" fmla="*/ 202 w 263"/>
                  <a:gd name="T83" fmla="*/ 76 h 135"/>
                  <a:gd name="T84" fmla="*/ 189 w 263"/>
                  <a:gd name="T85" fmla="*/ 82 h 135"/>
                  <a:gd name="T86" fmla="*/ 180 w 263"/>
                  <a:gd name="T87" fmla="*/ 85 h 135"/>
                  <a:gd name="T88" fmla="*/ 102 w 263"/>
                  <a:gd name="T89" fmla="*/ 43 h 135"/>
                  <a:gd name="T90" fmla="*/ 167 w 263"/>
                  <a:gd name="T91" fmla="*/ 86 h 135"/>
                  <a:gd name="T92" fmla="*/ 57 w 263"/>
                  <a:gd name="T93" fmla="*/ 33 h 135"/>
                  <a:gd name="T94" fmla="*/ 146 w 263"/>
                  <a:gd name="T95" fmla="*/ 93 h 135"/>
                  <a:gd name="T96" fmla="*/ 139 w 263"/>
                  <a:gd name="T97" fmla="*/ 93 h 135"/>
                  <a:gd name="T98" fmla="*/ 130 w 263"/>
                  <a:gd name="T99" fmla="*/ 95 h 135"/>
                  <a:gd name="T100" fmla="*/ 14 w 263"/>
                  <a:gd name="T101" fmla="*/ 43 h 135"/>
                  <a:gd name="T102" fmla="*/ 110 w 263"/>
                  <a:gd name="T103" fmla="*/ 103 h 135"/>
                  <a:gd name="T104" fmla="*/ 0 w 263"/>
                  <a:gd name="T105" fmla="*/ 47 h 135"/>
                  <a:gd name="T106" fmla="*/ 95 w 263"/>
                  <a:gd name="T107" fmla="*/ 105 h 135"/>
                  <a:gd name="T108" fmla="*/ 90 w 263"/>
                  <a:gd name="T109" fmla="*/ 107 h 135"/>
                  <a:gd name="T110" fmla="*/ 70 w 263"/>
                  <a:gd name="T111" fmla="*/ 110 h 135"/>
                  <a:gd name="T112" fmla="*/ 77 w 263"/>
                  <a:gd name="T113" fmla="*/ 112 h 135"/>
                  <a:gd name="T114" fmla="*/ 64 w 263"/>
                  <a:gd name="T115" fmla="*/ 115 h 135"/>
                  <a:gd name="T116" fmla="*/ 54 w 263"/>
                  <a:gd name="T117" fmla="*/ 118 h 135"/>
                  <a:gd name="T118" fmla="*/ 47 w 263"/>
                  <a:gd name="T119" fmla="*/ 121 h 135"/>
                  <a:gd name="T120" fmla="*/ 25 w 263"/>
                  <a:gd name="T121" fmla="*/ 128 h 135"/>
                  <a:gd name="T122" fmla="*/ 17 w 263"/>
                  <a:gd name="T123"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 h="135">
                    <a:moveTo>
                      <a:pt x="3" y="132"/>
                    </a:moveTo>
                    <a:cubicBezTo>
                      <a:pt x="3" y="132"/>
                      <a:pt x="3" y="132"/>
                      <a:pt x="3" y="132"/>
                    </a:cubicBezTo>
                    <a:cubicBezTo>
                      <a:pt x="2" y="133"/>
                      <a:pt x="2" y="133"/>
                      <a:pt x="2" y="133"/>
                    </a:cubicBezTo>
                    <a:cubicBezTo>
                      <a:pt x="2" y="134"/>
                      <a:pt x="2" y="134"/>
                      <a:pt x="2" y="134"/>
                    </a:cubicBezTo>
                    <a:cubicBezTo>
                      <a:pt x="8" y="133"/>
                      <a:pt x="8" y="133"/>
                      <a:pt x="8" y="133"/>
                    </a:cubicBezTo>
                    <a:cubicBezTo>
                      <a:pt x="9" y="133"/>
                      <a:pt x="9" y="132"/>
                      <a:pt x="9" y="132"/>
                    </a:cubicBezTo>
                    <a:cubicBezTo>
                      <a:pt x="9" y="131"/>
                      <a:pt x="9" y="131"/>
                      <a:pt x="9" y="130"/>
                    </a:cubicBezTo>
                    <a:cubicBezTo>
                      <a:pt x="2" y="126"/>
                      <a:pt x="2" y="126"/>
                      <a:pt x="2" y="126"/>
                    </a:cubicBezTo>
                    <a:cubicBezTo>
                      <a:pt x="1" y="127"/>
                      <a:pt x="1" y="127"/>
                      <a:pt x="1" y="127"/>
                    </a:cubicBezTo>
                    <a:cubicBezTo>
                      <a:pt x="1" y="129"/>
                      <a:pt x="1" y="129"/>
                      <a:pt x="1" y="129"/>
                    </a:cubicBezTo>
                    <a:cubicBezTo>
                      <a:pt x="13" y="132"/>
                      <a:pt x="13" y="132"/>
                      <a:pt x="13" y="132"/>
                    </a:cubicBezTo>
                    <a:cubicBezTo>
                      <a:pt x="13" y="132"/>
                      <a:pt x="14" y="131"/>
                      <a:pt x="14" y="131"/>
                    </a:cubicBezTo>
                    <a:cubicBezTo>
                      <a:pt x="15" y="130"/>
                      <a:pt x="14" y="129"/>
                      <a:pt x="14" y="129"/>
                    </a:cubicBezTo>
                    <a:cubicBezTo>
                      <a:pt x="13" y="129"/>
                      <a:pt x="13" y="129"/>
                      <a:pt x="13" y="129"/>
                    </a:cubicBezTo>
                    <a:cubicBezTo>
                      <a:pt x="17" y="130"/>
                      <a:pt x="17" y="130"/>
                      <a:pt x="17" y="130"/>
                    </a:cubicBezTo>
                    <a:cubicBezTo>
                      <a:pt x="18" y="130"/>
                      <a:pt x="18" y="130"/>
                      <a:pt x="19" y="130"/>
                    </a:cubicBezTo>
                    <a:cubicBezTo>
                      <a:pt x="19" y="129"/>
                      <a:pt x="19" y="129"/>
                      <a:pt x="19" y="128"/>
                    </a:cubicBezTo>
                    <a:cubicBezTo>
                      <a:pt x="19" y="128"/>
                      <a:pt x="19" y="128"/>
                      <a:pt x="19" y="128"/>
                    </a:cubicBezTo>
                    <a:cubicBezTo>
                      <a:pt x="19" y="127"/>
                      <a:pt x="19" y="127"/>
                      <a:pt x="19" y="127"/>
                    </a:cubicBezTo>
                    <a:cubicBezTo>
                      <a:pt x="18" y="127"/>
                      <a:pt x="18" y="127"/>
                      <a:pt x="18" y="127"/>
                    </a:cubicBezTo>
                    <a:cubicBezTo>
                      <a:pt x="17" y="126"/>
                      <a:pt x="13" y="124"/>
                      <a:pt x="9" y="122"/>
                    </a:cubicBezTo>
                    <a:cubicBezTo>
                      <a:pt x="7" y="121"/>
                      <a:pt x="6" y="120"/>
                      <a:pt x="4" y="119"/>
                    </a:cubicBezTo>
                    <a:cubicBezTo>
                      <a:pt x="4" y="118"/>
                      <a:pt x="3" y="118"/>
                      <a:pt x="3" y="118"/>
                    </a:cubicBezTo>
                    <a:cubicBezTo>
                      <a:pt x="3" y="117"/>
                      <a:pt x="3" y="117"/>
                      <a:pt x="3" y="117"/>
                    </a:cubicBezTo>
                    <a:cubicBezTo>
                      <a:pt x="2" y="118"/>
                      <a:pt x="2" y="118"/>
                      <a:pt x="2" y="118"/>
                    </a:cubicBezTo>
                    <a:cubicBezTo>
                      <a:pt x="3" y="118"/>
                      <a:pt x="3" y="118"/>
                      <a:pt x="3" y="118"/>
                    </a:cubicBezTo>
                    <a:cubicBezTo>
                      <a:pt x="3" y="117"/>
                      <a:pt x="3" y="117"/>
                      <a:pt x="3" y="117"/>
                    </a:cubicBezTo>
                    <a:cubicBezTo>
                      <a:pt x="2" y="118"/>
                      <a:pt x="2" y="118"/>
                      <a:pt x="2" y="118"/>
                    </a:cubicBezTo>
                    <a:cubicBezTo>
                      <a:pt x="3" y="118"/>
                      <a:pt x="3" y="118"/>
                      <a:pt x="3" y="118"/>
                    </a:cubicBezTo>
                    <a:cubicBezTo>
                      <a:pt x="2" y="118"/>
                      <a:pt x="2" y="118"/>
                      <a:pt x="2" y="118"/>
                    </a:cubicBezTo>
                    <a:cubicBezTo>
                      <a:pt x="3" y="118"/>
                      <a:pt x="3" y="118"/>
                      <a:pt x="3" y="118"/>
                    </a:cubicBezTo>
                    <a:cubicBezTo>
                      <a:pt x="3" y="118"/>
                      <a:pt x="3" y="118"/>
                      <a:pt x="3" y="118"/>
                    </a:cubicBezTo>
                    <a:cubicBezTo>
                      <a:pt x="2" y="118"/>
                      <a:pt x="2" y="118"/>
                      <a:pt x="2" y="118"/>
                    </a:cubicBezTo>
                    <a:cubicBezTo>
                      <a:pt x="3" y="118"/>
                      <a:pt x="3" y="118"/>
                      <a:pt x="3" y="118"/>
                    </a:cubicBezTo>
                    <a:cubicBezTo>
                      <a:pt x="2" y="118"/>
                      <a:pt x="2" y="118"/>
                      <a:pt x="2" y="118"/>
                    </a:cubicBezTo>
                    <a:cubicBezTo>
                      <a:pt x="3" y="119"/>
                      <a:pt x="3" y="119"/>
                      <a:pt x="3" y="119"/>
                    </a:cubicBezTo>
                    <a:cubicBezTo>
                      <a:pt x="3" y="118"/>
                      <a:pt x="3" y="118"/>
                      <a:pt x="3" y="118"/>
                    </a:cubicBezTo>
                    <a:cubicBezTo>
                      <a:pt x="2" y="118"/>
                      <a:pt x="2" y="118"/>
                      <a:pt x="2" y="118"/>
                    </a:cubicBezTo>
                    <a:cubicBezTo>
                      <a:pt x="3" y="119"/>
                      <a:pt x="3" y="119"/>
                      <a:pt x="3" y="119"/>
                    </a:cubicBezTo>
                    <a:cubicBezTo>
                      <a:pt x="2" y="118"/>
                      <a:pt x="2" y="118"/>
                      <a:pt x="2" y="118"/>
                    </a:cubicBezTo>
                    <a:cubicBezTo>
                      <a:pt x="1" y="120"/>
                      <a:pt x="1" y="120"/>
                      <a:pt x="1" y="120"/>
                    </a:cubicBezTo>
                    <a:cubicBezTo>
                      <a:pt x="26" y="129"/>
                      <a:pt x="26" y="129"/>
                      <a:pt x="26" y="129"/>
                    </a:cubicBezTo>
                    <a:cubicBezTo>
                      <a:pt x="27" y="129"/>
                      <a:pt x="28" y="129"/>
                      <a:pt x="28" y="128"/>
                    </a:cubicBezTo>
                    <a:cubicBezTo>
                      <a:pt x="28" y="128"/>
                      <a:pt x="28" y="128"/>
                      <a:pt x="28" y="128"/>
                    </a:cubicBezTo>
                    <a:cubicBezTo>
                      <a:pt x="28" y="127"/>
                      <a:pt x="28" y="127"/>
                      <a:pt x="28" y="127"/>
                    </a:cubicBezTo>
                    <a:cubicBezTo>
                      <a:pt x="28" y="126"/>
                      <a:pt x="28" y="126"/>
                      <a:pt x="28" y="126"/>
                    </a:cubicBezTo>
                    <a:cubicBezTo>
                      <a:pt x="27" y="126"/>
                      <a:pt x="27" y="125"/>
                      <a:pt x="26" y="125"/>
                    </a:cubicBezTo>
                    <a:cubicBezTo>
                      <a:pt x="20" y="121"/>
                      <a:pt x="3" y="111"/>
                      <a:pt x="3" y="111"/>
                    </a:cubicBezTo>
                    <a:cubicBezTo>
                      <a:pt x="2" y="112"/>
                      <a:pt x="2" y="112"/>
                      <a:pt x="2" y="112"/>
                    </a:cubicBezTo>
                    <a:cubicBezTo>
                      <a:pt x="2" y="114"/>
                      <a:pt x="2" y="114"/>
                      <a:pt x="2" y="114"/>
                    </a:cubicBezTo>
                    <a:cubicBezTo>
                      <a:pt x="35" y="127"/>
                      <a:pt x="35" y="127"/>
                      <a:pt x="35" y="127"/>
                    </a:cubicBezTo>
                    <a:cubicBezTo>
                      <a:pt x="35" y="127"/>
                      <a:pt x="36" y="127"/>
                      <a:pt x="37" y="126"/>
                    </a:cubicBezTo>
                    <a:cubicBezTo>
                      <a:pt x="37" y="125"/>
                      <a:pt x="37" y="124"/>
                      <a:pt x="36" y="124"/>
                    </a:cubicBezTo>
                    <a:cubicBezTo>
                      <a:pt x="36" y="124"/>
                      <a:pt x="34" y="123"/>
                      <a:pt x="31" y="121"/>
                    </a:cubicBezTo>
                    <a:cubicBezTo>
                      <a:pt x="26" y="118"/>
                      <a:pt x="19" y="114"/>
                      <a:pt x="13" y="110"/>
                    </a:cubicBezTo>
                    <a:cubicBezTo>
                      <a:pt x="10" y="108"/>
                      <a:pt x="8" y="107"/>
                      <a:pt x="6" y="106"/>
                    </a:cubicBezTo>
                    <a:cubicBezTo>
                      <a:pt x="5" y="105"/>
                      <a:pt x="4" y="104"/>
                      <a:pt x="4" y="104"/>
                    </a:cubicBezTo>
                    <a:cubicBezTo>
                      <a:pt x="3" y="104"/>
                      <a:pt x="3" y="104"/>
                      <a:pt x="3" y="104"/>
                    </a:cubicBezTo>
                    <a:cubicBezTo>
                      <a:pt x="3" y="104"/>
                      <a:pt x="3" y="104"/>
                      <a:pt x="3" y="104"/>
                    </a:cubicBezTo>
                    <a:cubicBezTo>
                      <a:pt x="3" y="104"/>
                      <a:pt x="3" y="104"/>
                      <a:pt x="3" y="104"/>
                    </a:cubicBezTo>
                    <a:cubicBezTo>
                      <a:pt x="3" y="104"/>
                      <a:pt x="3" y="104"/>
                      <a:pt x="3" y="104"/>
                    </a:cubicBezTo>
                    <a:cubicBezTo>
                      <a:pt x="3" y="104"/>
                      <a:pt x="3" y="104"/>
                      <a:pt x="3" y="104"/>
                    </a:cubicBezTo>
                    <a:cubicBezTo>
                      <a:pt x="3" y="104"/>
                      <a:pt x="3" y="104"/>
                      <a:pt x="3" y="104"/>
                    </a:cubicBezTo>
                    <a:cubicBezTo>
                      <a:pt x="3" y="104"/>
                      <a:pt x="3" y="104"/>
                      <a:pt x="3" y="104"/>
                    </a:cubicBezTo>
                    <a:cubicBezTo>
                      <a:pt x="2" y="105"/>
                      <a:pt x="2" y="105"/>
                      <a:pt x="2" y="105"/>
                    </a:cubicBezTo>
                    <a:cubicBezTo>
                      <a:pt x="4" y="105"/>
                      <a:pt x="4" y="105"/>
                      <a:pt x="4" y="105"/>
                    </a:cubicBezTo>
                    <a:cubicBezTo>
                      <a:pt x="4" y="104"/>
                      <a:pt x="3" y="104"/>
                      <a:pt x="3" y="104"/>
                    </a:cubicBezTo>
                    <a:cubicBezTo>
                      <a:pt x="2" y="105"/>
                      <a:pt x="2" y="105"/>
                      <a:pt x="2" y="105"/>
                    </a:cubicBezTo>
                    <a:cubicBezTo>
                      <a:pt x="4" y="105"/>
                      <a:pt x="4" y="105"/>
                      <a:pt x="4" y="105"/>
                    </a:cubicBezTo>
                    <a:cubicBezTo>
                      <a:pt x="2" y="105"/>
                      <a:pt x="2" y="105"/>
                      <a:pt x="2" y="105"/>
                    </a:cubicBezTo>
                    <a:cubicBezTo>
                      <a:pt x="3" y="105"/>
                      <a:pt x="3" y="105"/>
                      <a:pt x="3" y="105"/>
                    </a:cubicBezTo>
                    <a:cubicBezTo>
                      <a:pt x="4" y="105"/>
                      <a:pt x="4" y="105"/>
                      <a:pt x="4" y="105"/>
                    </a:cubicBezTo>
                    <a:cubicBezTo>
                      <a:pt x="2" y="105"/>
                      <a:pt x="2" y="105"/>
                      <a:pt x="2" y="105"/>
                    </a:cubicBezTo>
                    <a:cubicBezTo>
                      <a:pt x="3" y="105"/>
                      <a:pt x="3" y="105"/>
                      <a:pt x="3" y="105"/>
                    </a:cubicBezTo>
                    <a:cubicBezTo>
                      <a:pt x="2" y="105"/>
                      <a:pt x="2" y="105"/>
                      <a:pt x="2" y="105"/>
                    </a:cubicBezTo>
                    <a:cubicBezTo>
                      <a:pt x="1" y="106"/>
                      <a:pt x="1" y="106"/>
                      <a:pt x="1" y="106"/>
                    </a:cubicBezTo>
                    <a:cubicBezTo>
                      <a:pt x="42" y="124"/>
                      <a:pt x="42" y="124"/>
                      <a:pt x="42" y="124"/>
                    </a:cubicBezTo>
                    <a:cubicBezTo>
                      <a:pt x="42" y="124"/>
                      <a:pt x="43" y="124"/>
                      <a:pt x="43" y="123"/>
                    </a:cubicBezTo>
                    <a:cubicBezTo>
                      <a:pt x="44" y="122"/>
                      <a:pt x="44" y="122"/>
                      <a:pt x="43" y="121"/>
                    </a:cubicBezTo>
                    <a:cubicBezTo>
                      <a:pt x="28" y="112"/>
                      <a:pt x="28" y="112"/>
                      <a:pt x="28" y="112"/>
                    </a:cubicBezTo>
                    <a:cubicBezTo>
                      <a:pt x="48" y="122"/>
                      <a:pt x="48" y="122"/>
                      <a:pt x="48" y="122"/>
                    </a:cubicBezTo>
                    <a:cubicBezTo>
                      <a:pt x="49" y="122"/>
                      <a:pt x="49" y="122"/>
                      <a:pt x="50" y="121"/>
                    </a:cubicBezTo>
                    <a:cubicBezTo>
                      <a:pt x="50" y="120"/>
                      <a:pt x="50" y="120"/>
                      <a:pt x="50" y="120"/>
                    </a:cubicBezTo>
                    <a:cubicBezTo>
                      <a:pt x="50" y="120"/>
                      <a:pt x="50" y="120"/>
                      <a:pt x="50" y="119"/>
                    </a:cubicBezTo>
                    <a:cubicBezTo>
                      <a:pt x="49" y="119"/>
                      <a:pt x="49" y="119"/>
                      <a:pt x="49" y="119"/>
                    </a:cubicBezTo>
                    <a:cubicBezTo>
                      <a:pt x="49" y="118"/>
                      <a:pt x="48" y="118"/>
                      <a:pt x="46" y="117"/>
                    </a:cubicBezTo>
                    <a:cubicBezTo>
                      <a:pt x="41" y="113"/>
                      <a:pt x="30" y="107"/>
                      <a:pt x="21" y="101"/>
                    </a:cubicBezTo>
                    <a:cubicBezTo>
                      <a:pt x="16" y="99"/>
                      <a:pt x="12" y="96"/>
                      <a:pt x="9" y="94"/>
                    </a:cubicBezTo>
                    <a:cubicBezTo>
                      <a:pt x="7" y="93"/>
                      <a:pt x="6" y="92"/>
                      <a:pt x="5" y="92"/>
                    </a:cubicBezTo>
                    <a:cubicBezTo>
                      <a:pt x="5" y="91"/>
                      <a:pt x="4" y="91"/>
                      <a:pt x="4" y="91"/>
                    </a:cubicBezTo>
                    <a:cubicBezTo>
                      <a:pt x="4" y="91"/>
                      <a:pt x="4" y="91"/>
                      <a:pt x="4" y="91"/>
                    </a:cubicBezTo>
                    <a:cubicBezTo>
                      <a:pt x="3" y="91"/>
                      <a:pt x="3" y="91"/>
                      <a:pt x="3" y="91"/>
                    </a:cubicBezTo>
                    <a:cubicBezTo>
                      <a:pt x="4" y="91"/>
                      <a:pt x="4" y="91"/>
                      <a:pt x="4" y="91"/>
                    </a:cubicBezTo>
                    <a:cubicBezTo>
                      <a:pt x="4" y="91"/>
                      <a:pt x="4" y="91"/>
                      <a:pt x="4" y="91"/>
                    </a:cubicBezTo>
                    <a:cubicBezTo>
                      <a:pt x="3" y="91"/>
                      <a:pt x="3" y="91"/>
                      <a:pt x="3" y="91"/>
                    </a:cubicBezTo>
                    <a:cubicBezTo>
                      <a:pt x="4" y="91"/>
                      <a:pt x="4" y="91"/>
                      <a:pt x="4" y="91"/>
                    </a:cubicBezTo>
                    <a:cubicBezTo>
                      <a:pt x="3" y="92"/>
                      <a:pt x="3" y="92"/>
                      <a:pt x="3" y="92"/>
                    </a:cubicBezTo>
                    <a:cubicBezTo>
                      <a:pt x="4" y="92"/>
                      <a:pt x="4" y="92"/>
                      <a:pt x="4" y="92"/>
                    </a:cubicBezTo>
                    <a:cubicBezTo>
                      <a:pt x="4" y="91"/>
                      <a:pt x="4" y="91"/>
                      <a:pt x="4" y="91"/>
                    </a:cubicBezTo>
                    <a:cubicBezTo>
                      <a:pt x="3" y="92"/>
                      <a:pt x="3" y="92"/>
                      <a:pt x="3" y="92"/>
                    </a:cubicBezTo>
                    <a:cubicBezTo>
                      <a:pt x="4" y="92"/>
                      <a:pt x="4" y="92"/>
                      <a:pt x="4" y="92"/>
                    </a:cubicBezTo>
                    <a:cubicBezTo>
                      <a:pt x="3" y="92"/>
                      <a:pt x="3" y="92"/>
                      <a:pt x="3" y="92"/>
                    </a:cubicBezTo>
                    <a:cubicBezTo>
                      <a:pt x="4" y="93"/>
                      <a:pt x="4" y="93"/>
                      <a:pt x="4" y="93"/>
                    </a:cubicBezTo>
                    <a:cubicBezTo>
                      <a:pt x="4" y="92"/>
                      <a:pt x="4" y="92"/>
                      <a:pt x="4" y="92"/>
                    </a:cubicBezTo>
                    <a:cubicBezTo>
                      <a:pt x="3" y="92"/>
                      <a:pt x="3" y="92"/>
                      <a:pt x="3" y="92"/>
                    </a:cubicBezTo>
                    <a:cubicBezTo>
                      <a:pt x="4" y="93"/>
                      <a:pt x="4" y="93"/>
                      <a:pt x="4" y="93"/>
                    </a:cubicBezTo>
                    <a:cubicBezTo>
                      <a:pt x="4" y="93"/>
                      <a:pt x="4" y="93"/>
                      <a:pt x="4" y="93"/>
                    </a:cubicBezTo>
                    <a:cubicBezTo>
                      <a:pt x="3" y="92"/>
                      <a:pt x="3" y="92"/>
                      <a:pt x="3" y="92"/>
                    </a:cubicBezTo>
                    <a:cubicBezTo>
                      <a:pt x="3" y="93"/>
                      <a:pt x="3" y="93"/>
                      <a:pt x="3" y="93"/>
                    </a:cubicBezTo>
                    <a:cubicBezTo>
                      <a:pt x="3" y="93"/>
                      <a:pt x="4" y="93"/>
                      <a:pt x="4" y="93"/>
                    </a:cubicBezTo>
                    <a:cubicBezTo>
                      <a:pt x="3" y="92"/>
                      <a:pt x="3" y="92"/>
                      <a:pt x="3" y="92"/>
                    </a:cubicBezTo>
                    <a:cubicBezTo>
                      <a:pt x="3" y="93"/>
                      <a:pt x="3" y="93"/>
                      <a:pt x="3" y="93"/>
                    </a:cubicBezTo>
                    <a:cubicBezTo>
                      <a:pt x="3" y="92"/>
                      <a:pt x="3" y="92"/>
                      <a:pt x="3" y="92"/>
                    </a:cubicBezTo>
                    <a:cubicBezTo>
                      <a:pt x="3" y="93"/>
                      <a:pt x="3" y="93"/>
                      <a:pt x="3" y="93"/>
                    </a:cubicBezTo>
                    <a:cubicBezTo>
                      <a:pt x="3" y="93"/>
                      <a:pt x="3" y="93"/>
                      <a:pt x="3" y="93"/>
                    </a:cubicBezTo>
                    <a:cubicBezTo>
                      <a:pt x="3" y="92"/>
                      <a:pt x="3" y="92"/>
                      <a:pt x="3" y="92"/>
                    </a:cubicBezTo>
                    <a:cubicBezTo>
                      <a:pt x="3" y="93"/>
                      <a:pt x="3" y="93"/>
                      <a:pt x="3" y="93"/>
                    </a:cubicBezTo>
                    <a:cubicBezTo>
                      <a:pt x="3" y="92"/>
                      <a:pt x="3" y="92"/>
                      <a:pt x="3" y="92"/>
                    </a:cubicBezTo>
                    <a:cubicBezTo>
                      <a:pt x="3" y="93"/>
                      <a:pt x="3" y="93"/>
                      <a:pt x="3" y="93"/>
                    </a:cubicBezTo>
                    <a:cubicBezTo>
                      <a:pt x="3" y="93"/>
                      <a:pt x="3" y="93"/>
                      <a:pt x="3" y="93"/>
                    </a:cubicBezTo>
                    <a:cubicBezTo>
                      <a:pt x="3" y="92"/>
                      <a:pt x="3" y="92"/>
                      <a:pt x="3" y="92"/>
                    </a:cubicBezTo>
                    <a:cubicBezTo>
                      <a:pt x="3" y="93"/>
                      <a:pt x="3" y="93"/>
                      <a:pt x="3" y="93"/>
                    </a:cubicBezTo>
                    <a:cubicBezTo>
                      <a:pt x="3" y="93"/>
                      <a:pt x="3" y="93"/>
                      <a:pt x="4" y="94"/>
                    </a:cubicBezTo>
                    <a:cubicBezTo>
                      <a:pt x="8" y="95"/>
                      <a:pt x="21" y="102"/>
                      <a:pt x="32" y="108"/>
                    </a:cubicBezTo>
                    <a:cubicBezTo>
                      <a:pt x="38" y="111"/>
                      <a:pt x="44" y="114"/>
                      <a:pt x="48" y="116"/>
                    </a:cubicBezTo>
                    <a:cubicBezTo>
                      <a:pt x="52" y="118"/>
                      <a:pt x="55" y="119"/>
                      <a:pt x="55" y="119"/>
                    </a:cubicBezTo>
                    <a:cubicBezTo>
                      <a:pt x="56" y="120"/>
                      <a:pt x="57" y="120"/>
                      <a:pt x="57" y="119"/>
                    </a:cubicBezTo>
                    <a:cubicBezTo>
                      <a:pt x="57" y="118"/>
                      <a:pt x="57" y="118"/>
                      <a:pt x="57" y="118"/>
                    </a:cubicBezTo>
                    <a:cubicBezTo>
                      <a:pt x="57" y="118"/>
                      <a:pt x="57" y="117"/>
                      <a:pt x="57" y="117"/>
                    </a:cubicBezTo>
                    <a:cubicBezTo>
                      <a:pt x="56" y="117"/>
                      <a:pt x="56" y="117"/>
                      <a:pt x="56" y="117"/>
                    </a:cubicBezTo>
                    <a:cubicBezTo>
                      <a:pt x="56" y="116"/>
                      <a:pt x="54" y="115"/>
                      <a:pt x="53" y="114"/>
                    </a:cubicBezTo>
                    <a:cubicBezTo>
                      <a:pt x="40" y="105"/>
                      <a:pt x="2" y="83"/>
                      <a:pt x="2" y="83"/>
                    </a:cubicBezTo>
                    <a:cubicBezTo>
                      <a:pt x="2" y="84"/>
                      <a:pt x="2" y="84"/>
                      <a:pt x="2" y="84"/>
                    </a:cubicBezTo>
                    <a:cubicBezTo>
                      <a:pt x="1" y="86"/>
                      <a:pt x="1" y="86"/>
                      <a:pt x="1" y="86"/>
                    </a:cubicBezTo>
                    <a:cubicBezTo>
                      <a:pt x="1" y="86"/>
                      <a:pt x="16" y="94"/>
                      <a:pt x="32" y="102"/>
                    </a:cubicBezTo>
                    <a:cubicBezTo>
                      <a:pt x="40" y="106"/>
                      <a:pt x="48" y="110"/>
                      <a:pt x="54" y="113"/>
                    </a:cubicBezTo>
                    <a:cubicBezTo>
                      <a:pt x="57" y="115"/>
                      <a:pt x="59" y="116"/>
                      <a:pt x="61" y="117"/>
                    </a:cubicBezTo>
                    <a:cubicBezTo>
                      <a:pt x="62" y="117"/>
                      <a:pt x="63" y="118"/>
                      <a:pt x="63" y="118"/>
                    </a:cubicBezTo>
                    <a:cubicBezTo>
                      <a:pt x="64" y="118"/>
                      <a:pt x="64" y="118"/>
                      <a:pt x="64" y="118"/>
                    </a:cubicBezTo>
                    <a:cubicBezTo>
                      <a:pt x="64" y="118"/>
                      <a:pt x="64" y="118"/>
                      <a:pt x="64" y="118"/>
                    </a:cubicBezTo>
                    <a:cubicBezTo>
                      <a:pt x="64" y="118"/>
                      <a:pt x="64" y="118"/>
                      <a:pt x="65" y="118"/>
                    </a:cubicBezTo>
                    <a:cubicBezTo>
                      <a:pt x="65" y="118"/>
                      <a:pt x="65" y="118"/>
                      <a:pt x="65" y="118"/>
                    </a:cubicBezTo>
                    <a:cubicBezTo>
                      <a:pt x="66" y="118"/>
                      <a:pt x="66" y="118"/>
                      <a:pt x="66" y="118"/>
                    </a:cubicBezTo>
                    <a:cubicBezTo>
                      <a:pt x="66" y="117"/>
                      <a:pt x="66" y="117"/>
                      <a:pt x="66" y="116"/>
                    </a:cubicBezTo>
                    <a:cubicBezTo>
                      <a:pt x="66" y="116"/>
                      <a:pt x="66" y="116"/>
                      <a:pt x="66" y="116"/>
                    </a:cubicBezTo>
                    <a:cubicBezTo>
                      <a:pt x="66" y="116"/>
                      <a:pt x="62" y="113"/>
                      <a:pt x="56" y="109"/>
                    </a:cubicBezTo>
                    <a:cubicBezTo>
                      <a:pt x="47" y="104"/>
                      <a:pt x="33" y="96"/>
                      <a:pt x="22" y="89"/>
                    </a:cubicBezTo>
                    <a:cubicBezTo>
                      <a:pt x="16" y="85"/>
                      <a:pt x="11" y="82"/>
                      <a:pt x="8" y="80"/>
                    </a:cubicBezTo>
                    <a:cubicBezTo>
                      <a:pt x="6" y="79"/>
                      <a:pt x="4" y="78"/>
                      <a:pt x="3" y="77"/>
                    </a:cubicBezTo>
                    <a:cubicBezTo>
                      <a:pt x="3" y="77"/>
                      <a:pt x="3" y="76"/>
                      <a:pt x="2" y="76"/>
                    </a:cubicBezTo>
                    <a:cubicBezTo>
                      <a:pt x="2" y="76"/>
                      <a:pt x="2" y="76"/>
                      <a:pt x="2" y="76"/>
                    </a:cubicBezTo>
                    <a:cubicBezTo>
                      <a:pt x="2" y="76"/>
                      <a:pt x="2" y="76"/>
                      <a:pt x="2" y="76"/>
                    </a:cubicBezTo>
                    <a:cubicBezTo>
                      <a:pt x="2" y="76"/>
                      <a:pt x="2" y="76"/>
                      <a:pt x="2" y="76"/>
                    </a:cubicBezTo>
                    <a:cubicBezTo>
                      <a:pt x="2" y="76"/>
                      <a:pt x="2" y="76"/>
                      <a:pt x="2" y="76"/>
                    </a:cubicBezTo>
                    <a:cubicBezTo>
                      <a:pt x="2" y="76"/>
                      <a:pt x="2" y="76"/>
                      <a:pt x="2" y="76"/>
                    </a:cubicBezTo>
                    <a:cubicBezTo>
                      <a:pt x="2" y="76"/>
                      <a:pt x="2" y="76"/>
                      <a:pt x="2" y="76"/>
                    </a:cubicBezTo>
                    <a:cubicBezTo>
                      <a:pt x="1" y="77"/>
                      <a:pt x="1" y="77"/>
                      <a:pt x="1" y="77"/>
                    </a:cubicBezTo>
                    <a:cubicBezTo>
                      <a:pt x="2" y="76"/>
                      <a:pt x="2" y="76"/>
                      <a:pt x="2" y="76"/>
                    </a:cubicBezTo>
                    <a:cubicBezTo>
                      <a:pt x="2" y="76"/>
                      <a:pt x="2" y="76"/>
                      <a:pt x="2" y="76"/>
                    </a:cubicBezTo>
                    <a:cubicBezTo>
                      <a:pt x="1" y="77"/>
                      <a:pt x="1" y="77"/>
                      <a:pt x="1" y="77"/>
                    </a:cubicBezTo>
                    <a:cubicBezTo>
                      <a:pt x="2" y="76"/>
                      <a:pt x="2" y="76"/>
                      <a:pt x="2" y="76"/>
                    </a:cubicBezTo>
                    <a:cubicBezTo>
                      <a:pt x="1" y="77"/>
                      <a:pt x="1" y="77"/>
                      <a:pt x="1" y="77"/>
                    </a:cubicBezTo>
                    <a:cubicBezTo>
                      <a:pt x="3" y="77"/>
                      <a:pt x="3" y="77"/>
                      <a:pt x="3" y="77"/>
                    </a:cubicBezTo>
                    <a:cubicBezTo>
                      <a:pt x="3" y="76"/>
                      <a:pt x="2" y="76"/>
                      <a:pt x="2" y="76"/>
                    </a:cubicBezTo>
                    <a:cubicBezTo>
                      <a:pt x="1" y="77"/>
                      <a:pt x="1" y="77"/>
                      <a:pt x="1" y="77"/>
                    </a:cubicBezTo>
                    <a:cubicBezTo>
                      <a:pt x="3" y="77"/>
                      <a:pt x="3" y="77"/>
                      <a:pt x="3" y="77"/>
                    </a:cubicBezTo>
                    <a:cubicBezTo>
                      <a:pt x="1" y="77"/>
                      <a:pt x="1" y="77"/>
                      <a:pt x="1" y="77"/>
                    </a:cubicBezTo>
                    <a:cubicBezTo>
                      <a:pt x="2" y="78"/>
                      <a:pt x="2" y="78"/>
                      <a:pt x="2" y="78"/>
                    </a:cubicBezTo>
                    <a:cubicBezTo>
                      <a:pt x="1" y="77"/>
                      <a:pt x="1" y="77"/>
                      <a:pt x="1" y="77"/>
                    </a:cubicBezTo>
                    <a:cubicBezTo>
                      <a:pt x="2" y="78"/>
                      <a:pt x="2" y="78"/>
                      <a:pt x="2" y="78"/>
                    </a:cubicBezTo>
                    <a:cubicBezTo>
                      <a:pt x="2" y="78"/>
                      <a:pt x="2" y="78"/>
                      <a:pt x="2" y="78"/>
                    </a:cubicBezTo>
                    <a:cubicBezTo>
                      <a:pt x="1" y="77"/>
                      <a:pt x="1" y="77"/>
                      <a:pt x="1" y="77"/>
                    </a:cubicBezTo>
                    <a:cubicBezTo>
                      <a:pt x="2" y="78"/>
                      <a:pt x="2" y="78"/>
                      <a:pt x="2" y="78"/>
                    </a:cubicBezTo>
                    <a:cubicBezTo>
                      <a:pt x="1" y="77"/>
                      <a:pt x="1" y="77"/>
                      <a:pt x="1" y="77"/>
                    </a:cubicBezTo>
                    <a:cubicBezTo>
                      <a:pt x="1" y="78"/>
                      <a:pt x="1" y="78"/>
                      <a:pt x="1" y="78"/>
                    </a:cubicBezTo>
                    <a:cubicBezTo>
                      <a:pt x="2" y="78"/>
                      <a:pt x="2" y="78"/>
                      <a:pt x="2" y="78"/>
                    </a:cubicBezTo>
                    <a:cubicBezTo>
                      <a:pt x="1" y="77"/>
                      <a:pt x="1" y="77"/>
                      <a:pt x="1" y="77"/>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2" y="79"/>
                      <a:pt x="2" y="79"/>
                    </a:cubicBezTo>
                    <a:cubicBezTo>
                      <a:pt x="8" y="81"/>
                      <a:pt x="25" y="91"/>
                      <a:pt x="40" y="99"/>
                    </a:cubicBezTo>
                    <a:cubicBezTo>
                      <a:pt x="47" y="104"/>
                      <a:pt x="54" y="108"/>
                      <a:pt x="60" y="111"/>
                    </a:cubicBezTo>
                    <a:cubicBezTo>
                      <a:pt x="65" y="114"/>
                      <a:pt x="68" y="116"/>
                      <a:pt x="68" y="116"/>
                    </a:cubicBezTo>
                    <a:cubicBezTo>
                      <a:pt x="69" y="116"/>
                      <a:pt x="70" y="116"/>
                      <a:pt x="70" y="115"/>
                    </a:cubicBezTo>
                    <a:cubicBezTo>
                      <a:pt x="71" y="115"/>
                      <a:pt x="70" y="114"/>
                      <a:pt x="70" y="113"/>
                    </a:cubicBezTo>
                    <a:cubicBezTo>
                      <a:pt x="2" y="71"/>
                      <a:pt x="2" y="71"/>
                      <a:pt x="2" y="71"/>
                    </a:cubicBezTo>
                    <a:cubicBezTo>
                      <a:pt x="1" y="72"/>
                      <a:pt x="1" y="72"/>
                      <a:pt x="1" y="72"/>
                    </a:cubicBezTo>
                    <a:cubicBezTo>
                      <a:pt x="2" y="73"/>
                      <a:pt x="2" y="73"/>
                      <a:pt x="2" y="73"/>
                    </a:cubicBezTo>
                    <a:cubicBezTo>
                      <a:pt x="1" y="72"/>
                      <a:pt x="1" y="72"/>
                      <a:pt x="1" y="72"/>
                    </a:cubicBezTo>
                    <a:cubicBezTo>
                      <a:pt x="2" y="74"/>
                      <a:pt x="2" y="74"/>
                      <a:pt x="2" y="74"/>
                    </a:cubicBezTo>
                    <a:cubicBezTo>
                      <a:pt x="2" y="73"/>
                      <a:pt x="2" y="73"/>
                      <a:pt x="2" y="73"/>
                    </a:cubicBezTo>
                    <a:cubicBezTo>
                      <a:pt x="1" y="72"/>
                      <a:pt x="1" y="72"/>
                      <a:pt x="1" y="72"/>
                    </a:cubicBezTo>
                    <a:cubicBezTo>
                      <a:pt x="2" y="74"/>
                      <a:pt x="2" y="74"/>
                      <a:pt x="2" y="74"/>
                    </a:cubicBezTo>
                    <a:cubicBezTo>
                      <a:pt x="1" y="72"/>
                      <a:pt x="1" y="72"/>
                      <a:pt x="1" y="72"/>
                    </a:cubicBezTo>
                    <a:cubicBezTo>
                      <a:pt x="1" y="74"/>
                      <a:pt x="1" y="74"/>
                      <a:pt x="1" y="74"/>
                    </a:cubicBezTo>
                    <a:cubicBezTo>
                      <a:pt x="2" y="74"/>
                      <a:pt x="2" y="74"/>
                      <a:pt x="2" y="74"/>
                    </a:cubicBezTo>
                    <a:cubicBezTo>
                      <a:pt x="1" y="72"/>
                      <a:pt x="1" y="72"/>
                      <a:pt x="1" y="72"/>
                    </a:cubicBezTo>
                    <a:cubicBezTo>
                      <a:pt x="1" y="74"/>
                      <a:pt x="1" y="74"/>
                      <a:pt x="1" y="74"/>
                    </a:cubicBezTo>
                    <a:cubicBezTo>
                      <a:pt x="1" y="73"/>
                      <a:pt x="1" y="73"/>
                      <a:pt x="1" y="73"/>
                    </a:cubicBezTo>
                    <a:cubicBezTo>
                      <a:pt x="1" y="74"/>
                      <a:pt x="1" y="74"/>
                      <a:pt x="1" y="74"/>
                    </a:cubicBezTo>
                    <a:cubicBezTo>
                      <a:pt x="1" y="74"/>
                      <a:pt x="1" y="74"/>
                      <a:pt x="1" y="74"/>
                    </a:cubicBezTo>
                    <a:cubicBezTo>
                      <a:pt x="1" y="73"/>
                      <a:pt x="1" y="73"/>
                      <a:pt x="1" y="73"/>
                    </a:cubicBezTo>
                    <a:cubicBezTo>
                      <a:pt x="1" y="74"/>
                      <a:pt x="1" y="74"/>
                      <a:pt x="1" y="74"/>
                    </a:cubicBezTo>
                    <a:cubicBezTo>
                      <a:pt x="1" y="74"/>
                      <a:pt x="2" y="74"/>
                      <a:pt x="2" y="74"/>
                    </a:cubicBezTo>
                    <a:cubicBezTo>
                      <a:pt x="8" y="77"/>
                      <a:pt x="26" y="87"/>
                      <a:pt x="42" y="97"/>
                    </a:cubicBezTo>
                    <a:cubicBezTo>
                      <a:pt x="51" y="101"/>
                      <a:pt x="59" y="106"/>
                      <a:pt x="65" y="109"/>
                    </a:cubicBezTo>
                    <a:cubicBezTo>
                      <a:pt x="68" y="111"/>
                      <a:pt x="71" y="112"/>
                      <a:pt x="73" y="113"/>
                    </a:cubicBezTo>
                    <a:cubicBezTo>
                      <a:pt x="74" y="114"/>
                      <a:pt x="75" y="114"/>
                      <a:pt x="75" y="115"/>
                    </a:cubicBezTo>
                    <a:cubicBezTo>
                      <a:pt x="76" y="115"/>
                      <a:pt x="76" y="115"/>
                      <a:pt x="76" y="115"/>
                    </a:cubicBezTo>
                    <a:cubicBezTo>
                      <a:pt x="77" y="115"/>
                      <a:pt x="77" y="115"/>
                      <a:pt x="77" y="115"/>
                    </a:cubicBezTo>
                    <a:cubicBezTo>
                      <a:pt x="78" y="115"/>
                      <a:pt x="78" y="115"/>
                      <a:pt x="78" y="115"/>
                    </a:cubicBezTo>
                    <a:cubicBezTo>
                      <a:pt x="78" y="115"/>
                      <a:pt x="78" y="115"/>
                      <a:pt x="79" y="114"/>
                    </a:cubicBezTo>
                    <a:cubicBezTo>
                      <a:pt x="79" y="114"/>
                      <a:pt x="79" y="114"/>
                      <a:pt x="79" y="114"/>
                    </a:cubicBezTo>
                    <a:cubicBezTo>
                      <a:pt x="79" y="113"/>
                      <a:pt x="79" y="113"/>
                      <a:pt x="79" y="113"/>
                    </a:cubicBezTo>
                    <a:cubicBezTo>
                      <a:pt x="79" y="113"/>
                      <a:pt x="79" y="113"/>
                      <a:pt x="78" y="112"/>
                    </a:cubicBezTo>
                    <a:cubicBezTo>
                      <a:pt x="78" y="112"/>
                      <a:pt x="78" y="112"/>
                      <a:pt x="78" y="112"/>
                    </a:cubicBezTo>
                    <a:cubicBezTo>
                      <a:pt x="77" y="111"/>
                      <a:pt x="75" y="110"/>
                      <a:pt x="73" y="108"/>
                    </a:cubicBezTo>
                    <a:cubicBezTo>
                      <a:pt x="55" y="97"/>
                      <a:pt x="3" y="65"/>
                      <a:pt x="3" y="65"/>
                    </a:cubicBezTo>
                    <a:cubicBezTo>
                      <a:pt x="2" y="66"/>
                      <a:pt x="2" y="66"/>
                      <a:pt x="2" y="66"/>
                    </a:cubicBezTo>
                    <a:cubicBezTo>
                      <a:pt x="1" y="68"/>
                      <a:pt x="1" y="68"/>
                      <a:pt x="1" y="68"/>
                    </a:cubicBezTo>
                    <a:cubicBezTo>
                      <a:pt x="83" y="112"/>
                      <a:pt x="83" y="112"/>
                      <a:pt x="83" y="112"/>
                    </a:cubicBezTo>
                    <a:cubicBezTo>
                      <a:pt x="83" y="112"/>
                      <a:pt x="84" y="112"/>
                      <a:pt x="84" y="111"/>
                    </a:cubicBezTo>
                    <a:cubicBezTo>
                      <a:pt x="85" y="110"/>
                      <a:pt x="85" y="109"/>
                      <a:pt x="84" y="109"/>
                    </a:cubicBezTo>
                    <a:cubicBezTo>
                      <a:pt x="84" y="109"/>
                      <a:pt x="79" y="106"/>
                      <a:pt x="71" y="101"/>
                    </a:cubicBezTo>
                    <a:cubicBezTo>
                      <a:pt x="60" y="94"/>
                      <a:pt x="43" y="84"/>
                      <a:pt x="28" y="75"/>
                    </a:cubicBezTo>
                    <a:cubicBezTo>
                      <a:pt x="21" y="71"/>
                      <a:pt x="15" y="67"/>
                      <a:pt x="10" y="64"/>
                    </a:cubicBezTo>
                    <a:cubicBezTo>
                      <a:pt x="8" y="62"/>
                      <a:pt x="6" y="61"/>
                      <a:pt x="5" y="60"/>
                    </a:cubicBezTo>
                    <a:cubicBezTo>
                      <a:pt x="4" y="60"/>
                      <a:pt x="4" y="59"/>
                      <a:pt x="3" y="59"/>
                    </a:cubicBezTo>
                    <a:cubicBezTo>
                      <a:pt x="3" y="59"/>
                      <a:pt x="3" y="59"/>
                      <a:pt x="3" y="59"/>
                    </a:cubicBezTo>
                    <a:cubicBezTo>
                      <a:pt x="3" y="59"/>
                      <a:pt x="3" y="59"/>
                      <a:pt x="3" y="59"/>
                    </a:cubicBezTo>
                    <a:cubicBezTo>
                      <a:pt x="3" y="59"/>
                      <a:pt x="3" y="59"/>
                      <a:pt x="3" y="59"/>
                    </a:cubicBezTo>
                    <a:cubicBezTo>
                      <a:pt x="3" y="59"/>
                      <a:pt x="3" y="59"/>
                      <a:pt x="3" y="59"/>
                    </a:cubicBezTo>
                    <a:cubicBezTo>
                      <a:pt x="3" y="59"/>
                      <a:pt x="3" y="59"/>
                      <a:pt x="3" y="59"/>
                    </a:cubicBezTo>
                    <a:cubicBezTo>
                      <a:pt x="3" y="59"/>
                      <a:pt x="3" y="59"/>
                      <a:pt x="3" y="59"/>
                    </a:cubicBezTo>
                    <a:cubicBezTo>
                      <a:pt x="2" y="59"/>
                      <a:pt x="2" y="59"/>
                      <a:pt x="2" y="59"/>
                    </a:cubicBezTo>
                    <a:cubicBezTo>
                      <a:pt x="3" y="59"/>
                      <a:pt x="3" y="59"/>
                      <a:pt x="3" y="59"/>
                    </a:cubicBezTo>
                    <a:cubicBezTo>
                      <a:pt x="3" y="59"/>
                      <a:pt x="3" y="59"/>
                      <a:pt x="3" y="59"/>
                    </a:cubicBezTo>
                    <a:cubicBezTo>
                      <a:pt x="2" y="59"/>
                      <a:pt x="2" y="59"/>
                      <a:pt x="2" y="59"/>
                    </a:cubicBezTo>
                    <a:cubicBezTo>
                      <a:pt x="3" y="59"/>
                      <a:pt x="3" y="59"/>
                      <a:pt x="3" y="59"/>
                    </a:cubicBezTo>
                    <a:cubicBezTo>
                      <a:pt x="2" y="59"/>
                      <a:pt x="2" y="59"/>
                      <a:pt x="2" y="59"/>
                    </a:cubicBezTo>
                    <a:cubicBezTo>
                      <a:pt x="3" y="60"/>
                      <a:pt x="3" y="60"/>
                      <a:pt x="3" y="60"/>
                    </a:cubicBezTo>
                    <a:cubicBezTo>
                      <a:pt x="3" y="59"/>
                      <a:pt x="3" y="59"/>
                      <a:pt x="3" y="59"/>
                    </a:cubicBezTo>
                    <a:cubicBezTo>
                      <a:pt x="2" y="59"/>
                      <a:pt x="2" y="59"/>
                      <a:pt x="2" y="59"/>
                    </a:cubicBezTo>
                    <a:cubicBezTo>
                      <a:pt x="3" y="60"/>
                      <a:pt x="3" y="60"/>
                      <a:pt x="3" y="60"/>
                    </a:cubicBezTo>
                    <a:cubicBezTo>
                      <a:pt x="3" y="60"/>
                      <a:pt x="3" y="60"/>
                      <a:pt x="3" y="60"/>
                    </a:cubicBezTo>
                    <a:cubicBezTo>
                      <a:pt x="2" y="59"/>
                      <a:pt x="2" y="59"/>
                      <a:pt x="2" y="59"/>
                    </a:cubicBezTo>
                    <a:cubicBezTo>
                      <a:pt x="2" y="61"/>
                      <a:pt x="2" y="61"/>
                      <a:pt x="2" y="61"/>
                    </a:cubicBezTo>
                    <a:cubicBezTo>
                      <a:pt x="3" y="60"/>
                      <a:pt x="3" y="60"/>
                      <a:pt x="3" y="60"/>
                    </a:cubicBezTo>
                    <a:cubicBezTo>
                      <a:pt x="2" y="59"/>
                      <a:pt x="2" y="59"/>
                      <a:pt x="2" y="59"/>
                    </a:cubicBezTo>
                    <a:cubicBezTo>
                      <a:pt x="2" y="61"/>
                      <a:pt x="2" y="61"/>
                      <a:pt x="2" y="61"/>
                    </a:cubicBezTo>
                    <a:cubicBezTo>
                      <a:pt x="2" y="60"/>
                      <a:pt x="2" y="60"/>
                      <a:pt x="2" y="60"/>
                    </a:cubicBezTo>
                    <a:cubicBezTo>
                      <a:pt x="2" y="61"/>
                      <a:pt x="2" y="61"/>
                      <a:pt x="2" y="61"/>
                    </a:cubicBezTo>
                    <a:cubicBezTo>
                      <a:pt x="2" y="61"/>
                      <a:pt x="2" y="61"/>
                      <a:pt x="2" y="61"/>
                    </a:cubicBezTo>
                    <a:cubicBezTo>
                      <a:pt x="2" y="60"/>
                      <a:pt x="2" y="60"/>
                      <a:pt x="2" y="60"/>
                    </a:cubicBezTo>
                    <a:cubicBezTo>
                      <a:pt x="2" y="61"/>
                      <a:pt x="2" y="61"/>
                      <a:pt x="2" y="61"/>
                    </a:cubicBezTo>
                    <a:cubicBezTo>
                      <a:pt x="2" y="60"/>
                      <a:pt x="2" y="60"/>
                      <a:pt x="2" y="60"/>
                    </a:cubicBezTo>
                    <a:cubicBezTo>
                      <a:pt x="2" y="61"/>
                      <a:pt x="2" y="61"/>
                      <a:pt x="2" y="61"/>
                    </a:cubicBezTo>
                    <a:cubicBezTo>
                      <a:pt x="2" y="61"/>
                      <a:pt x="2" y="61"/>
                      <a:pt x="2" y="61"/>
                    </a:cubicBezTo>
                    <a:cubicBezTo>
                      <a:pt x="2" y="60"/>
                      <a:pt x="2" y="60"/>
                      <a:pt x="2" y="60"/>
                    </a:cubicBezTo>
                    <a:cubicBezTo>
                      <a:pt x="2" y="61"/>
                      <a:pt x="2" y="61"/>
                      <a:pt x="2" y="61"/>
                    </a:cubicBezTo>
                    <a:cubicBezTo>
                      <a:pt x="2" y="61"/>
                      <a:pt x="2" y="61"/>
                      <a:pt x="3" y="62"/>
                    </a:cubicBezTo>
                    <a:cubicBezTo>
                      <a:pt x="9" y="65"/>
                      <a:pt x="29" y="77"/>
                      <a:pt x="49" y="88"/>
                    </a:cubicBezTo>
                    <a:cubicBezTo>
                      <a:pt x="58" y="94"/>
                      <a:pt x="68" y="99"/>
                      <a:pt x="75" y="103"/>
                    </a:cubicBezTo>
                    <a:cubicBezTo>
                      <a:pt x="79" y="105"/>
                      <a:pt x="82" y="107"/>
                      <a:pt x="84" y="108"/>
                    </a:cubicBezTo>
                    <a:cubicBezTo>
                      <a:pt x="86" y="109"/>
                      <a:pt x="87" y="109"/>
                      <a:pt x="88" y="109"/>
                    </a:cubicBezTo>
                    <a:cubicBezTo>
                      <a:pt x="88" y="110"/>
                      <a:pt x="89" y="110"/>
                      <a:pt x="90" y="110"/>
                    </a:cubicBezTo>
                    <a:cubicBezTo>
                      <a:pt x="91" y="110"/>
                      <a:pt x="91" y="110"/>
                      <a:pt x="91" y="110"/>
                    </a:cubicBezTo>
                    <a:cubicBezTo>
                      <a:pt x="91" y="110"/>
                      <a:pt x="91" y="110"/>
                      <a:pt x="91" y="109"/>
                    </a:cubicBezTo>
                    <a:cubicBezTo>
                      <a:pt x="92" y="109"/>
                      <a:pt x="92" y="108"/>
                      <a:pt x="92" y="108"/>
                    </a:cubicBezTo>
                    <a:cubicBezTo>
                      <a:pt x="92" y="108"/>
                      <a:pt x="91" y="107"/>
                      <a:pt x="91" y="107"/>
                    </a:cubicBezTo>
                    <a:cubicBezTo>
                      <a:pt x="4" y="53"/>
                      <a:pt x="4" y="53"/>
                      <a:pt x="4" y="53"/>
                    </a:cubicBezTo>
                    <a:cubicBezTo>
                      <a:pt x="3" y="54"/>
                      <a:pt x="3" y="54"/>
                      <a:pt x="3" y="54"/>
                    </a:cubicBezTo>
                    <a:cubicBezTo>
                      <a:pt x="4" y="55"/>
                      <a:pt x="4" y="55"/>
                      <a:pt x="4" y="55"/>
                    </a:cubicBezTo>
                    <a:cubicBezTo>
                      <a:pt x="3" y="54"/>
                      <a:pt x="3" y="54"/>
                      <a:pt x="3" y="54"/>
                    </a:cubicBezTo>
                    <a:cubicBezTo>
                      <a:pt x="4" y="55"/>
                      <a:pt x="4" y="55"/>
                      <a:pt x="4" y="55"/>
                    </a:cubicBezTo>
                    <a:cubicBezTo>
                      <a:pt x="4" y="55"/>
                      <a:pt x="4" y="55"/>
                      <a:pt x="4" y="55"/>
                    </a:cubicBezTo>
                    <a:cubicBezTo>
                      <a:pt x="3" y="54"/>
                      <a:pt x="3" y="54"/>
                      <a:pt x="3" y="54"/>
                    </a:cubicBezTo>
                    <a:cubicBezTo>
                      <a:pt x="4" y="55"/>
                      <a:pt x="4" y="55"/>
                      <a:pt x="4" y="55"/>
                    </a:cubicBezTo>
                    <a:cubicBezTo>
                      <a:pt x="3" y="54"/>
                      <a:pt x="3" y="54"/>
                      <a:pt x="3" y="54"/>
                    </a:cubicBezTo>
                    <a:cubicBezTo>
                      <a:pt x="3" y="55"/>
                      <a:pt x="3" y="55"/>
                      <a:pt x="3" y="55"/>
                    </a:cubicBezTo>
                    <a:cubicBezTo>
                      <a:pt x="4" y="55"/>
                      <a:pt x="4" y="55"/>
                      <a:pt x="4" y="55"/>
                    </a:cubicBezTo>
                    <a:cubicBezTo>
                      <a:pt x="3" y="54"/>
                      <a:pt x="3" y="54"/>
                      <a:pt x="3" y="54"/>
                    </a:cubicBezTo>
                    <a:cubicBezTo>
                      <a:pt x="3" y="55"/>
                      <a:pt x="3" y="55"/>
                      <a:pt x="3" y="55"/>
                    </a:cubicBezTo>
                    <a:cubicBezTo>
                      <a:pt x="3" y="55"/>
                      <a:pt x="3" y="55"/>
                      <a:pt x="3" y="55"/>
                    </a:cubicBezTo>
                    <a:cubicBezTo>
                      <a:pt x="3" y="55"/>
                      <a:pt x="3" y="55"/>
                      <a:pt x="3" y="55"/>
                    </a:cubicBezTo>
                    <a:cubicBezTo>
                      <a:pt x="3" y="55"/>
                      <a:pt x="3" y="55"/>
                      <a:pt x="3" y="55"/>
                    </a:cubicBezTo>
                    <a:cubicBezTo>
                      <a:pt x="3" y="55"/>
                      <a:pt x="3" y="55"/>
                      <a:pt x="3" y="55"/>
                    </a:cubicBezTo>
                    <a:cubicBezTo>
                      <a:pt x="3" y="55"/>
                      <a:pt x="3" y="55"/>
                      <a:pt x="3" y="55"/>
                    </a:cubicBezTo>
                    <a:cubicBezTo>
                      <a:pt x="3" y="55"/>
                      <a:pt x="4" y="56"/>
                      <a:pt x="5" y="56"/>
                    </a:cubicBezTo>
                    <a:cubicBezTo>
                      <a:pt x="8" y="57"/>
                      <a:pt x="15" y="62"/>
                      <a:pt x="24" y="67"/>
                    </a:cubicBezTo>
                    <a:cubicBezTo>
                      <a:pt x="38" y="75"/>
                      <a:pt x="55" y="85"/>
                      <a:pt x="69" y="93"/>
                    </a:cubicBezTo>
                    <a:cubicBezTo>
                      <a:pt x="76" y="97"/>
                      <a:pt x="82" y="101"/>
                      <a:pt x="86" y="104"/>
                    </a:cubicBezTo>
                    <a:cubicBezTo>
                      <a:pt x="89" y="105"/>
                      <a:pt x="91" y="106"/>
                      <a:pt x="92" y="107"/>
                    </a:cubicBezTo>
                    <a:cubicBezTo>
                      <a:pt x="93" y="107"/>
                      <a:pt x="93" y="108"/>
                      <a:pt x="94" y="108"/>
                    </a:cubicBezTo>
                    <a:cubicBezTo>
                      <a:pt x="94" y="108"/>
                      <a:pt x="94" y="108"/>
                      <a:pt x="94" y="108"/>
                    </a:cubicBezTo>
                    <a:cubicBezTo>
                      <a:pt x="95" y="108"/>
                      <a:pt x="95" y="108"/>
                      <a:pt x="95" y="108"/>
                    </a:cubicBezTo>
                    <a:cubicBezTo>
                      <a:pt x="96" y="108"/>
                      <a:pt x="96" y="108"/>
                      <a:pt x="96" y="108"/>
                    </a:cubicBezTo>
                    <a:cubicBezTo>
                      <a:pt x="97" y="108"/>
                      <a:pt x="97" y="108"/>
                      <a:pt x="97" y="108"/>
                    </a:cubicBezTo>
                    <a:cubicBezTo>
                      <a:pt x="97" y="107"/>
                      <a:pt x="97" y="107"/>
                      <a:pt x="97" y="107"/>
                    </a:cubicBezTo>
                    <a:cubicBezTo>
                      <a:pt x="97" y="106"/>
                      <a:pt x="97" y="106"/>
                      <a:pt x="96" y="106"/>
                    </a:cubicBezTo>
                    <a:cubicBezTo>
                      <a:pt x="96" y="106"/>
                      <a:pt x="96" y="106"/>
                      <a:pt x="96" y="106"/>
                    </a:cubicBezTo>
                    <a:cubicBezTo>
                      <a:pt x="96" y="105"/>
                      <a:pt x="96" y="105"/>
                      <a:pt x="96" y="105"/>
                    </a:cubicBezTo>
                    <a:cubicBezTo>
                      <a:pt x="92" y="103"/>
                      <a:pt x="69" y="88"/>
                      <a:pt x="46" y="74"/>
                    </a:cubicBezTo>
                    <a:cubicBezTo>
                      <a:pt x="24" y="60"/>
                      <a:pt x="2" y="47"/>
                      <a:pt x="2" y="47"/>
                    </a:cubicBezTo>
                    <a:cubicBezTo>
                      <a:pt x="1" y="48"/>
                      <a:pt x="1" y="48"/>
                      <a:pt x="1" y="48"/>
                    </a:cubicBezTo>
                    <a:cubicBezTo>
                      <a:pt x="3" y="49"/>
                      <a:pt x="3" y="49"/>
                      <a:pt x="3" y="49"/>
                    </a:cubicBezTo>
                    <a:cubicBezTo>
                      <a:pt x="1" y="48"/>
                      <a:pt x="1" y="48"/>
                      <a:pt x="1" y="48"/>
                    </a:cubicBezTo>
                    <a:cubicBezTo>
                      <a:pt x="2" y="49"/>
                      <a:pt x="2" y="49"/>
                      <a:pt x="2" y="49"/>
                    </a:cubicBezTo>
                    <a:cubicBezTo>
                      <a:pt x="3" y="49"/>
                      <a:pt x="3" y="49"/>
                      <a:pt x="3" y="49"/>
                    </a:cubicBezTo>
                    <a:cubicBezTo>
                      <a:pt x="1" y="48"/>
                      <a:pt x="1" y="48"/>
                      <a:pt x="1" y="48"/>
                    </a:cubicBezTo>
                    <a:cubicBezTo>
                      <a:pt x="2" y="49"/>
                      <a:pt x="2" y="49"/>
                      <a:pt x="2" y="49"/>
                    </a:cubicBezTo>
                    <a:cubicBezTo>
                      <a:pt x="1" y="48"/>
                      <a:pt x="1" y="48"/>
                      <a:pt x="1" y="48"/>
                    </a:cubicBezTo>
                    <a:cubicBezTo>
                      <a:pt x="1" y="49"/>
                      <a:pt x="1" y="49"/>
                      <a:pt x="1" y="49"/>
                    </a:cubicBezTo>
                    <a:cubicBezTo>
                      <a:pt x="2" y="49"/>
                      <a:pt x="2" y="49"/>
                      <a:pt x="2" y="49"/>
                    </a:cubicBezTo>
                    <a:cubicBezTo>
                      <a:pt x="1" y="48"/>
                      <a:pt x="1" y="48"/>
                      <a:pt x="1" y="48"/>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1" y="50"/>
                      <a:pt x="2" y="50"/>
                      <a:pt x="3" y="50"/>
                    </a:cubicBezTo>
                    <a:cubicBezTo>
                      <a:pt x="11" y="54"/>
                      <a:pt x="35" y="68"/>
                      <a:pt x="58" y="81"/>
                    </a:cubicBezTo>
                    <a:cubicBezTo>
                      <a:pt x="69" y="88"/>
                      <a:pt x="80" y="94"/>
                      <a:pt x="88" y="99"/>
                    </a:cubicBezTo>
                    <a:cubicBezTo>
                      <a:pt x="96" y="104"/>
                      <a:pt x="101" y="107"/>
                      <a:pt x="101" y="107"/>
                    </a:cubicBezTo>
                    <a:cubicBezTo>
                      <a:pt x="102" y="107"/>
                      <a:pt x="103" y="107"/>
                      <a:pt x="103" y="106"/>
                    </a:cubicBezTo>
                    <a:cubicBezTo>
                      <a:pt x="104" y="105"/>
                      <a:pt x="104" y="104"/>
                      <a:pt x="103" y="104"/>
                    </a:cubicBezTo>
                    <a:cubicBezTo>
                      <a:pt x="103" y="104"/>
                      <a:pt x="97" y="100"/>
                      <a:pt x="88" y="95"/>
                    </a:cubicBezTo>
                    <a:cubicBezTo>
                      <a:pt x="75" y="87"/>
                      <a:pt x="55" y="74"/>
                      <a:pt x="38" y="64"/>
                    </a:cubicBezTo>
                    <a:cubicBezTo>
                      <a:pt x="30" y="59"/>
                      <a:pt x="22" y="54"/>
                      <a:pt x="17" y="51"/>
                    </a:cubicBezTo>
                    <a:cubicBezTo>
                      <a:pt x="14" y="49"/>
                      <a:pt x="12" y="48"/>
                      <a:pt x="11" y="47"/>
                    </a:cubicBezTo>
                    <a:cubicBezTo>
                      <a:pt x="10" y="46"/>
                      <a:pt x="9" y="46"/>
                      <a:pt x="9" y="45"/>
                    </a:cubicBezTo>
                    <a:cubicBezTo>
                      <a:pt x="9" y="45"/>
                      <a:pt x="9" y="45"/>
                      <a:pt x="9" y="45"/>
                    </a:cubicBezTo>
                    <a:cubicBezTo>
                      <a:pt x="9" y="45"/>
                      <a:pt x="9" y="45"/>
                      <a:pt x="9" y="45"/>
                    </a:cubicBezTo>
                    <a:cubicBezTo>
                      <a:pt x="8" y="46"/>
                      <a:pt x="8" y="46"/>
                      <a:pt x="8" y="46"/>
                    </a:cubicBezTo>
                    <a:cubicBezTo>
                      <a:pt x="9" y="45"/>
                      <a:pt x="9" y="45"/>
                      <a:pt x="9" y="45"/>
                    </a:cubicBezTo>
                    <a:cubicBezTo>
                      <a:pt x="9" y="45"/>
                      <a:pt x="9" y="45"/>
                      <a:pt x="9" y="45"/>
                    </a:cubicBezTo>
                    <a:cubicBezTo>
                      <a:pt x="8" y="46"/>
                      <a:pt x="8" y="46"/>
                      <a:pt x="8" y="46"/>
                    </a:cubicBezTo>
                    <a:cubicBezTo>
                      <a:pt x="9" y="45"/>
                      <a:pt x="9" y="45"/>
                      <a:pt x="9" y="45"/>
                    </a:cubicBezTo>
                    <a:cubicBezTo>
                      <a:pt x="7" y="46"/>
                      <a:pt x="7" y="46"/>
                      <a:pt x="7" y="46"/>
                    </a:cubicBezTo>
                    <a:cubicBezTo>
                      <a:pt x="9" y="46"/>
                      <a:pt x="9" y="46"/>
                      <a:pt x="9" y="46"/>
                    </a:cubicBezTo>
                    <a:cubicBezTo>
                      <a:pt x="9" y="45"/>
                      <a:pt x="9" y="45"/>
                      <a:pt x="9" y="45"/>
                    </a:cubicBezTo>
                    <a:cubicBezTo>
                      <a:pt x="7" y="46"/>
                      <a:pt x="7" y="46"/>
                      <a:pt x="7" y="46"/>
                    </a:cubicBezTo>
                    <a:cubicBezTo>
                      <a:pt x="9" y="46"/>
                      <a:pt x="9" y="46"/>
                      <a:pt x="9" y="46"/>
                    </a:cubicBezTo>
                    <a:cubicBezTo>
                      <a:pt x="7" y="46"/>
                      <a:pt x="7" y="46"/>
                      <a:pt x="7" y="46"/>
                    </a:cubicBezTo>
                    <a:cubicBezTo>
                      <a:pt x="9" y="47"/>
                      <a:pt x="9" y="47"/>
                      <a:pt x="9" y="47"/>
                    </a:cubicBezTo>
                    <a:cubicBezTo>
                      <a:pt x="8" y="46"/>
                      <a:pt x="8" y="46"/>
                      <a:pt x="8" y="46"/>
                    </a:cubicBezTo>
                    <a:cubicBezTo>
                      <a:pt x="8" y="47"/>
                      <a:pt x="8" y="47"/>
                      <a:pt x="8" y="47"/>
                    </a:cubicBezTo>
                    <a:cubicBezTo>
                      <a:pt x="9" y="47"/>
                      <a:pt x="9" y="47"/>
                      <a:pt x="9" y="47"/>
                    </a:cubicBezTo>
                    <a:cubicBezTo>
                      <a:pt x="8" y="46"/>
                      <a:pt x="8" y="46"/>
                      <a:pt x="8" y="46"/>
                    </a:cubicBezTo>
                    <a:cubicBezTo>
                      <a:pt x="8" y="47"/>
                      <a:pt x="8" y="47"/>
                      <a:pt x="8" y="47"/>
                    </a:cubicBezTo>
                    <a:cubicBezTo>
                      <a:pt x="8" y="47"/>
                      <a:pt x="8" y="47"/>
                      <a:pt x="8" y="47"/>
                    </a:cubicBezTo>
                    <a:cubicBezTo>
                      <a:pt x="8" y="48"/>
                      <a:pt x="8" y="48"/>
                      <a:pt x="8" y="48"/>
                    </a:cubicBezTo>
                    <a:cubicBezTo>
                      <a:pt x="8" y="47"/>
                      <a:pt x="8" y="47"/>
                      <a:pt x="8" y="47"/>
                    </a:cubicBezTo>
                    <a:cubicBezTo>
                      <a:pt x="8" y="47"/>
                      <a:pt x="8" y="47"/>
                      <a:pt x="8" y="47"/>
                    </a:cubicBezTo>
                    <a:cubicBezTo>
                      <a:pt x="8" y="48"/>
                      <a:pt x="8" y="48"/>
                      <a:pt x="8" y="48"/>
                    </a:cubicBezTo>
                    <a:cubicBezTo>
                      <a:pt x="8" y="47"/>
                      <a:pt x="8" y="47"/>
                      <a:pt x="8" y="47"/>
                    </a:cubicBezTo>
                    <a:cubicBezTo>
                      <a:pt x="8" y="48"/>
                      <a:pt x="8" y="48"/>
                      <a:pt x="8" y="48"/>
                    </a:cubicBezTo>
                    <a:cubicBezTo>
                      <a:pt x="8" y="48"/>
                      <a:pt x="8" y="48"/>
                      <a:pt x="8" y="48"/>
                    </a:cubicBezTo>
                    <a:cubicBezTo>
                      <a:pt x="8" y="47"/>
                      <a:pt x="8" y="47"/>
                      <a:pt x="8" y="47"/>
                    </a:cubicBezTo>
                    <a:cubicBezTo>
                      <a:pt x="8" y="48"/>
                      <a:pt x="8" y="48"/>
                      <a:pt x="8" y="48"/>
                    </a:cubicBezTo>
                    <a:cubicBezTo>
                      <a:pt x="8" y="48"/>
                      <a:pt x="9" y="48"/>
                      <a:pt x="10" y="48"/>
                    </a:cubicBezTo>
                    <a:cubicBezTo>
                      <a:pt x="14" y="50"/>
                      <a:pt x="22" y="54"/>
                      <a:pt x="32" y="60"/>
                    </a:cubicBezTo>
                    <a:cubicBezTo>
                      <a:pt x="46" y="69"/>
                      <a:pt x="65" y="80"/>
                      <a:pt x="81" y="89"/>
                    </a:cubicBezTo>
                    <a:cubicBezTo>
                      <a:pt x="88" y="94"/>
                      <a:pt x="95" y="98"/>
                      <a:pt x="100" y="101"/>
                    </a:cubicBezTo>
                    <a:cubicBezTo>
                      <a:pt x="103" y="102"/>
                      <a:pt x="105" y="103"/>
                      <a:pt x="107" y="104"/>
                    </a:cubicBezTo>
                    <a:cubicBezTo>
                      <a:pt x="108" y="105"/>
                      <a:pt x="108" y="105"/>
                      <a:pt x="109" y="105"/>
                    </a:cubicBezTo>
                    <a:cubicBezTo>
                      <a:pt x="110" y="105"/>
                      <a:pt x="110" y="105"/>
                      <a:pt x="110" y="105"/>
                    </a:cubicBezTo>
                    <a:cubicBezTo>
                      <a:pt x="110" y="106"/>
                      <a:pt x="110" y="106"/>
                      <a:pt x="110" y="106"/>
                    </a:cubicBezTo>
                    <a:cubicBezTo>
                      <a:pt x="111" y="106"/>
                      <a:pt x="111" y="106"/>
                      <a:pt x="111" y="106"/>
                    </a:cubicBezTo>
                    <a:cubicBezTo>
                      <a:pt x="112" y="105"/>
                      <a:pt x="112" y="105"/>
                      <a:pt x="112" y="105"/>
                    </a:cubicBezTo>
                    <a:cubicBezTo>
                      <a:pt x="112" y="105"/>
                      <a:pt x="112" y="105"/>
                      <a:pt x="112" y="105"/>
                    </a:cubicBezTo>
                    <a:cubicBezTo>
                      <a:pt x="112" y="104"/>
                      <a:pt x="112" y="104"/>
                      <a:pt x="112" y="104"/>
                    </a:cubicBezTo>
                    <a:cubicBezTo>
                      <a:pt x="112" y="104"/>
                      <a:pt x="112" y="103"/>
                      <a:pt x="112" y="103"/>
                    </a:cubicBezTo>
                    <a:cubicBezTo>
                      <a:pt x="111" y="102"/>
                      <a:pt x="111" y="102"/>
                      <a:pt x="110" y="101"/>
                    </a:cubicBezTo>
                    <a:cubicBezTo>
                      <a:pt x="107" y="98"/>
                      <a:pt x="99" y="93"/>
                      <a:pt x="90" y="88"/>
                    </a:cubicBezTo>
                    <a:cubicBezTo>
                      <a:pt x="61" y="70"/>
                      <a:pt x="15" y="43"/>
                      <a:pt x="15" y="43"/>
                    </a:cubicBezTo>
                    <a:cubicBezTo>
                      <a:pt x="15" y="44"/>
                      <a:pt x="15" y="44"/>
                      <a:pt x="15" y="44"/>
                    </a:cubicBezTo>
                    <a:cubicBezTo>
                      <a:pt x="16" y="45"/>
                      <a:pt x="16" y="45"/>
                      <a:pt x="16" y="45"/>
                    </a:cubicBezTo>
                    <a:cubicBezTo>
                      <a:pt x="15" y="44"/>
                      <a:pt x="15" y="44"/>
                      <a:pt x="15" y="44"/>
                    </a:cubicBezTo>
                    <a:cubicBezTo>
                      <a:pt x="15" y="45"/>
                      <a:pt x="15" y="45"/>
                      <a:pt x="15" y="45"/>
                    </a:cubicBezTo>
                    <a:cubicBezTo>
                      <a:pt x="16" y="45"/>
                      <a:pt x="16" y="45"/>
                      <a:pt x="16" y="45"/>
                    </a:cubicBezTo>
                    <a:cubicBezTo>
                      <a:pt x="15" y="44"/>
                      <a:pt x="15" y="44"/>
                      <a:pt x="15" y="44"/>
                    </a:cubicBezTo>
                    <a:cubicBezTo>
                      <a:pt x="15" y="45"/>
                      <a:pt x="15" y="45"/>
                      <a:pt x="15" y="45"/>
                    </a:cubicBezTo>
                    <a:cubicBezTo>
                      <a:pt x="15" y="45"/>
                      <a:pt x="15" y="45"/>
                      <a:pt x="15" y="45"/>
                    </a:cubicBezTo>
                    <a:cubicBezTo>
                      <a:pt x="15" y="46"/>
                      <a:pt x="15" y="46"/>
                      <a:pt x="15" y="46"/>
                    </a:cubicBezTo>
                    <a:cubicBezTo>
                      <a:pt x="15" y="45"/>
                      <a:pt x="15" y="45"/>
                      <a:pt x="15" y="45"/>
                    </a:cubicBezTo>
                    <a:cubicBezTo>
                      <a:pt x="15" y="45"/>
                      <a:pt x="15" y="45"/>
                      <a:pt x="15" y="45"/>
                    </a:cubicBezTo>
                    <a:cubicBezTo>
                      <a:pt x="15" y="46"/>
                      <a:pt x="15" y="46"/>
                      <a:pt x="15" y="46"/>
                    </a:cubicBezTo>
                    <a:cubicBezTo>
                      <a:pt x="15" y="46"/>
                      <a:pt x="15" y="46"/>
                      <a:pt x="15" y="46"/>
                    </a:cubicBezTo>
                    <a:cubicBezTo>
                      <a:pt x="15" y="46"/>
                      <a:pt x="16" y="46"/>
                      <a:pt x="17" y="46"/>
                    </a:cubicBezTo>
                    <a:cubicBezTo>
                      <a:pt x="21" y="48"/>
                      <a:pt x="30" y="52"/>
                      <a:pt x="40" y="58"/>
                    </a:cubicBezTo>
                    <a:cubicBezTo>
                      <a:pt x="55" y="67"/>
                      <a:pt x="75" y="78"/>
                      <a:pt x="90" y="87"/>
                    </a:cubicBezTo>
                    <a:cubicBezTo>
                      <a:pt x="98" y="92"/>
                      <a:pt x="105" y="96"/>
                      <a:pt x="110" y="99"/>
                    </a:cubicBezTo>
                    <a:cubicBezTo>
                      <a:pt x="115" y="102"/>
                      <a:pt x="118" y="103"/>
                      <a:pt x="118" y="103"/>
                    </a:cubicBezTo>
                    <a:cubicBezTo>
                      <a:pt x="118" y="104"/>
                      <a:pt x="119" y="104"/>
                      <a:pt x="120" y="103"/>
                    </a:cubicBezTo>
                    <a:cubicBezTo>
                      <a:pt x="120" y="102"/>
                      <a:pt x="120" y="101"/>
                      <a:pt x="119" y="101"/>
                    </a:cubicBezTo>
                    <a:cubicBezTo>
                      <a:pt x="119" y="101"/>
                      <a:pt x="113" y="97"/>
                      <a:pt x="104" y="92"/>
                    </a:cubicBezTo>
                    <a:cubicBezTo>
                      <a:pt x="91" y="83"/>
                      <a:pt x="71" y="71"/>
                      <a:pt x="54" y="60"/>
                    </a:cubicBezTo>
                    <a:cubicBezTo>
                      <a:pt x="45" y="55"/>
                      <a:pt x="38" y="50"/>
                      <a:pt x="32" y="47"/>
                    </a:cubicBezTo>
                    <a:cubicBezTo>
                      <a:pt x="30" y="45"/>
                      <a:pt x="27" y="44"/>
                      <a:pt x="26" y="43"/>
                    </a:cubicBezTo>
                    <a:cubicBezTo>
                      <a:pt x="25" y="42"/>
                      <a:pt x="25" y="42"/>
                      <a:pt x="24" y="42"/>
                    </a:cubicBezTo>
                    <a:cubicBezTo>
                      <a:pt x="24" y="41"/>
                      <a:pt x="24" y="41"/>
                      <a:pt x="24" y="41"/>
                    </a:cubicBezTo>
                    <a:cubicBezTo>
                      <a:pt x="24" y="41"/>
                      <a:pt x="24" y="41"/>
                      <a:pt x="24" y="41"/>
                    </a:cubicBezTo>
                    <a:cubicBezTo>
                      <a:pt x="23" y="42"/>
                      <a:pt x="23" y="42"/>
                      <a:pt x="23" y="42"/>
                    </a:cubicBezTo>
                    <a:cubicBezTo>
                      <a:pt x="24" y="41"/>
                      <a:pt x="24" y="41"/>
                      <a:pt x="24" y="41"/>
                    </a:cubicBezTo>
                    <a:cubicBezTo>
                      <a:pt x="24" y="41"/>
                      <a:pt x="24" y="41"/>
                      <a:pt x="24" y="41"/>
                    </a:cubicBezTo>
                    <a:cubicBezTo>
                      <a:pt x="23" y="42"/>
                      <a:pt x="23" y="42"/>
                      <a:pt x="23" y="42"/>
                    </a:cubicBezTo>
                    <a:cubicBezTo>
                      <a:pt x="24" y="41"/>
                      <a:pt x="24" y="41"/>
                      <a:pt x="24" y="41"/>
                    </a:cubicBezTo>
                    <a:cubicBezTo>
                      <a:pt x="23" y="42"/>
                      <a:pt x="23" y="42"/>
                      <a:pt x="23" y="42"/>
                    </a:cubicBezTo>
                    <a:cubicBezTo>
                      <a:pt x="24" y="42"/>
                      <a:pt x="24" y="42"/>
                      <a:pt x="24" y="42"/>
                    </a:cubicBezTo>
                    <a:cubicBezTo>
                      <a:pt x="24" y="41"/>
                      <a:pt x="24" y="41"/>
                      <a:pt x="24" y="41"/>
                    </a:cubicBezTo>
                    <a:cubicBezTo>
                      <a:pt x="23" y="42"/>
                      <a:pt x="23" y="42"/>
                      <a:pt x="23" y="42"/>
                    </a:cubicBezTo>
                    <a:cubicBezTo>
                      <a:pt x="24" y="42"/>
                      <a:pt x="24" y="42"/>
                      <a:pt x="24" y="42"/>
                    </a:cubicBezTo>
                    <a:cubicBezTo>
                      <a:pt x="23" y="42"/>
                      <a:pt x="23" y="42"/>
                      <a:pt x="23" y="42"/>
                    </a:cubicBezTo>
                    <a:cubicBezTo>
                      <a:pt x="24" y="42"/>
                      <a:pt x="24" y="42"/>
                      <a:pt x="24" y="42"/>
                    </a:cubicBezTo>
                    <a:cubicBezTo>
                      <a:pt x="24" y="42"/>
                      <a:pt x="24" y="42"/>
                      <a:pt x="24" y="42"/>
                    </a:cubicBezTo>
                    <a:cubicBezTo>
                      <a:pt x="23" y="42"/>
                      <a:pt x="23" y="42"/>
                      <a:pt x="23" y="42"/>
                    </a:cubicBezTo>
                    <a:cubicBezTo>
                      <a:pt x="24" y="42"/>
                      <a:pt x="24" y="42"/>
                      <a:pt x="24" y="42"/>
                    </a:cubicBezTo>
                    <a:cubicBezTo>
                      <a:pt x="23" y="42"/>
                      <a:pt x="23" y="42"/>
                      <a:pt x="23" y="42"/>
                    </a:cubicBezTo>
                    <a:cubicBezTo>
                      <a:pt x="24" y="43"/>
                      <a:pt x="24" y="43"/>
                      <a:pt x="24" y="43"/>
                    </a:cubicBezTo>
                    <a:cubicBezTo>
                      <a:pt x="23" y="42"/>
                      <a:pt x="23" y="42"/>
                      <a:pt x="23" y="42"/>
                    </a:cubicBezTo>
                    <a:cubicBezTo>
                      <a:pt x="23" y="44"/>
                      <a:pt x="23" y="44"/>
                      <a:pt x="23" y="44"/>
                    </a:cubicBezTo>
                    <a:cubicBezTo>
                      <a:pt x="24" y="43"/>
                      <a:pt x="24" y="43"/>
                      <a:pt x="24" y="43"/>
                    </a:cubicBezTo>
                    <a:cubicBezTo>
                      <a:pt x="23" y="42"/>
                      <a:pt x="23" y="42"/>
                      <a:pt x="23" y="42"/>
                    </a:cubicBezTo>
                    <a:cubicBezTo>
                      <a:pt x="23" y="44"/>
                      <a:pt x="23" y="44"/>
                      <a:pt x="23" y="44"/>
                    </a:cubicBezTo>
                    <a:cubicBezTo>
                      <a:pt x="23" y="42"/>
                      <a:pt x="23" y="42"/>
                      <a:pt x="23" y="42"/>
                    </a:cubicBezTo>
                    <a:cubicBezTo>
                      <a:pt x="23" y="44"/>
                      <a:pt x="23" y="44"/>
                      <a:pt x="23" y="44"/>
                    </a:cubicBezTo>
                    <a:cubicBezTo>
                      <a:pt x="23" y="44"/>
                      <a:pt x="23" y="44"/>
                      <a:pt x="23" y="44"/>
                    </a:cubicBezTo>
                    <a:cubicBezTo>
                      <a:pt x="23" y="42"/>
                      <a:pt x="23" y="42"/>
                      <a:pt x="23" y="42"/>
                    </a:cubicBezTo>
                    <a:cubicBezTo>
                      <a:pt x="23" y="44"/>
                      <a:pt x="23" y="44"/>
                      <a:pt x="23" y="44"/>
                    </a:cubicBezTo>
                    <a:cubicBezTo>
                      <a:pt x="23" y="43"/>
                      <a:pt x="23" y="43"/>
                      <a:pt x="23" y="43"/>
                    </a:cubicBezTo>
                    <a:cubicBezTo>
                      <a:pt x="23" y="44"/>
                      <a:pt x="23" y="44"/>
                      <a:pt x="23" y="44"/>
                    </a:cubicBezTo>
                    <a:cubicBezTo>
                      <a:pt x="23" y="44"/>
                      <a:pt x="23" y="44"/>
                      <a:pt x="23" y="44"/>
                    </a:cubicBezTo>
                    <a:cubicBezTo>
                      <a:pt x="23" y="43"/>
                      <a:pt x="23" y="43"/>
                      <a:pt x="23" y="43"/>
                    </a:cubicBezTo>
                    <a:cubicBezTo>
                      <a:pt x="23" y="44"/>
                      <a:pt x="23" y="44"/>
                      <a:pt x="23" y="44"/>
                    </a:cubicBezTo>
                    <a:cubicBezTo>
                      <a:pt x="23" y="44"/>
                      <a:pt x="24" y="44"/>
                      <a:pt x="25" y="44"/>
                    </a:cubicBezTo>
                    <a:cubicBezTo>
                      <a:pt x="28" y="46"/>
                      <a:pt x="36" y="50"/>
                      <a:pt x="46" y="56"/>
                    </a:cubicBezTo>
                    <a:cubicBezTo>
                      <a:pt x="61" y="64"/>
                      <a:pt x="80" y="75"/>
                      <a:pt x="95" y="84"/>
                    </a:cubicBezTo>
                    <a:cubicBezTo>
                      <a:pt x="103" y="89"/>
                      <a:pt x="110" y="93"/>
                      <a:pt x="115" y="96"/>
                    </a:cubicBezTo>
                    <a:cubicBezTo>
                      <a:pt x="120" y="99"/>
                      <a:pt x="122" y="100"/>
                      <a:pt x="123" y="100"/>
                    </a:cubicBezTo>
                    <a:cubicBezTo>
                      <a:pt x="123" y="101"/>
                      <a:pt x="124" y="100"/>
                      <a:pt x="125" y="100"/>
                    </a:cubicBezTo>
                    <a:cubicBezTo>
                      <a:pt x="125" y="99"/>
                      <a:pt x="125" y="98"/>
                      <a:pt x="124" y="98"/>
                    </a:cubicBezTo>
                    <a:cubicBezTo>
                      <a:pt x="31" y="40"/>
                      <a:pt x="31" y="40"/>
                      <a:pt x="31" y="40"/>
                    </a:cubicBezTo>
                    <a:cubicBezTo>
                      <a:pt x="31" y="41"/>
                      <a:pt x="31" y="41"/>
                      <a:pt x="31" y="41"/>
                    </a:cubicBezTo>
                    <a:cubicBezTo>
                      <a:pt x="32" y="42"/>
                      <a:pt x="32" y="42"/>
                      <a:pt x="32" y="42"/>
                    </a:cubicBezTo>
                    <a:cubicBezTo>
                      <a:pt x="31" y="41"/>
                      <a:pt x="31" y="41"/>
                      <a:pt x="31" y="41"/>
                    </a:cubicBezTo>
                    <a:cubicBezTo>
                      <a:pt x="31" y="42"/>
                      <a:pt x="31" y="42"/>
                      <a:pt x="31" y="42"/>
                    </a:cubicBezTo>
                    <a:cubicBezTo>
                      <a:pt x="32" y="42"/>
                      <a:pt x="32" y="42"/>
                      <a:pt x="32" y="42"/>
                    </a:cubicBezTo>
                    <a:cubicBezTo>
                      <a:pt x="31" y="41"/>
                      <a:pt x="31" y="41"/>
                      <a:pt x="31" y="41"/>
                    </a:cubicBezTo>
                    <a:cubicBezTo>
                      <a:pt x="31" y="42"/>
                      <a:pt x="31" y="42"/>
                      <a:pt x="31" y="42"/>
                    </a:cubicBezTo>
                    <a:cubicBezTo>
                      <a:pt x="31" y="41"/>
                      <a:pt x="31" y="41"/>
                      <a:pt x="31" y="41"/>
                    </a:cubicBezTo>
                    <a:cubicBezTo>
                      <a:pt x="31" y="42"/>
                      <a:pt x="31" y="42"/>
                      <a:pt x="31" y="42"/>
                    </a:cubicBezTo>
                    <a:cubicBezTo>
                      <a:pt x="31" y="42"/>
                      <a:pt x="31" y="42"/>
                      <a:pt x="31" y="42"/>
                    </a:cubicBezTo>
                    <a:cubicBezTo>
                      <a:pt x="31" y="41"/>
                      <a:pt x="31" y="41"/>
                      <a:pt x="31" y="41"/>
                    </a:cubicBezTo>
                    <a:cubicBezTo>
                      <a:pt x="31" y="42"/>
                      <a:pt x="31" y="42"/>
                      <a:pt x="31" y="42"/>
                    </a:cubicBezTo>
                    <a:cubicBezTo>
                      <a:pt x="31" y="42"/>
                      <a:pt x="31" y="42"/>
                      <a:pt x="31" y="42"/>
                    </a:cubicBezTo>
                    <a:cubicBezTo>
                      <a:pt x="31" y="42"/>
                      <a:pt x="31" y="42"/>
                      <a:pt x="31" y="42"/>
                    </a:cubicBezTo>
                    <a:cubicBezTo>
                      <a:pt x="31" y="42"/>
                      <a:pt x="31" y="42"/>
                      <a:pt x="31" y="42"/>
                    </a:cubicBezTo>
                    <a:cubicBezTo>
                      <a:pt x="31" y="42"/>
                      <a:pt x="31" y="42"/>
                      <a:pt x="31" y="42"/>
                    </a:cubicBezTo>
                    <a:cubicBezTo>
                      <a:pt x="31" y="42"/>
                      <a:pt x="31" y="42"/>
                      <a:pt x="31" y="42"/>
                    </a:cubicBezTo>
                    <a:cubicBezTo>
                      <a:pt x="31" y="42"/>
                      <a:pt x="31" y="42"/>
                      <a:pt x="31" y="42"/>
                    </a:cubicBezTo>
                    <a:cubicBezTo>
                      <a:pt x="31" y="43"/>
                      <a:pt x="31" y="43"/>
                      <a:pt x="32" y="43"/>
                    </a:cubicBezTo>
                    <a:cubicBezTo>
                      <a:pt x="40" y="47"/>
                      <a:pt x="64" y="61"/>
                      <a:pt x="87" y="74"/>
                    </a:cubicBezTo>
                    <a:cubicBezTo>
                      <a:pt x="98" y="80"/>
                      <a:pt x="109" y="87"/>
                      <a:pt x="117" y="91"/>
                    </a:cubicBezTo>
                    <a:cubicBezTo>
                      <a:pt x="121" y="94"/>
                      <a:pt x="124" y="96"/>
                      <a:pt x="127" y="97"/>
                    </a:cubicBezTo>
                    <a:cubicBezTo>
                      <a:pt x="128" y="98"/>
                      <a:pt x="129" y="98"/>
                      <a:pt x="129" y="98"/>
                    </a:cubicBezTo>
                    <a:cubicBezTo>
                      <a:pt x="130" y="99"/>
                      <a:pt x="130" y="99"/>
                      <a:pt x="130" y="99"/>
                    </a:cubicBezTo>
                    <a:cubicBezTo>
                      <a:pt x="130" y="99"/>
                      <a:pt x="130" y="99"/>
                      <a:pt x="130" y="99"/>
                    </a:cubicBezTo>
                    <a:cubicBezTo>
                      <a:pt x="131" y="99"/>
                      <a:pt x="131" y="99"/>
                      <a:pt x="131" y="99"/>
                    </a:cubicBezTo>
                    <a:cubicBezTo>
                      <a:pt x="131" y="99"/>
                      <a:pt x="131" y="99"/>
                      <a:pt x="131" y="99"/>
                    </a:cubicBezTo>
                    <a:cubicBezTo>
                      <a:pt x="131" y="99"/>
                      <a:pt x="132" y="99"/>
                      <a:pt x="132" y="99"/>
                    </a:cubicBezTo>
                    <a:cubicBezTo>
                      <a:pt x="133" y="98"/>
                      <a:pt x="133" y="98"/>
                      <a:pt x="133" y="97"/>
                    </a:cubicBezTo>
                    <a:cubicBezTo>
                      <a:pt x="133" y="97"/>
                      <a:pt x="132" y="97"/>
                      <a:pt x="132" y="96"/>
                    </a:cubicBezTo>
                    <a:cubicBezTo>
                      <a:pt x="38" y="38"/>
                      <a:pt x="38" y="38"/>
                      <a:pt x="38" y="38"/>
                    </a:cubicBezTo>
                    <a:cubicBezTo>
                      <a:pt x="37" y="39"/>
                      <a:pt x="37" y="39"/>
                      <a:pt x="37" y="39"/>
                    </a:cubicBezTo>
                    <a:cubicBezTo>
                      <a:pt x="39" y="40"/>
                      <a:pt x="39" y="40"/>
                      <a:pt x="39" y="40"/>
                    </a:cubicBezTo>
                    <a:cubicBezTo>
                      <a:pt x="38" y="39"/>
                      <a:pt x="38" y="39"/>
                      <a:pt x="38" y="39"/>
                    </a:cubicBezTo>
                    <a:cubicBezTo>
                      <a:pt x="38" y="40"/>
                      <a:pt x="38" y="40"/>
                      <a:pt x="38" y="40"/>
                    </a:cubicBezTo>
                    <a:cubicBezTo>
                      <a:pt x="39" y="40"/>
                      <a:pt x="39" y="40"/>
                      <a:pt x="39" y="40"/>
                    </a:cubicBezTo>
                    <a:cubicBezTo>
                      <a:pt x="38" y="39"/>
                      <a:pt x="38" y="39"/>
                      <a:pt x="38" y="39"/>
                    </a:cubicBezTo>
                    <a:cubicBezTo>
                      <a:pt x="38" y="40"/>
                      <a:pt x="38" y="40"/>
                      <a:pt x="38" y="40"/>
                    </a:cubicBezTo>
                    <a:cubicBezTo>
                      <a:pt x="38" y="40"/>
                      <a:pt x="38" y="40"/>
                      <a:pt x="38" y="40"/>
                    </a:cubicBezTo>
                    <a:cubicBezTo>
                      <a:pt x="38" y="41"/>
                      <a:pt x="38" y="41"/>
                      <a:pt x="38" y="41"/>
                    </a:cubicBezTo>
                    <a:cubicBezTo>
                      <a:pt x="38" y="40"/>
                      <a:pt x="38" y="40"/>
                      <a:pt x="38" y="40"/>
                    </a:cubicBezTo>
                    <a:cubicBezTo>
                      <a:pt x="38" y="40"/>
                      <a:pt x="38" y="40"/>
                      <a:pt x="38" y="40"/>
                    </a:cubicBezTo>
                    <a:cubicBezTo>
                      <a:pt x="38" y="41"/>
                      <a:pt x="38" y="41"/>
                      <a:pt x="38" y="41"/>
                    </a:cubicBezTo>
                    <a:cubicBezTo>
                      <a:pt x="38" y="40"/>
                      <a:pt x="38" y="40"/>
                      <a:pt x="38" y="40"/>
                    </a:cubicBezTo>
                    <a:cubicBezTo>
                      <a:pt x="38" y="41"/>
                      <a:pt x="38" y="41"/>
                      <a:pt x="38" y="41"/>
                    </a:cubicBezTo>
                    <a:cubicBezTo>
                      <a:pt x="38" y="41"/>
                      <a:pt x="38" y="41"/>
                      <a:pt x="38" y="41"/>
                    </a:cubicBezTo>
                    <a:cubicBezTo>
                      <a:pt x="38" y="40"/>
                      <a:pt x="38" y="40"/>
                      <a:pt x="38" y="40"/>
                    </a:cubicBezTo>
                    <a:cubicBezTo>
                      <a:pt x="38" y="41"/>
                      <a:pt x="38" y="41"/>
                      <a:pt x="38" y="41"/>
                    </a:cubicBezTo>
                    <a:cubicBezTo>
                      <a:pt x="38" y="41"/>
                      <a:pt x="39" y="41"/>
                      <a:pt x="40" y="41"/>
                    </a:cubicBezTo>
                    <a:cubicBezTo>
                      <a:pt x="43" y="43"/>
                      <a:pt x="52" y="47"/>
                      <a:pt x="61" y="53"/>
                    </a:cubicBezTo>
                    <a:cubicBezTo>
                      <a:pt x="76" y="61"/>
                      <a:pt x="95" y="72"/>
                      <a:pt x="110" y="80"/>
                    </a:cubicBezTo>
                    <a:cubicBezTo>
                      <a:pt x="118" y="85"/>
                      <a:pt x="124" y="89"/>
                      <a:pt x="129" y="92"/>
                    </a:cubicBezTo>
                    <a:cubicBezTo>
                      <a:pt x="132" y="93"/>
                      <a:pt x="134" y="94"/>
                      <a:pt x="135" y="95"/>
                    </a:cubicBezTo>
                    <a:cubicBezTo>
                      <a:pt x="136" y="95"/>
                      <a:pt x="137" y="96"/>
                      <a:pt x="137" y="96"/>
                    </a:cubicBezTo>
                    <a:cubicBezTo>
                      <a:pt x="138" y="96"/>
                      <a:pt x="138" y="96"/>
                      <a:pt x="138" y="96"/>
                    </a:cubicBezTo>
                    <a:cubicBezTo>
                      <a:pt x="138" y="96"/>
                      <a:pt x="138" y="96"/>
                      <a:pt x="138" y="96"/>
                    </a:cubicBezTo>
                    <a:cubicBezTo>
                      <a:pt x="139" y="96"/>
                      <a:pt x="139" y="96"/>
                      <a:pt x="139" y="96"/>
                    </a:cubicBezTo>
                    <a:cubicBezTo>
                      <a:pt x="139" y="96"/>
                      <a:pt x="139" y="96"/>
                      <a:pt x="139" y="96"/>
                    </a:cubicBezTo>
                    <a:cubicBezTo>
                      <a:pt x="140" y="96"/>
                      <a:pt x="140" y="96"/>
                      <a:pt x="140" y="96"/>
                    </a:cubicBezTo>
                    <a:cubicBezTo>
                      <a:pt x="140" y="95"/>
                      <a:pt x="140" y="95"/>
                      <a:pt x="140" y="95"/>
                    </a:cubicBezTo>
                    <a:cubicBezTo>
                      <a:pt x="140" y="94"/>
                      <a:pt x="140" y="94"/>
                      <a:pt x="139" y="94"/>
                    </a:cubicBezTo>
                    <a:cubicBezTo>
                      <a:pt x="45" y="35"/>
                      <a:pt x="45" y="35"/>
                      <a:pt x="45" y="35"/>
                    </a:cubicBezTo>
                    <a:cubicBezTo>
                      <a:pt x="44" y="36"/>
                      <a:pt x="44" y="36"/>
                      <a:pt x="44" y="36"/>
                    </a:cubicBezTo>
                    <a:cubicBezTo>
                      <a:pt x="44" y="37"/>
                      <a:pt x="44" y="37"/>
                      <a:pt x="44" y="37"/>
                    </a:cubicBezTo>
                    <a:cubicBezTo>
                      <a:pt x="44" y="37"/>
                      <a:pt x="68" y="52"/>
                      <a:pt x="93" y="66"/>
                    </a:cubicBezTo>
                    <a:cubicBezTo>
                      <a:pt x="105" y="74"/>
                      <a:pt x="118" y="81"/>
                      <a:pt x="128" y="86"/>
                    </a:cubicBezTo>
                    <a:cubicBezTo>
                      <a:pt x="133" y="89"/>
                      <a:pt x="137" y="91"/>
                      <a:pt x="140" y="93"/>
                    </a:cubicBezTo>
                    <a:cubicBezTo>
                      <a:pt x="141" y="94"/>
                      <a:pt x="143" y="94"/>
                      <a:pt x="144" y="95"/>
                    </a:cubicBezTo>
                    <a:cubicBezTo>
                      <a:pt x="144" y="95"/>
                      <a:pt x="145" y="95"/>
                      <a:pt x="145" y="95"/>
                    </a:cubicBezTo>
                    <a:cubicBezTo>
                      <a:pt x="145" y="95"/>
                      <a:pt x="146" y="96"/>
                      <a:pt x="146" y="96"/>
                    </a:cubicBezTo>
                    <a:cubicBezTo>
                      <a:pt x="147" y="95"/>
                      <a:pt x="147" y="95"/>
                      <a:pt x="147" y="95"/>
                    </a:cubicBezTo>
                    <a:cubicBezTo>
                      <a:pt x="147" y="95"/>
                      <a:pt x="147" y="95"/>
                      <a:pt x="147" y="95"/>
                    </a:cubicBezTo>
                    <a:cubicBezTo>
                      <a:pt x="148" y="95"/>
                      <a:pt x="148" y="94"/>
                      <a:pt x="148" y="94"/>
                    </a:cubicBezTo>
                    <a:cubicBezTo>
                      <a:pt x="148" y="93"/>
                      <a:pt x="147" y="93"/>
                      <a:pt x="147" y="93"/>
                    </a:cubicBezTo>
                    <a:cubicBezTo>
                      <a:pt x="147" y="93"/>
                      <a:pt x="141" y="89"/>
                      <a:pt x="132" y="84"/>
                    </a:cubicBezTo>
                    <a:cubicBezTo>
                      <a:pt x="119" y="75"/>
                      <a:pt x="98" y="63"/>
                      <a:pt x="81" y="52"/>
                    </a:cubicBezTo>
                    <a:cubicBezTo>
                      <a:pt x="73" y="47"/>
                      <a:pt x="66" y="42"/>
                      <a:pt x="60" y="39"/>
                    </a:cubicBezTo>
                    <a:cubicBezTo>
                      <a:pt x="57" y="37"/>
                      <a:pt x="55" y="36"/>
                      <a:pt x="54" y="35"/>
                    </a:cubicBezTo>
                    <a:cubicBezTo>
                      <a:pt x="53" y="34"/>
                      <a:pt x="52" y="34"/>
                      <a:pt x="52" y="33"/>
                    </a:cubicBezTo>
                    <a:cubicBezTo>
                      <a:pt x="52" y="33"/>
                      <a:pt x="52" y="33"/>
                      <a:pt x="52" y="33"/>
                    </a:cubicBezTo>
                    <a:cubicBezTo>
                      <a:pt x="51" y="33"/>
                      <a:pt x="51" y="33"/>
                      <a:pt x="51" y="33"/>
                    </a:cubicBezTo>
                    <a:cubicBezTo>
                      <a:pt x="51" y="34"/>
                      <a:pt x="51" y="34"/>
                      <a:pt x="51" y="34"/>
                    </a:cubicBezTo>
                    <a:cubicBezTo>
                      <a:pt x="52" y="33"/>
                      <a:pt x="52" y="33"/>
                      <a:pt x="52" y="33"/>
                    </a:cubicBezTo>
                    <a:cubicBezTo>
                      <a:pt x="51" y="33"/>
                      <a:pt x="51" y="33"/>
                      <a:pt x="51" y="33"/>
                    </a:cubicBezTo>
                    <a:cubicBezTo>
                      <a:pt x="51" y="34"/>
                      <a:pt x="51" y="34"/>
                      <a:pt x="51" y="34"/>
                    </a:cubicBezTo>
                    <a:cubicBezTo>
                      <a:pt x="52" y="33"/>
                      <a:pt x="52" y="33"/>
                      <a:pt x="52" y="33"/>
                    </a:cubicBezTo>
                    <a:cubicBezTo>
                      <a:pt x="51" y="34"/>
                      <a:pt x="51" y="34"/>
                      <a:pt x="51" y="34"/>
                    </a:cubicBezTo>
                    <a:cubicBezTo>
                      <a:pt x="52" y="33"/>
                      <a:pt x="52" y="33"/>
                      <a:pt x="52" y="33"/>
                    </a:cubicBezTo>
                    <a:cubicBezTo>
                      <a:pt x="52" y="33"/>
                      <a:pt x="52" y="33"/>
                      <a:pt x="52" y="33"/>
                    </a:cubicBezTo>
                    <a:cubicBezTo>
                      <a:pt x="51" y="34"/>
                      <a:pt x="51" y="34"/>
                      <a:pt x="51" y="34"/>
                    </a:cubicBezTo>
                    <a:cubicBezTo>
                      <a:pt x="52" y="33"/>
                      <a:pt x="52" y="33"/>
                      <a:pt x="52" y="33"/>
                    </a:cubicBezTo>
                    <a:cubicBezTo>
                      <a:pt x="50" y="34"/>
                      <a:pt x="50" y="34"/>
                      <a:pt x="50" y="34"/>
                    </a:cubicBezTo>
                    <a:cubicBezTo>
                      <a:pt x="52" y="34"/>
                      <a:pt x="52" y="34"/>
                      <a:pt x="52" y="34"/>
                    </a:cubicBezTo>
                    <a:cubicBezTo>
                      <a:pt x="52" y="34"/>
                      <a:pt x="52" y="34"/>
                      <a:pt x="52" y="33"/>
                    </a:cubicBezTo>
                    <a:cubicBezTo>
                      <a:pt x="50" y="34"/>
                      <a:pt x="50" y="34"/>
                      <a:pt x="50" y="34"/>
                    </a:cubicBezTo>
                    <a:cubicBezTo>
                      <a:pt x="52" y="34"/>
                      <a:pt x="52" y="34"/>
                      <a:pt x="52" y="34"/>
                    </a:cubicBezTo>
                    <a:cubicBezTo>
                      <a:pt x="50" y="34"/>
                      <a:pt x="50" y="34"/>
                      <a:pt x="50" y="34"/>
                    </a:cubicBezTo>
                    <a:cubicBezTo>
                      <a:pt x="50" y="35"/>
                      <a:pt x="50" y="35"/>
                      <a:pt x="50" y="35"/>
                    </a:cubicBezTo>
                    <a:cubicBezTo>
                      <a:pt x="50" y="35"/>
                      <a:pt x="74" y="50"/>
                      <a:pt x="99" y="64"/>
                    </a:cubicBezTo>
                    <a:cubicBezTo>
                      <a:pt x="111" y="71"/>
                      <a:pt x="124" y="78"/>
                      <a:pt x="134" y="83"/>
                    </a:cubicBezTo>
                    <a:cubicBezTo>
                      <a:pt x="139" y="86"/>
                      <a:pt x="143" y="88"/>
                      <a:pt x="146" y="90"/>
                    </a:cubicBezTo>
                    <a:cubicBezTo>
                      <a:pt x="147" y="91"/>
                      <a:pt x="148" y="91"/>
                      <a:pt x="149" y="92"/>
                    </a:cubicBezTo>
                    <a:cubicBezTo>
                      <a:pt x="150" y="92"/>
                      <a:pt x="150" y="92"/>
                      <a:pt x="151" y="92"/>
                    </a:cubicBezTo>
                    <a:cubicBezTo>
                      <a:pt x="151" y="92"/>
                      <a:pt x="151" y="92"/>
                      <a:pt x="152" y="93"/>
                    </a:cubicBezTo>
                    <a:cubicBezTo>
                      <a:pt x="152" y="92"/>
                      <a:pt x="152" y="92"/>
                      <a:pt x="152" y="92"/>
                    </a:cubicBezTo>
                    <a:cubicBezTo>
                      <a:pt x="153" y="92"/>
                      <a:pt x="153" y="92"/>
                      <a:pt x="153" y="92"/>
                    </a:cubicBezTo>
                    <a:cubicBezTo>
                      <a:pt x="153" y="91"/>
                      <a:pt x="153" y="91"/>
                      <a:pt x="153" y="91"/>
                    </a:cubicBezTo>
                    <a:cubicBezTo>
                      <a:pt x="153" y="90"/>
                      <a:pt x="153" y="90"/>
                      <a:pt x="153" y="90"/>
                    </a:cubicBezTo>
                    <a:cubicBezTo>
                      <a:pt x="59" y="31"/>
                      <a:pt x="59" y="31"/>
                      <a:pt x="59" y="31"/>
                    </a:cubicBezTo>
                    <a:cubicBezTo>
                      <a:pt x="58" y="32"/>
                      <a:pt x="58" y="32"/>
                      <a:pt x="58" y="32"/>
                    </a:cubicBezTo>
                    <a:cubicBezTo>
                      <a:pt x="59" y="33"/>
                      <a:pt x="59" y="33"/>
                      <a:pt x="59" y="33"/>
                    </a:cubicBezTo>
                    <a:cubicBezTo>
                      <a:pt x="58" y="32"/>
                      <a:pt x="58" y="32"/>
                      <a:pt x="58" y="32"/>
                    </a:cubicBezTo>
                    <a:cubicBezTo>
                      <a:pt x="58" y="34"/>
                      <a:pt x="58" y="34"/>
                      <a:pt x="58" y="34"/>
                    </a:cubicBezTo>
                    <a:cubicBezTo>
                      <a:pt x="58" y="33"/>
                      <a:pt x="59" y="33"/>
                      <a:pt x="59" y="33"/>
                    </a:cubicBezTo>
                    <a:cubicBezTo>
                      <a:pt x="58" y="32"/>
                      <a:pt x="58" y="32"/>
                      <a:pt x="58" y="32"/>
                    </a:cubicBezTo>
                    <a:cubicBezTo>
                      <a:pt x="58" y="34"/>
                      <a:pt x="58" y="34"/>
                      <a:pt x="58" y="34"/>
                    </a:cubicBezTo>
                    <a:cubicBezTo>
                      <a:pt x="58" y="32"/>
                      <a:pt x="58" y="32"/>
                      <a:pt x="58" y="32"/>
                    </a:cubicBezTo>
                    <a:cubicBezTo>
                      <a:pt x="58" y="34"/>
                      <a:pt x="58" y="34"/>
                      <a:pt x="58" y="34"/>
                    </a:cubicBezTo>
                    <a:cubicBezTo>
                      <a:pt x="58" y="34"/>
                      <a:pt x="58" y="34"/>
                      <a:pt x="58" y="34"/>
                    </a:cubicBezTo>
                    <a:cubicBezTo>
                      <a:pt x="58" y="32"/>
                      <a:pt x="58" y="32"/>
                      <a:pt x="58" y="32"/>
                    </a:cubicBezTo>
                    <a:cubicBezTo>
                      <a:pt x="58" y="34"/>
                      <a:pt x="58" y="34"/>
                      <a:pt x="58" y="34"/>
                    </a:cubicBezTo>
                    <a:cubicBezTo>
                      <a:pt x="58" y="32"/>
                      <a:pt x="58" y="32"/>
                      <a:pt x="58" y="32"/>
                    </a:cubicBezTo>
                    <a:cubicBezTo>
                      <a:pt x="57" y="34"/>
                      <a:pt x="57" y="34"/>
                      <a:pt x="57" y="34"/>
                    </a:cubicBezTo>
                    <a:cubicBezTo>
                      <a:pt x="58" y="34"/>
                      <a:pt x="58" y="34"/>
                      <a:pt x="58" y="34"/>
                    </a:cubicBezTo>
                    <a:cubicBezTo>
                      <a:pt x="58" y="32"/>
                      <a:pt x="58" y="32"/>
                      <a:pt x="58" y="32"/>
                    </a:cubicBezTo>
                    <a:cubicBezTo>
                      <a:pt x="57" y="34"/>
                      <a:pt x="57" y="34"/>
                      <a:pt x="57" y="34"/>
                    </a:cubicBezTo>
                    <a:cubicBezTo>
                      <a:pt x="57" y="33"/>
                      <a:pt x="57" y="33"/>
                      <a:pt x="57" y="33"/>
                    </a:cubicBezTo>
                    <a:cubicBezTo>
                      <a:pt x="57" y="34"/>
                      <a:pt x="57" y="34"/>
                      <a:pt x="57" y="34"/>
                    </a:cubicBezTo>
                    <a:cubicBezTo>
                      <a:pt x="57" y="34"/>
                      <a:pt x="57" y="34"/>
                      <a:pt x="57" y="34"/>
                    </a:cubicBezTo>
                    <a:cubicBezTo>
                      <a:pt x="57" y="33"/>
                      <a:pt x="57" y="33"/>
                      <a:pt x="57" y="33"/>
                    </a:cubicBezTo>
                    <a:cubicBezTo>
                      <a:pt x="57" y="34"/>
                      <a:pt x="57" y="34"/>
                      <a:pt x="57" y="34"/>
                    </a:cubicBezTo>
                    <a:cubicBezTo>
                      <a:pt x="57" y="34"/>
                      <a:pt x="58" y="34"/>
                      <a:pt x="59" y="34"/>
                    </a:cubicBezTo>
                    <a:cubicBezTo>
                      <a:pt x="66" y="38"/>
                      <a:pt x="91" y="52"/>
                      <a:pt x="114" y="65"/>
                    </a:cubicBezTo>
                    <a:cubicBezTo>
                      <a:pt x="126" y="71"/>
                      <a:pt x="137" y="78"/>
                      <a:pt x="146" y="82"/>
                    </a:cubicBezTo>
                    <a:cubicBezTo>
                      <a:pt x="150" y="85"/>
                      <a:pt x="153" y="87"/>
                      <a:pt x="156" y="88"/>
                    </a:cubicBezTo>
                    <a:cubicBezTo>
                      <a:pt x="157" y="89"/>
                      <a:pt x="158" y="89"/>
                      <a:pt x="158" y="89"/>
                    </a:cubicBezTo>
                    <a:cubicBezTo>
                      <a:pt x="159" y="90"/>
                      <a:pt x="159" y="90"/>
                      <a:pt x="159" y="90"/>
                    </a:cubicBezTo>
                    <a:cubicBezTo>
                      <a:pt x="159" y="90"/>
                      <a:pt x="159" y="90"/>
                      <a:pt x="159" y="90"/>
                    </a:cubicBezTo>
                    <a:cubicBezTo>
                      <a:pt x="159" y="90"/>
                      <a:pt x="159" y="90"/>
                      <a:pt x="159" y="90"/>
                    </a:cubicBezTo>
                    <a:cubicBezTo>
                      <a:pt x="160" y="90"/>
                      <a:pt x="160" y="90"/>
                      <a:pt x="160" y="90"/>
                    </a:cubicBezTo>
                    <a:cubicBezTo>
                      <a:pt x="160" y="90"/>
                      <a:pt x="160" y="90"/>
                      <a:pt x="160" y="90"/>
                    </a:cubicBezTo>
                    <a:cubicBezTo>
                      <a:pt x="160" y="90"/>
                      <a:pt x="160" y="90"/>
                      <a:pt x="160" y="90"/>
                    </a:cubicBezTo>
                    <a:cubicBezTo>
                      <a:pt x="161" y="90"/>
                      <a:pt x="161" y="90"/>
                      <a:pt x="162" y="89"/>
                    </a:cubicBezTo>
                    <a:cubicBezTo>
                      <a:pt x="162" y="88"/>
                      <a:pt x="161" y="88"/>
                      <a:pt x="161" y="87"/>
                    </a:cubicBezTo>
                    <a:cubicBezTo>
                      <a:pt x="68" y="29"/>
                      <a:pt x="68" y="29"/>
                      <a:pt x="68" y="29"/>
                    </a:cubicBezTo>
                    <a:cubicBezTo>
                      <a:pt x="67" y="30"/>
                      <a:pt x="67" y="30"/>
                      <a:pt x="67" y="30"/>
                    </a:cubicBezTo>
                    <a:cubicBezTo>
                      <a:pt x="68" y="31"/>
                      <a:pt x="68" y="31"/>
                      <a:pt x="68" y="31"/>
                    </a:cubicBezTo>
                    <a:cubicBezTo>
                      <a:pt x="67" y="31"/>
                      <a:pt x="67" y="31"/>
                      <a:pt x="67" y="31"/>
                    </a:cubicBezTo>
                    <a:cubicBezTo>
                      <a:pt x="67" y="32"/>
                      <a:pt x="67" y="32"/>
                      <a:pt x="67" y="32"/>
                    </a:cubicBezTo>
                    <a:cubicBezTo>
                      <a:pt x="68" y="31"/>
                      <a:pt x="68" y="31"/>
                      <a:pt x="68" y="31"/>
                    </a:cubicBezTo>
                    <a:cubicBezTo>
                      <a:pt x="67" y="31"/>
                      <a:pt x="67" y="31"/>
                      <a:pt x="67" y="31"/>
                    </a:cubicBezTo>
                    <a:cubicBezTo>
                      <a:pt x="67" y="32"/>
                      <a:pt x="67" y="32"/>
                      <a:pt x="67" y="32"/>
                    </a:cubicBezTo>
                    <a:cubicBezTo>
                      <a:pt x="67" y="31"/>
                      <a:pt x="67" y="31"/>
                      <a:pt x="67" y="31"/>
                    </a:cubicBezTo>
                    <a:cubicBezTo>
                      <a:pt x="67" y="32"/>
                      <a:pt x="67" y="32"/>
                      <a:pt x="67" y="32"/>
                    </a:cubicBezTo>
                    <a:cubicBezTo>
                      <a:pt x="67" y="32"/>
                      <a:pt x="67" y="32"/>
                      <a:pt x="67" y="32"/>
                    </a:cubicBezTo>
                    <a:cubicBezTo>
                      <a:pt x="67" y="31"/>
                      <a:pt x="67" y="31"/>
                      <a:pt x="67" y="31"/>
                    </a:cubicBezTo>
                    <a:cubicBezTo>
                      <a:pt x="67" y="32"/>
                      <a:pt x="67" y="32"/>
                      <a:pt x="67" y="32"/>
                    </a:cubicBezTo>
                    <a:cubicBezTo>
                      <a:pt x="67" y="31"/>
                      <a:pt x="67" y="31"/>
                      <a:pt x="67" y="31"/>
                    </a:cubicBezTo>
                    <a:cubicBezTo>
                      <a:pt x="67" y="32"/>
                      <a:pt x="67" y="32"/>
                      <a:pt x="67" y="32"/>
                    </a:cubicBezTo>
                    <a:cubicBezTo>
                      <a:pt x="67" y="32"/>
                      <a:pt x="67" y="32"/>
                      <a:pt x="67" y="32"/>
                    </a:cubicBezTo>
                    <a:cubicBezTo>
                      <a:pt x="67" y="31"/>
                      <a:pt x="67" y="31"/>
                      <a:pt x="67" y="31"/>
                    </a:cubicBezTo>
                    <a:cubicBezTo>
                      <a:pt x="67" y="32"/>
                      <a:pt x="67" y="32"/>
                      <a:pt x="67" y="32"/>
                    </a:cubicBezTo>
                    <a:cubicBezTo>
                      <a:pt x="67" y="32"/>
                      <a:pt x="67" y="32"/>
                      <a:pt x="67" y="32"/>
                    </a:cubicBezTo>
                    <a:cubicBezTo>
                      <a:pt x="67" y="32"/>
                      <a:pt x="68" y="32"/>
                      <a:pt x="69" y="33"/>
                    </a:cubicBezTo>
                    <a:cubicBezTo>
                      <a:pt x="77" y="36"/>
                      <a:pt x="101" y="51"/>
                      <a:pt x="123" y="64"/>
                    </a:cubicBezTo>
                    <a:cubicBezTo>
                      <a:pt x="134" y="70"/>
                      <a:pt x="145" y="77"/>
                      <a:pt x="153" y="81"/>
                    </a:cubicBezTo>
                    <a:cubicBezTo>
                      <a:pt x="161" y="86"/>
                      <a:pt x="166" y="89"/>
                      <a:pt x="166" y="89"/>
                    </a:cubicBezTo>
                    <a:cubicBezTo>
                      <a:pt x="166" y="89"/>
                      <a:pt x="167" y="89"/>
                      <a:pt x="168" y="88"/>
                    </a:cubicBezTo>
                    <a:cubicBezTo>
                      <a:pt x="168" y="88"/>
                      <a:pt x="168" y="88"/>
                      <a:pt x="168" y="88"/>
                    </a:cubicBezTo>
                    <a:cubicBezTo>
                      <a:pt x="168" y="87"/>
                      <a:pt x="168" y="87"/>
                      <a:pt x="168" y="87"/>
                    </a:cubicBezTo>
                    <a:cubicBezTo>
                      <a:pt x="167" y="86"/>
                      <a:pt x="167" y="86"/>
                      <a:pt x="167" y="86"/>
                    </a:cubicBezTo>
                    <a:cubicBezTo>
                      <a:pt x="166" y="85"/>
                      <a:pt x="164" y="84"/>
                      <a:pt x="161" y="82"/>
                    </a:cubicBezTo>
                    <a:cubicBezTo>
                      <a:pt x="150" y="75"/>
                      <a:pt x="128" y="61"/>
                      <a:pt x="109" y="50"/>
                    </a:cubicBezTo>
                    <a:cubicBezTo>
                      <a:pt x="99" y="44"/>
                      <a:pt x="90" y="38"/>
                      <a:pt x="83" y="34"/>
                    </a:cubicBezTo>
                    <a:cubicBezTo>
                      <a:pt x="80" y="32"/>
                      <a:pt x="77" y="30"/>
                      <a:pt x="75" y="29"/>
                    </a:cubicBezTo>
                    <a:cubicBezTo>
                      <a:pt x="74" y="29"/>
                      <a:pt x="74" y="28"/>
                      <a:pt x="73" y="28"/>
                    </a:cubicBezTo>
                    <a:cubicBezTo>
                      <a:pt x="73" y="27"/>
                      <a:pt x="73" y="27"/>
                      <a:pt x="73" y="27"/>
                    </a:cubicBezTo>
                    <a:cubicBezTo>
                      <a:pt x="73" y="27"/>
                      <a:pt x="73" y="27"/>
                      <a:pt x="73" y="27"/>
                    </a:cubicBezTo>
                    <a:cubicBezTo>
                      <a:pt x="73" y="27"/>
                      <a:pt x="73" y="27"/>
                      <a:pt x="73" y="27"/>
                    </a:cubicBezTo>
                    <a:cubicBezTo>
                      <a:pt x="72" y="28"/>
                      <a:pt x="72" y="28"/>
                      <a:pt x="72" y="28"/>
                    </a:cubicBezTo>
                    <a:cubicBezTo>
                      <a:pt x="73" y="27"/>
                      <a:pt x="73" y="27"/>
                      <a:pt x="73" y="27"/>
                    </a:cubicBezTo>
                    <a:cubicBezTo>
                      <a:pt x="73" y="27"/>
                      <a:pt x="73" y="27"/>
                      <a:pt x="73" y="27"/>
                    </a:cubicBezTo>
                    <a:cubicBezTo>
                      <a:pt x="72" y="28"/>
                      <a:pt x="72" y="28"/>
                      <a:pt x="72" y="28"/>
                    </a:cubicBezTo>
                    <a:cubicBezTo>
                      <a:pt x="73" y="27"/>
                      <a:pt x="73" y="27"/>
                      <a:pt x="73" y="27"/>
                    </a:cubicBezTo>
                    <a:cubicBezTo>
                      <a:pt x="72" y="28"/>
                      <a:pt x="72" y="28"/>
                      <a:pt x="72" y="28"/>
                    </a:cubicBezTo>
                    <a:cubicBezTo>
                      <a:pt x="73" y="28"/>
                      <a:pt x="73" y="28"/>
                      <a:pt x="73" y="28"/>
                    </a:cubicBezTo>
                    <a:cubicBezTo>
                      <a:pt x="73" y="27"/>
                      <a:pt x="73" y="27"/>
                      <a:pt x="73" y="27"/>
                    </a:cubicBezTo>
                    <a:cubicBezTo>
                      <a:pt x="72" y="28"/>
                      <a:pt x="72" y="28"/>
                      <a:pt x="72" y="28"/>
                    </a:cubicBezTo>
                    <a:cubicBezTo>
                      <a:pt x="73" y="28"/>
                      <a:pt x="73" y="28"/>
                      <a:pt x="73" y="28"/>
                    </a:cubicBezTo>
                    <a:cubicBezTo>
                      <a:pt x="72" y="28"/>
                      <a:pt x="72" y="28"/>
                      <a:pt x="72" y="28"/>
                    </a:cubicBezTo>
                    <a:cubicBezTo>
                      <a:pt x="73" y="28"/>
                      <a:pt x="73" y="28"/>
                      <a:pt x="73" y="28"/>
                    </a:cubicBezTo>
                    <a:cubicBezTo>
                      <a:pt x="73" y="28"/>
                      <a:pt x="73" y="28"/>
                      <a:pt x="73" y="28"/>
                    </a:cubicBezTo>
                    <a:cubicBezTo>
                      <a:pt x="72" y="28"/>
                      <a:pt x="72" y="28"/>
                      <a:pt x="72" y="28"/>
                    </a:cubicBezTo>
                    <a:cubicBezTo>
                      <a:pt x="73" y="28"/>
                      <a:pt x="73" y="28"/>
                      <a:pt x="73" y="28"/>
                    </a:cubicBezTo>
                    <a:cubicBezTo>
                      <a:pt x="72" y="28"/>
                      <a:pt x="72" y="28"/>
                      <a:pt x="72" y="28"/>
                    </a:cubicBezTo>
                    <a:cubicBezTo>
                      <a:pt x="73" y="29"/>
                      <a:pt x="73" y="29"/>
                      <a:pt x="73" y="29"/>
                    </a:cubicBezTo>
                    <a:cubicBezTo>
                      <a:pt x="72" y="28"/>
                      <a:pt x="72" y="28"/>
                      <a:pt x="72" y="28"/>
                    </a:cubicBezTo>
                    <a:cubicBezTo>
                      <a:pt x="72" y="30"/>
                      <a:pt x="72" y="30"/>
                      <a:pt x="72" y="30"/>
                    </a:cubicBezTo>
                    <a:cubicBezTo>
                      <a:pt x="73" y="29"/>
                      <a:pt x="73" y="29"/>
                      <a:pt x="73" y="29"/>
                    </a:cubicBezTo>
                    <a:cubicBezTo>
                      <a:pt x="72" y="28"/>
                      <a:pt x="72" y="28"/>
                      <a:pt x="72" y="28"/>
                    </a:cubicBezTo>
                    <a:cubicBezTo>
                      <a:pt x="72" y="30"/>
                      <a:pt x="72" y="30"/>
                      <a:pt x="72" y="30"/>
                    </a:cubicBezTo>
                    <a:cubicBezTo>
                      <a:pt x="72" y="29"/>
                      <a:pt x="72" y="29"/>
                      <a:pt x="72" y="29"/>
                    </a:cubicBezTo>
                    <a:cubicBezTo>
                      <a:pt x="72" y="30"/>
                      <a:pt x="72" y="30"/>
                      <a:pt x="72" y="30"/>
                    </a:cubicBezTo>
                    <a:cubicBezTo>
                      <a:pt x="72" y="30"/>
                      <a:pt x="72" y="30"/>
                      <a:pt x="72" y="30"/>
                    </a:cubicBezTo>
                    <a:cubicBezTo>
                      <a:pt x="72" y="29"/>
                      <a:pt x="72" y="29"/>
                      <a:pt x="72" y="29"/>
                    </a:cubicBezTo>
                    <a:cubicBezTo>
                      <a:pt x="72" y="30"/>
                      <a:pt x="72" y="30"/>
                      <a:pt x="72" y="30"/>
                    </a:cubicBezTo>
                    <a:cubicBezTo>
                      <a:pt x="72" y="29"/>
                      <a:pt x="72" y="29"/>
                      <a:pt x="72" y="29"/>
                    </a:cubicBezTo>
                    <a:cubicBezTo>
                      <a:pt x="72" y="30"/>
                      <a:pt x="72" y="30"/>
                      <a:pt x="72" y="30"/>
                    </a:cubicBezTo>
                    <a:cubicBezTo>
                      <a:pt x="72" y="30"/>
                      <a:pt x="72" y="30"/>
                      <a:pt x="72" y="30"/>
                    </a:cubicBezTo>
                    <a:cubicBezTo>
                      <a:pt x="72" y="29"/>
                      <a:pt x="72" y="29"/>
                      <a:pt x="72" y="29"/>
                    </a:cubicBezTo>
                    <a:cubicBezTo>
                      <a:pt x="72" y="30"/>
                      <a:pt x="72" y="30"/>
                      <a:pt x="72" y="30"/>
                    </a:cubicBezTo>
                    <a:cubicBezTo>
                      <a:pt x="72" y="30"/>
                      <a:pt x="72" y="30"/>
                      <a:pt x="73" y="30"/>
                    </a:cubicBezTo>
                    <a:cubicBezTo>
                      <a:pt x="77" y="32"/>
                      <a:pt x="85" y="37"/>
                      <a:pt x="95" y="42"/>
                    </a:cubicBezTo>
                    <a:cubicBezTo>
                      <a:pt x="109" y="51"/>
                      <a:pt x="128" y="63"/>
                      <a:pt x="144" y="72"/>
                    </a:cubicBezTo>
                    <a:cubicBezTo>
                      <a:pt x="152" y="76"/>
                      <a:pt x="158" y="81"/>
                      <a:pt x="164" y="84"/>
                    </a:cubicBezTo>
                    <a:cubicBezTo>
                      <a:pt x="166" y="85"/>
                      <a:pt x="169" y="86"/>
                      <a:pt x="170" y="87"/>
                    </a:cubicBezTo>
                    <a:cubicBezTo>
                      <a:pt x="171" y="87"/>
                      <a:pt x="172" y="88"/>
                      <a:pt x="172" y="88"/>
                    </a:cubicBezTo>
                    <a:cubicBezTo>
                      <a:pt x="173" y="88"/>
                      <a:pt x="173" y="88"/>
                      <a:pt x="174" y="88"/>
                    </a:cubicBezTo>
                    <a:cubicBezTo>
                      <a:pt x="175" y="88"/>
                      <a:pt x="175" y="88"/>
                      <a:pt x="175" y="88"/>
                    </a:cubicBezTo>
                    <a:cubicBezTo>
                      <a:pt x="175" y="88"/>
                      <a:pt x="175" y="88"/>
                      <a:pt x="175" y="88"/>
                    </a:cubicBezTo>
                    <a:cubicBezTo>
                      <a:pt x="176" y="87"/>
                      <a:pt x="176" y="87"/>
                      <a:pt x="176" y="87"/>
                    </a:cubicBezTo>
                    <a:cubicBezTo>
                      <a:pt x="176" y="86"/>
                      <a:pt x="175" y="86"/>
                      <a:pt x="175" y="86"/>
                    </a:cubicBezTo>
                    <a:cubicBezTo>
                      <a:pt x="126" y="55"/>
                      <a:pt x="126" y="55"/>
                      <a:pt x="126" y="55"/>
                    </a:cubicBezTo>
                    <a:cubicBezTo>
                      <a:pt x="181" y="85"/>
                      <a:pt x="181" y="85"/>
                      <a:pt x="181" y="85"/>
                    </a:cubicBezTo>
                    <a:cubicBezTo>
                      <a:pt x="182" y="86"/>
                      <a:pt x="182" y="86"/>
                      <a:pt x="183" y="85"/>
                    </a:cubicBezTo>
                    <a:cubicBezTo>
                      <a:pt x="183" y="84"/>
                      <a:pt x="183" y="84"/>
                      <a:pt x="183" y="84"/>
                    </a:cubicBezTo>
                    <a:cubicBezTo>
                      <a:pt x="183" y="83"/>
                      <a:pt x="183" y="83"/>
                      <a:pt x="183" y="83"/>
                    </a:cubicBezTo>
                    <a:cubicBezTo>
                      <a:pt x="182" y="82"/>
                      <a:pt x="182" y="82"/>
                      <a:pt x="182" y="82"/>
                    </a:cubicBezTo>
                    <a:cubicBezTo>
                      <a:pt x="181" y="81"/>
                      <a:pt x="179" y="80"/>
                      <a:pt x="175" y="78"/>
                    </a:cubicBezTo>
                    <a:cubicBezTo>
                      <a:pt x="153" y="63"/>
                      <a:pt x="86" y="23"/>
                      <a:pt x="86" y="23"/>
                    </a:cubicBezTo>
                    <a:cubicBezTo>
                      <a:pt x="86" y="24"/>
                      <a:pt x="86" y="24"/>
                      <a:pt x="86" y="24"/>
                    </a:cubicBezTo>
                    <a:cubicBezTo>
                      <a:pt x="85" y="25"/>
                      <a:pt x="85" y="25"/>
                      <a:pt x="85" y="25"/>
                    </a:cubicBezTo>
                    <a:cubicBezTo>
                      <a:pt x="189" y="83"/>
                      <a:pt x="189" y="83"/>
                      <a:pt x="189" y="83"/>
                    </a:cubicBezTo>
                    <a:cubicBezTo>
                      <a:pt x="189" y="83"/>
                      <a:pt x="190" y="83"/>
                      <a:pt x="190" y="83"/>
                    </a:cubicBezTo>
                    <a:cubicBezTo>
                      <a:pt x="191" y="83"/>
                      <a:pt x="191" y="82"/>
                      <a:pt x="191" y="82"/>
                    </a:cubicBezTo>
                    <a:cubicBezTo>
                      <a:pt x="191" y="81"/>
                      <a:pt x="191" y="81"/>
                      <a:pt x="191" y="81"/>
                    </a:cubicBezTo>
                    <a:cubicBezTo>
                      <a:pt x="190" y="80"/>
                      <a:pt x="190" y="80"/>
                      <a:pt x="190" y="80"/>
                    </a:cubicBezTo>
                    <a:cubicBezTo>
                      <a:pt x="190" y="80"/>
                      <a:pt x="189" y="80"/>
                      <a:pt x="188" y="79"/>
                    </a:cubicBezTo>
                    <a:cubicBezTo>
                      <a:pt x="182" y="75"/>
                      <a:pt x="159" y="61"/>
                      <a:pt x="137" y="47"/>
                    </a:cubicBezTo>
                    <a:cubicBezTo>
                      <a:pt x="126" y="41"/>
                      <a:pt x="116" y="34"/>
                      <a:pt x="108" y="30"/>
                    </a:cubicBezTo>
                    <a:cubicBezTo>
                      <a:pt x="104" y="27"/>
                      <a:pt x="101" y="25"/>
                      <a:pt x="99" y="24"/>
                    </a:cubicBezTo>
                    <a:cubicBezTo>
                      <a:pt x="98" y="23"/>
                      <a:pt x="97" y="22"/>
                      <a:pt x="97" y="22"/>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2"/>
                      <a:pt x="96" y="22"/>
                    </a:cubicBezTo>
                    <a:cubicBezTo>
                      <a:pt x="95" y="22"/>
                      <a:pt x="95" y="22"/>
                      <a:pt x="95" y="22"/>
                    </a:cubicBezTo>
                    <a:cubicBezTo>
                      <a:pt x="96" y="22"/>
                      <a:pt x="96" y="22"/>
                      <a:pt x="96" y="22"/>
                    </a:cubicBezTo>
                    <a:cubicBezTo>
                      <a:pt x="96" y="22"/>
                      <a:pt x="96" y="22"/>
                      <a:pt x="96" y="22"/>
                    </a:cubicBezTo>
                    <a:cubicBezTo>
                      <a:pt x="95" y="22"/>
                      <a:pt x="95" y="22"/>
                      <a:pt x="95" y="22"/>
                    </a:cubicBezTo>
                    <a:cubicBezTo>
                      <a:pt x="96" y="22"/>
                      <a:pt x="96" y="22"/>
                      <a:pt x="96" y="22"/>
                    </a:cubicBezTo>
                    <a:cubicBezTo>
                      <a:pt x="95" y="22"/>
                      <a:pt x="95" y="22"/>
                      <a:pt x="95" y="22"/>
                    </a:cubicBezTo>
                    <a:cubicBezTo>
                      <a:pt x="96" y="23"/>
                      <a:pt x="96" y="23"/>
                      <a:pt x="96" y="23"/>
                    </a:cubicBezTo>
                    <a:cubicBezTo>
                      <a:pt x="96" y="22"/>
                      <a:pt x="96" y="22"/>
                      <a:pt x="96" y="22"/>
                    </a:cubicBezTo>
                    <a:cubicBezTo>
                      <a:pt x="95" y="22"/>
                      <a:pt x="95" y="22"/>
                      <a:pt x="95" y="22"/>
                    </a:cubicBezTo>
                    <a:cubicBezTo>
                      <a:pt x="96" y="23"/>
                      <a:pt x="96" y="23"/>
                      <a:pt x="96" y="23"/>
                    </a:cubicBezTo>
                    <a:cubicBezTo>
                      <a:pt x="95" y="22"/>
                      <a:pt x="95" y="22"/>
                      <a:pt x="95" y="22"/>
                    </a:cubicBezTo>
                    <a:cubicBezTo>
                      <a:pt x="94" y="24"/>
                      <a:pt x="94" y="24"/>
                      <a:pt x="94" y="24"/>
                    </a:cubicBezTo>
                    <a:cubicBezTo>
                      <a:pt x="193" y="81"/>
                      <a:pt x="193" y="81"/>
                      <a:pt x="193" y="81"/>
                    </a:cubicBezTo>
                    <a:cubicBezTo>
                      <a:pt x="194" y="81"/>
                      <a:pt x="195" y="81"/>
                      <a:pt x="195" y="80"/>
                    </a:cubicBezTo>
                    <a:cubicBezTo>
                      <a:pt x="196" y="80"/>
                      <a:pt x="196" y="79"/>
                      <a:pt x="195" y="78"/>
                    </a:cubicBezTo>
                    <a:cubicBezTo>
                      <a:pt x="195" y="78"/>
                      <a:pt x="189" y="75"/>
                      <a:pt x="180" y="69"/>
                    </a:cubicBezTo>
                    <a:cubicBezTo>
                      <a:pt x="167" y="62"/>
                      <a:pt x="147" y="50"/>
                      <a:pt x="130" y="39"/>
                    </a:cubicBezTo>
                    <a:cubicBezTo>
                      <a:pt x="122" y="34"/>
                      <a:pt x="115" y="29"/>
                      <a:pt x="109" y="26"/>
                    </a:cubicBezTo>
                    <a:cubicBezTo>
                      <a:pt x="107" y="24"/>
                      <a:pt x="104" y="23"/>
                      <a:pt x="103" y="22"/>
                    </a:cubicBezTo>
                    <a:cubicBezTo>
                      <a:pt x="102" y="21"/>
                      <a:pt x="102" y="21"/>
                      <a:pt x="101" y="20"/>
                    </a:cubicBezTo>
                    <a:cubicBezTo>
                      <a:pt x="101" y="20"/>
                      <a:pt x="101" y="20"/>
                      <a:pt x="101" y="20"/>
                    </a:cubicBezTo>
                    <a:cubicBezTo>
                      <a:pt x="101" y="20"/>
                      <a:pt x="101" y="20"/>
                      <a:pt x="101" y="20"/>
                    </a:cubicBezTo>
                    <a:cubicBezTo>
                      <a:pt x="101" y="20"/>
                      <a:pt x="101" y="20"/>
                      <a:pt x="101" y="20"/>
                    </a:cubicBezTo>
                    <a:cubicBezTo>
                      <a:pt x="101" y="20"/>
                      <a:pt x="101" y="20"/>
                      <a:pt x="101" y="20"/>
                    </a:cubicBezTo>
                    <a:cubicBezTo>
                      <a:pt x="101" y="20"/>
                      <a:pt x="101" y="20"/>
                      <a:pt x="101" y="20"/>
                    </a:cubicBezTo>
                    <a:cubicBezTo>
                      <a:pt x="101" y="20"/>
                      <a:pt x="101" y="20"/>
                      <a:pt x="101" y="20"/>
                    </a:cubicBezTo>
                    <a:cubicBezTo>
                      <a:pt x="100" y="21"/>
                      <a:pt x="100" y="21"/>
                      <a:pt x="100" y="21"/>
                    </a:cubicBezTo>
                    <a:cubicBezTo>
                      <a:pt x="101" y="21"/>
                      <a:pt x="101" y="21"/>
                      <a:pt x="101" y="21"/>
                    </a:cubicBezTo>
                    <a:cubicBezTo>
                      <a:pt x="101" y="20"/>
                      <a:pt x="101" y="20"/>
                      <a:pt x="101" y="20"/>
                    </a:cubicBezTo>
                    <a:cubicBezTo>
                      <a:pt x="100" y="21"/>
                      <a:pt x="100" y="21"/>
                      <a:pt x="100" y="21"/>
                    </a:cubicBezTo>
                    <a:cubicBezTo>
                      <a:pt x="101" y="21"/>
                      <a:pt x="101" y="21"/>
                      <a:pt x="101" y="21"/>
                    </a:cubicBezTo>
                    <a:cubicBezTo>
                      <a:pt x="100" y="21"/>
                      <a:pt x="100" y="21"/>
                      <a:pt x="100" y="21"/>
                    </a:cubicBezTo>
                    <a:cubicBezTo>
                      <a:pt x="101" y="22"/>
                      <a:pt x="101" y="22"/>
                      <a:pt x="101" y="22"/>
                    </a:cubicBezTo>
                    <a:cubicBezTo>
                      <a:pt x="101" y="21"/>
                      <a:pt x="101" y="21"/>
                      <a:pt x="101" y="21"/>
                    </a:cubicBezTo>
                    <a:cubicBezTo>
                      <a:pt x="100" y="21"/>
                      <a:pt x="100" y="21"/>
                      <a:pt x="100" y="21"/>
                    </a:cubicBezTo>
                    <a:cubicBezTo>
                      <a:pt x="101" y="22"/>
                      <a:pt x="101" y="22"/>
                      <a:pt x="101" y="22"/>
                    </a:cubicBezTo>
                    <a:cubicBezTo>
                      <a:pt x="100" y="21"/>
                      <a:pt x="100" y="21"/>
                      <a:pt x="100" y="21"/>
                    </a:cubicBezTo>
                    <a:cubicBezTo>
                      <a:pt x="99" y="22"/>
                      <a:pt x="99" y="22"/>
                      <a:pt x="99" y="22"/>
                    </a:cubicBezTo>
                    <a:cubicBezTo>
                      <a:pt x="99" y="22"/>
                      <a:pt x="124" y="36"/>
                      <a:pt x="149" y="50"/>
                    </a:cubicBezTo>
                    <a:cubicBezTo>
                      <a:pt x="162" y="57"/>
                      <a:pt x="175" y="64"/>
                      <a:pt x="184" y="70"/>
                    </a:cubicBezTo>
                    <a:cubicBezTo>
                      <a:pt x="189" y="72"/>
                      <a:pt x="193" y="75"/>
                      <a:pt x="196" y="76"/>
                    </a:cubicBezTo>
                    <a:cubicBezTo>
                      <a:pt x="198" y="77"/>
                      <a:pt x="199" y="78"/>
                      <a:pt x="200" y="78"/>
                    </a:cubicBezTo>
                    <a:cubicBezTo>
                      <a:pt x="200" y="78"/>
                      <a:pt x="200" y="78"/>
                      <a:pt x="201" y="79"/>
                    </a:cubicBezTo>
                    <a:cubicBezTo>
                      <a:pt x="201" y="79"/>
                      <a:pt x="201" y="79"/>
                      <a:pt x="201" y="79"/>
                    </a:cubicBezTo>
                    <a:cubicBezTo>
                      <a:pt x="201" y="79"/>
                      <a:pt x="201" y="79"/>
                      <a:pt x="202" y="79"/>
                    </a:cubicBezTo>
                    <a:cubicBezTo>
                      <a:pt x="202" y="79"/>
                      <a:pt x="202" y="79"/>
                      <a:pt x="203" y="78"/>
                    </a:cubicBezTo>
                    <a:cubicBezTo>
                      <a:pt x="203" y="78"/>
                      <a:pt x="203" y="78"/>
                      <a:pt x="203" y="78"/>
                    </a:cubicBezTo>
                    <a:cubicBezTo>
                      <a:pt x="203" y="77"/>
                      <a:pt x="203" y="77"/>
                      <a:pt x="203" y="77"/>
                    </a:cubicBezTo>
                    <a:cubicBezTo>
                      <a:pt x="203" y="76"/>
                      <a:pt x="203" y="76"/>
                      <a:pt x="203" y="76"/>
                    </a:cubicBezTo>
                    <a:cubicBezTo>
                      <a:pt x="202" y="75"/>
                      <a:pt x="201" y="75"/>
                      <a:pt x="200" y="74"/>
                    </a:cubicBezTo>
                    <a:cubicBezTo>
                      <a:pt x="197" y="71"/>
                      <a:pt x="189" y="66"/>
                      <a:pt x="180" y="60"/>
                    </a:cubicBezTo>
                    <a:cubicBezTo>
                      <a:pt x="153" y="43"/>
                      <a:pt x="109" y="18"/>
                      <a:pt x="109" y="18"/>
                    </a:cubicBezTo>
                    <a:cubicBezTo>
                      <a:pt x="109" y="18"/>
                      <a:pt x="109" y="18"/>
                      <a:pt x="108" y="18"/>
                    </a:cubicBezTo>
                    <a:cubicBezTo>
                      <a:pt x="108" y="18"/>
                      <a:pt x="108" y="18"/>
                      <a:pt x="107" y="18"/>
                    </a:cubicBezTo>
                    <a:cubicBezTo>
                      <a:pt x="107" y="19"/>
                      <a:pt x="107" y="19"/>
                      <a:pt x="107" y="20"/>
                    </a:cubicBezTo>
                    <a:cubicBezTo>
                      <a:pt x="107" y="20"/>
                      <a:pt x="108" y="20"/>
                      <a:pt x="108" y="21"/>
                    </a:cubicBezTo>
                    <a:cubicBezTo>
                      <a:pt x="207" y="78"/>
                      <a:pt x="207" y="78"/>
                      <a:pt x="207" y="78"/>
                    </a:cubicBezTo>
                    <a:cubicBezTo>
                      <a:pt x="207" y="78"/>
                      <a:pt x="208" y="78"/>
                      <a:pt x="209" y="77"/>
                    </a:cubicBezTo>
                    <a:cubicBezTo>
                      <a:pt x="209" y="76"/>
                      <a:pt x="209" y="76"/>
                      <a:pt x="209" y="76"/>
                    </a:cubicBezTo>
                    <a:cubicBezTo>
                      <a:pt x="209" y="76"/>
                      <a:pt x="209" y="76"/>
                      <a:pt x="209" y="75"/>
                    </a:cubicBezTo>
                    <a:cubicBezTo>
                      <a:pt x="208" y="75"/>
                      <a:pt x="208" y="75"/>
                      <a:pt x="208" y="75"/>
                    </a:cubicBezTo>
                    <a:cubicBezTo>
                      <a:pt x="207" y="74"/>
                      <a:pt x="205" y="72"/>
                      <a:pt x="201" y="70"/>
                    </a:cubicBezTo>
                    <a:cubicBezTo>
                      <a:pt x="190" y="63"/>
                      <a:pt x="168" y="51"/>
                      <a:pt x="149" y="39"/>
                    </a:cubicBezTo>
                    <a:cubicBezTo>
                      <a:pt x="140" y="34"/>
                      <a:pt x="131" y="28"/>
                      <a:pt x="124" y="24"/>
                    </a:cubicBezTo>
                    <a:cubicBezTo>
                      <a:pt x="121" y="22"/>
                      <a:pt x="118" y="20"/>
                      <a:pt x="116" y="19"/>
                    </a:cubicBezTo>
                    <a:cubicBezTo>
                      <a:pt x="116" y="18"/>
                      <a:pt x="115" y="18"/>
                      <a:pt x="114" y="17"/>
                    </a:cubicBezTo>
                    <a:cubicBezTo>
                      <a:pt x="114" y="17"/>
                      <a:pt x="114" y="17"/>
                      <a:pt x="114" y="17"/>
                    </a:cubicBezTo>
                    <a:cubicBezTo>
                      <a:pt x="114" y="17"/>
                      <a:pt x="114" y="17"/>
                      <a:pt x="114" y="17"/>
                    </a:cubicBezTo>
                    <a:cubicBezTo>
                      <a:pt x="113" y="17"/>
                      <a:pt x="113" y="17"/>
                      <a:pt x="113" y="17"/>
                    </a:cubicBezTo>
                    <a:cubicBezTo>
                      <a:pt x="114" y="17"/>
                      <a:pt x="114" y="17"/>
                      <a:pt x="114" y="17"/>
                    </a:cubicBezTo>
                    <a:cubicBezTo>
                      <a:pt x="114" y="17"/>
                      <a:pt x="114" y="17"/>
                      <a:pt x="114" y="17"/>
                    </a:cubicBezTo>
                    <a:cubicBezTo>
                      <a:pt x="113" y="17"/>
                      <a:pt x="113" y="17"/>
                      <a:pt x="113" y="17"/>
                    </a:cubicBezTo>
                    <a:cubicBezTo>
                      <a:pt x="114" y="17"/>
                      <a:pt x="114" y="17"/>
                      <a:pt x="114" y="17"/>
                    </a:cubicBezTo>
                    <a:cubicBezTo>
                      <a:pt x="113" y="17"/>
                      <a:pt x="113" y="17"/>
                      <a:pt x="113" y="17"/>
                    </a:cubicBezTo>
                    <a:cubicBezTo>
                      <a:pt x="114" y="18"/>
                      <a:pt x="114" y="18"/>
                      <a:pt x="114" y="18"/>
                    </a:cubicBezTo>
                    <a:cubicBezTo>
                      <a:pt x="114" y="17"/>
                      <a:pt x="114" y="17"/>
                      <a:pt x="114" y="17"/>
                    </a:cubicBezTo>
                    <a:cubicBezTo>
                      <a:pt x="113" y="17"/>
                      <a:pt x="113" y="17"/>
                      <a:pt x="113" y="17"/>
                    </a:cubicBezTo>
                    <a:cubicBezTo>
                      <a:pt x="114" y="18"/>
                      <a:pt x="114" y="18"/>
                      <a:pt x="114" y="18"/>
                    </a:cubicBezTo>
                    <a:cubicBezTo>
                      <a:pt x="114" y="18"/>
                      <a:pt x="114" y="18"/>
                      <a:pt x="114" y="18"/>
                    </a:cubicBezTo>
                    <a:cubicBezTo>
                      <a:pt x="113" y="17"/>
                      <a:pt x="113" y="17"/>
                      <a:pt x="113" y="17"/>
                    </a:cubicBezTo>
                    <a:cubicBezTo>
                      <a:pt x="113" y="19"/>
                      <a:pt x="113" y="19"/>
                      <a:pt x="113" y="19"/>
                    </a:cubicBezTo>
                    <a:cubicBezTo>
                      <a:pt x="114" y="18"/>
                      <a:pt x="114" y="18"/>
                      <a:pt x="114" y="18"/>
                    </a:cubicBezTo>
                    <a:cubicBezTo>
                      <a:pt x="113" y="17"/>
                      <a:pt x="113" y="17"/>
                      <a:pt x="113" y="17"/>
                    </a:cubicBezTo>
                    <a:cubicBezTo>
                      <a:pt x="113" y="19"/>
                      <a:pt x="113" y="19"/>
                      <a:pt x="113" y="19"/>
                    </a:cubicBezTo>
                    <a:cubicBezTo>
                      <a:pt x="113" y="17"/>
                      <a:pt x="113" y="17"/>
                      <a:pt x="113" y="17"/>
                    </a:cubicBezTo>
                    <a:cubicBezTo>
                      <a:pt x="113" y="19"/>
                      <a:pt x="113" y="19"/>
                      <a:pt x="113" y="19"/>
                    </a:cubicBezTo>
                    <a:cubicBezTo>
                      <a:pt x="113" y="19"/>
                      <a:pt x="113" y="19"/>
                      <a:pt x="113" y="19"/>
                    </a:cubicBezTo>
                    <a:cubicBezTo>
                      <a:pt x="113" y="17"/>
                      <a:pt x="113" y="17"/>
                      <a:pt x="113" y="17"/>
                    </a:cubicBezTo>
                    <a:cubicBezTo>
                      <a:pt x="113" y="19"/>
                      <a:pt x="113" y="19"/>
                      <a:pt x="113" y="19"/>
                    </a:cubicBezTo>
                    <a:cubicBezTo>
                      <a:pt x="113" y="17"/>
                      <a:pt x="113" y="17"/>
                      <a:pt x="113" y="17"/>
                    </a:cubicBezTo>
                    <a:cubicBezTo>
                      <a:pt x="112" y="19"/>
                      <a:pt x="112" y="19"/>
                      <a:pt x="112" y="19"/>
                    </a:cubicBezTo>
                    <a:cubicBezTo>
                      <a:pt x="113" y="19"/>
                      <a:pt x="113" y="19"/>
                      <a:pt x="113" y="19"/>
                    </a:cubicBezTo>
                    <a:cubicBezTo>
                      <a:pt x="113" y="17"/>
                      <a:pt x="113" y="17"/>
                      <a:pt x="113" y="17"/>
                    </a:cubicBezTo>
                    <a:cubicBezTo>
                      <a:pt x="112" y="19"/>
                      <a:pt x="112" y="19"/>
                      <a:pt x="112" y="19"/>
                    </a:cubicBezTo>
                    <a:cubicBezTo>
                      <a:pt x="113" y="18"/>
                      <a:pt x="113" y="18"/>
                      <a:pt x="113" y="18"/>
                    </a:cubicBezTo>
                    <a:cubicBezTo>
                      <a:pt x="112" y="19"/>
                      <a:pt x="112" y="19"/>
                      <a:pt x="112" y="19"/>
                    </a:cubicBezTo>
                    <a:cubicBezTo>
                      <a:pt x="112" y="19"/>
                      <a:pt x="112" y="19"/>
                      <a:pt x="112" y="19"/>
                    </a:cubicBezTo>
                    <a:cubicBezTo>
                      <a:pt x="113" y="18"/>
                      <a:pt x="113" y="18"/>
                      <a:pt x="113" y="18"/>
                    </a:cubicBezTo>
                    <a:cubicBezTo>
                      <a:pt x="112" y="19"/>
                      <a:pt x="112" y="19"/>
                      <a:pt x="112" y="19"/>
                    </a:cubicBezTo>
                    <a:cubicBezTo>
                      <a:pt x="113" y="19"/>
                      <a:pt x="113" y="19"/>
                      <a:pt x="114" y="19"/>
                    </a:cubicBezTo>
                    <a:cubicBezTo>
                      <a:pt x="121" y="23"/>
                      <a:pt x="146" y="37"/>
                      <a:pt x="169" y="50"/>
                    </a:cubicBezTo>
                    <a:cubicBezTo>
                      <a:pt x="180" y="57"/>
                      <a:pt x="191" y="63"/>
                      <a:pt x="199" y="68"/>
                    </a:cubicBezTo>
                    <a:cubicBezTo>
                      <a:pt x="207" y="72"/>
                      <a:pt x="212" y="75"/>
                      <a:pt x="212" y="75"/>
                    </a:cubicBezTo>
                    <a:cubicBezTo>
                      <a:pt x="213" y="76"/>
                      <a:pt x="214" y="76"/>
                      <a:pt x="214" y="75"/>
                    </a:cubicBezTo>
                    <a:cubicBezTo>
                      <a:pt x="215" y="74"/>
                      <a:pt x="215" y="74"/>
                      <a:pt x="215" y="74"/>
                    </a:cubicBezTo>
                    <a:cubicBezTo>
                      <a:pt x="215" y="73"/>
                      <a:pt x="214" y="73"/>
                      <a:pt x="214" y="73"/>
                    </a:cubicBezTo>
                    <a:cubicBezTo>
                      <a:pt x="214" y="72"/>
                      <a:pt x="213" y="71"/>
                      <a:pt x="212" y="71"/>
                    </a:cubicBezTo>
                    <a:cubicBezTo>
                      <a:pt x="208" y="68"/>
                      <a:pt x="201" y="63"/>
                      <a:pt x="191" y="57"/>
                    </a:cubicBezTo>
                    <a:cubicBezTo>
                      <a:pt x="177" y="48"/>
                      <a:pt x="160" y="38"/>
                      <a:pt x="145" y="29"/>
                    </a:cubicBezTo>
                    <a:cubicBezTo>
                      <a:pt x="138" y="25"/>
                      <a:pt x="132" y="21"/>
                      <a:pt x="127" y="19"/>
                    </a:cubicBezTo>
                    <a:cubicBezTo>
                      <a:pt x="125" y="17"/>
                      <a:pt x="123" y="16"/>
                      <a:pt x="122" y="15"/>
                    </a:cubicBezTo>
                    <a:cubicBezTo>
                      <a:pt x="121" y="15"/>
                      <a:pt x="121" y="15"/>
                      <a:pt x="121" y="15"/>
                    </a:cubicBezTo>
                    <a:cubicBezTo>
                      <a:pt x="120" y="14"/>
                      <a:pt x="120" y="14"/>
                      <a:pt x="120" y="14"/>
                    </a:cubicBezTo>
                    <a:cubicBezTo>
                      <a:pt x="120" y="14"/>
                      <a:pt x="120" y="14"/>
                      <a:pt x="120" y="14"/>
                    </a:cubicBezTo>
                    <a:cubicBezTo>
                      <a:pt x="119" y="15"/>
                      <a:pt x="119" y="15"/>
                      <a:pt x="119" y="15"/>
                    </a:cubicBezTo>
                    <a:cubicBezTo>
                      <a:pt x="120" y="15"/>
                      <a:pt x="120" y="15"/>
                      <a:pt x="120" y="15"/>
                    </a:cubicBezTo>
                    <a:cubicBezTo>
                      <a:pt x="120" y="14"/>
                      <a:pt x="120" y="14"/>
                      <a:pt x="120" y="14"/>
                    </a:cubicBezTo>
                    <a:cubicBezTo>
                      <a:pt x="119" y="15"/>
                      <a:pt x="119" y="15"/>
                      <a:pt x="119" y="15"/>
                    </a:cubicBezTo>
                    <a:cubicBezTo>
                      <a:pt x="120" y="15"/>
                      <a:pt x="120" y="15"/>
                      <a:pt x="120" y="15"/>
                    </a:cubicBezTo>
                    <a:cubicBezTo>
                      <a:pt x="119" y="16"/>
                      <a:pt x="119" y="16"/>
                      <a:pt x="119" y="16"/>
                    </a:cubicBezTo>
                    <a:cubicBezTo>
                      <a:pt x="121" y="15"/>
                      <a:pt x="121" y="15"/>
                      <a:pt x="121" y="15"/>
                    </a:cubicBezTo>
                    <a:cubicBezTo>
                      <a:pt x="120" y="15"/>
                      <a:pt x="120" y="15"/>
                      <a:pt x="120" y="15"/>
                    </a:cubicBezTo>
                    <a:cubicBezTo>
                      <a:pt x="119" y="16"/>
                      <a:pt x="119" y="16"/>
                      <a:pt x="119" y="16"/>
                    </a:cubicBezTo>
                    <a:cubicBezTo>
                      <a:pt x="121" y="15"/>
                      <a:pt x="121" y="15"/>
                      <a:pt x="121" y="15"/>
                    </a:cubicBezTo>
                    <a:cubicBezTo>
                      <a:pt x="119" y="16"/>
                      <a:pt x="119" y="16"/>
                      <a:pt x="119" y="16"/>
                    </a:cubicBezTo>
                    <a:cubicBezTo>
                      <a:pt x="121" y="16"/>
                      <a:pt x="121" y="16"/>
                      <a:pt x="121" y="16"/>
                    </a:cubicBezTo>
                    <a:cubicBezTo>
                      <a:pt x="121" y="15"/>
                      <a:pt x="121" y="15"/>
                      <a:pt x="121" y="15"/>
                    </a:cubicBezTo>
                    <a:cubicBezTo>
                      <a:pt x="119" y="16"/>
                      <a:pt x="119" y="16"/>
                      <a:pt x="119" y="16"/>
                    </a:cubicBezTo>
                    <a:cubicBezTo>
                      <a:pt x="121" y="16"/>
                      <a:pt x="121" y="16"/>
                      <a:pt x="121" y="16"/>
                    </a:cubicBezTo>
                    <a:cubicBezTo>
                      <a:pt x="119" y="16"/>
                      <a:pt x="119" y="16"/>
                      <a:pt x="119" y="16"/>
                    </a:cubicBezTo>
                    <a:cubicBezTo>
                      <a:pt x="119" y="17"/>
                      <a:pt x="119" y="17"/>
                      <a:pt x="119" y="17"/>
                    </a:cubicBezTo>
                    <a:cubicBezTo>
                      <a:pt x="221" y="74"/>
                      <a:pt x="221" y="74"/>
                      <a:pt x="221" y="74"/>
                    </a:cubicBezTo>
                    <a:cubicBezTo>
                      <a:pt x="222" y="74"/>
                      <a:pt x="223" y="74"/>
                      <a:pt x="223" y="73"/>
                    </a:cubicBezTo>
                    <a:cubicBezTo>
                      <a:pt x="223" y="72"/>
                      <a:pt x="223" y="72"/>
                      <a:pt x="223" y="72"/>
                    </a:cubicBezTo>
                    <a:cubicBezTo>
                      <a:pt x="223" y="72"/>
                      <a:pt x="223" y="71"/>
                      <a:pt x="223" y="71"/>
                    </a:cubicBezTo>
                    <a:cubicBezTo>
                      <a:pt x="223" y="71"/>
                      <a:pt x="223" y="71"/>
                      <a:pt x="222" y="70"/>
                    </a:cubicBezTo>
                    <a:cubicBezTo>
                      <a:pt x="221" y="69"/>
                      <a:pt x="219" y="68"/>
                      <a:pt x="216" y="66"/>
                    </a:cubicBezTo>
                    <a:cubicBezTo>
                      <a:pt x="194" y="51"/>
                      <a:pt x="127" y="11"/>
                      <a:pt x="127" y="11"/>
                    </a:cubicBezTo>
                    <a:cubicBezTo>
                      <a:pt x="127" y="11"/>
                      <a:pt x="126" y="11"/>
                      <a:pt x="125" y="12"/>
                    </a:cubicBezTo>
                    <a:cubicBezTo>
                      <a:pt x="125" y="13"/>
                      <a:pt x="125" y="14"/>
                      <a:pt x="126" y="14"/>
                    </a:cubicBezTo>
                    <a:cubicBezTo>
                      <a:pt x="126" y="14"/>
                      <a:pt x="151" y="29"/>
                      <a:pt x="176" y="43"/>
                    </a:cubicBezTo>
                    <a:cubicBezTo>
                      <a:pt x="189" y="51"/>
                      <a:pt x="202" y="58"/>
                      <a:pt x="212" y="63"/>
                    </a:cubicBezTo>
                    <a:cubicBezTo>
                      <a:pt x="217" y="66"/>
                      <a:pt x="221" y="69"/>
                      <a:pt x="225" y="70"/>
                    </a:cubicBezTo>
                    <a:cubicBezTo>
                      <a:pt x="226" y="71"/>
                      <a:pt x="228" y="72"/>
                      <a:pt x="229" y="72"/>
                    </a:cubicBezTo>
                    <a:cubicBezTo>
                      <a:pt x="229" y="72"/>
                      <a:pt x="230" y="72"/>
                      <a:pt x="230" y="73"/>
                    </a:cubicBezTo>
                    <a:cubicBezTo>
                      <a:pt x="231" y="73"/>
                      <a:pt x="231" y="73"/>
                      <a:pt x="231" y="73"/>
                    </a:cubicBezTo>
                    <a:cubicBezTo>
                      <a:pt x="232" y="73"/>
                      <a:pt x="232" y="73"/>
                      <a:pt x="232" y="73"/>
                    </a:cubicBezTo>
                    <a:cubicBezTo>
                      <a:pt x="232" y="73"/>
                      <a:pt x="233" y="72"/>
                      <a:pt x="233" y="72"/>
                    </a:cubicBezTo>
                    <a:cubicBezTo>
                      <a:pt x="233" y="72"/>
                      <a:pt x="233" y="72"/>
                      <a:pt x="233" y="72"/>
                    </a:cubicBezTo>
                    <a:cubicBezTo>
                      <a:pt x="233" y="71"/>
                      <a:pt x="233" y="71"/>
                      <a:pt x="233" y="71"/>
                    </a:cubicBezTo>
                    <a:cubicBezTo>
                      <a:pt x="233" y="71"/>
                      <a:pt x="233" y="70"/>
                      <a:pt x="233" y="70"/>
                    </a:cubicBezTo>
                    <a:cubicBezTo>
                      <a:pt x="232" y="69"/>
                      <a:pt x="232" y="69"/>
                      <a:pt x="232" y="69"/>
                    </a:cubicBezTo>
                    <a:cubicBezTo>
                      <a:pt x="231" y="68"/>
                      <a:pt x="229" y="67"/>
                      <a:pt x="225" y="65"/>
                    </a:cubicBezTo>
                    <a:cubicBezTo>
                      <a:pt x="214" y="58"/>
                      <a:pt x="192" y="45"/>
                      <a:pt x="172" y="33"/>
                    </a:cubicBezTo>
                    <a:cubicBezTo>
                      <a:pt x="162" y="28"/>
                      <a:pt x="153" y="22"/>
                      <a:pt x="147" y="18"/>
                    </a:cubicBezTo>
                    <a:cubicBezTo>
                      <a:pt x="143" y="16"/>
                      <a:pt x="141" y="14"/>
                      <a:pt x="139" y="13"/>
                    </a:cubicBezTo>
                    <a:cubicBezTo>
                      <a:pt x="138" y="12"/>
                      <a:pt x="137" y="11"/>
                      <a:pt x="137" y="11"/>
                    </a:cubicBezTo>
                    <a:cubicBezTo>
                      <a:pt x="136" y="11"/>
                      <a:pt x="136" y="11"/>
                      <a:pt x="136" y="11"/>
                    </a:cubicBezTo>
                    <a:cubicBezTo>
                      <a:pt x="136" y="11"/>
                      <a:pt x="136" y="11"/>
                      <a:pt x="136" y="11"/>
                    </a:cubicBezTo>
                    <a:cubicBezTo>
                      <a:pt x="136" y="11"/>
                      <a:pt x="136" y="11"/>
                      <a:pt x="136" y="11"/>
                    </a:cubicBezTo>
                    <a:cubicBezTo>
                      <a:pt x="136" y="11"/>
                      <a:pt x="136" y="11"/>
                      <a:pt x="136" y="11"/>
                    </a:cubicBezTo>
                    <a:cubicBezTo>
                      <a:pt x="136" y="11"/>
                      <a:pt x="136" y="11"/>
                      <a:pt x="136" y="11"/>
                    </a:cubicBezTo>
                    <a:cubicBezTo>
                      <a:pt x="136" y="11"/>
                      <a:pt x="136" y="11"/>
                      <a:pt x="136" y="11"/>
                    </a:cubicBezTo>
                    <a:cubicBezTo>
                      <a:pt x="136" y="11"/>
                      <a:pt x="136" y="11"/>
                      <a:pt x="136" y="11"/>
                    </a:cubicBezTo>
                    <a:cubicBezTo>
                      <a:pt x="135" y="11"/>
                      <a:pt x="135" y="11"/>
                      <a:pt x="135" y="11"/>
                    </a:cubicBezTo>
                    <a:cubicBezTo>
                      <a:pt x="136" y="12"/>
                      <a:pt x="136" y="12"/>
                      <a:pt x="136" y="12"/>
                    </a:cubicBezTo>
                    <a:cubicBezTo>
                      <a:pt x="136" y="11"/>
                      <a:pt x="136" y="11"/>
                      <a:pt x="136" y="11"/>
                    </a:cubicBezTo>
                    <a:cubicBezTo>
                      <a:pt x="135" y="11"/>
                      <a:pt x="135" y="11"/>
                      <a:pt x="135" y="11"/>
                    </a:cubicBezTo>
                    <a:cubicBezTo>
                      <a:pt x="136" y="12"/>
                      <a:pt x="136" y="12"/>
                      <a:pt x="136" y="12"/>
                    </a:cubicBezTo>
                    <a:cubicBezTo>
                      <a:pt x="135" y="11"/>
                      <a:pt x="135" y="11"/>
                      <a:pt x="135" y="11"/>
                    </a:cubicBezTo>
                    <a:cubicBezTo>
                      <a:pt x="134" y="12"/>
                      <a:pt x="134" y="12"/>
                      <a:pt x="134" y="12"/>
                    </a:cubicBezTo>
                    <a:cubicBezTo>
                      <a:pt x="236" y="70"/>
                      <a:pt x="236" y="70"/>
                      <a:pt x="236" y="70"/>
                    </a:cubicBezTo>
                    <a:cubicBezTo>
                      <a:pt x="236" y="71"/>
                      <a:pt x="237" y="71"/>
                      <a:pt x="238" y="70"/>
                    </a:cubicBezTo>
                    <a:cubicBezTo>
                      <a:pt x="238" y="69"/>
                      <a:pt x="238" y="69"/>
                      <a:pt x="238" y="69"/>
                    </a:cubicBezTo>
                    <a:cubicBezTo>
                      <a:pt x="238" y="69"/>
                      <a:pt x="238" y="68"/>
                      <a:pt x="237" y="68"/>
                    </a:cubicBezTo>
                    <a:cubicBezTo>
                      <a:pt x="237" y="67"/>
                      <a:pt x="237" y="67"/>
                      <a:pt x="237" y="67"/>
                    </a:cubicBezTo>
                    <a:cubicBezTo>
                      <a:pt x="236" y="66"/>
                      <a:pt x="233" y="65"/>
                      <a:pt x="230" y="62"/>
                    </a:cubicBezTo>
                    <a:cubicBezTo>
                      <a:pt x="219" y="55"/>
                      <a:pt x="196" y="41"/>
                      <a:pt x="176" y="29"/>
                    </a:cubicBezTo>
                    <a:cubicBezTo>
                      <a:pt x="166" y="23"/>
                      <a:pt x="157" y="18"/>
                      <a:pt x="151" y="14"/>
                    </a:cubicBezTo>
                    <a:cubicBezTo>
                      <a:pt x="147" y="12"/>
                      <a:pt x="144" y="10"/>
                      <a:pt x="143" y="9"/>
                    </a:cubicBezTo>
                    <a:cubicBezTo>
                      <a:pt x="142" y="8"/>
                      <a:pt x="141" y="8"/>
                      <a:pt x="140" y="7"/>
                    </a:cubicBezTo>
                    <a:cubicBezTo>
                      <a:pt x="140" y="7"/>
                      <a:pt x="140" y="7"/>
                      <a:pt x="140" y="7"/>
                    </a:cubicBezTo>
                    <a:cubicBezTo>
                      <a:pt x="140" y="7"/>
                      <a:pt x="140" y="7"/>
                      <a:pt x="140" y="7"/>
                    </a:cubicBezTo>
                    <a:cubicBezTo>
                      <a:pt x="139" y="8"/>
                      <a:pt x="139" y="8"/>
                      <a:pt x="139" y="8"/>
                    </a:cubicBezTo>
                    <a:cubicBezTo>
                      <a:pt x="140" y="7"/>
                      <a:pt x="140" y="7"/>
                      <a:pt x="140" y="7"/>
                    </a:cubicBezTo>
                    <a:cubicBezTo>
                      <a:pt x="140" y="7"/>
                      <a:pt x="140" y="7"/>
                      <a:pt x="140" y="7"/>
                    </a:cubicBezTo>
                    <a:cubicBezTo>
                      <a:pt x="139" y="8"/>
                      <a:pt x="139" y="8"/>
                      <a:pt x="139" y="8"/>
                    </a:cubicBezTo>
                    <a:cubicBezTo>
                      <a:pt x="140" y="7"/>
                      <a:pt x="140" y="7"/>
                      <a:pt x="140" y="7"/>
                    </a:cubicBezTo>
                    <a:cubicBezTo>
                      <a:pt x="139" y="8"/>
                      <a:pt x="139" y="8"/>
                      <a:pt x="139" y="8"/>
                    </a:cubicBezTo>
                    <a:cubicBezTo>
                      <a:pt x="140" y="7"/>
                      <a:pt x="140" y="7"/>
                      <a:pt x="140" y="7"/>
                    </a:cubicBezTo>
                    <a:cubicBezTo>
                      <a:pt x="140" y="7"/>
                      <a:pt x="140" y="7"/>
                      <a:pt x="140" y="7"/>
                    </a:cubicBezTo>
                    <a:cubicBezTo>
                      <a:pt x="139" y="8"/>
                      <a:pt x="139" y="8"/>
                      <a:pt x="139" y="8"/>
                    </a:cubicBezTo>
                    <a:cubicBezTo>
                      <a:pt x="140" y="7"/>
                      <a:pt x="140" y="7"/>
                      <a:pt x="140" y="7"/>
                    </a:cubicBezTo>
                    <a:cubicBezTo>
                      <a:pt x="139" y="8"/>
                      <a:pt x="139" y="8"/>
                      <a:pt x="139" y="8"/>
                    </a:cubicBezTo>
                    <a:cubicBezTo>
                      <a:pt x="140" y="7"/>
                      <a:pt x="140" y="7"/>
                      <a:pt x="140" y="7"/>
                    </a:cubicBezTo>
                    <a:cubicBezTo>
                      <a:pt x="140" y="7"/>
                      <a:pt x="140" y="7"/>
                      <a:pt x="140" y="7"/>
                    </a:cubicBezTo>
                    <a:cubicBezTo>
                      <a:pt x="139" y="8"/>
                      <a:pt x="139" y="8"/>
                      <a:pt x="139" y="8"/>
                    </a:cubicBezTo>
                    <a:cubicBezTo>
                      <a:pt x="140" y="7"/>
                      <a:pt x="140" y="7"/>
                      <a:pt x="140" y="7"/>
                    </a:cubicBezTo>
                    <a:cubicBezTo>
                      <a:pt x="139" y="8"/>
                      <a:pt x="139" y="8"/>
                      <a:pt x="139" y="8"/>
                    </a:cubicBezTo>
                    <a:cubicBezTo>
                      <a:pt x="140" y="8"/>
                      <a:pt x="140" y="8"/>
                      <a:pt x="140" y="8"/>
                    </a:cubicBezTo>
                    <a:cubicBezTo>
                      <a:pt x="140" y="7"/>
                      <a:pt x="140" y="7"/>
                      <a:pt x="140" y="7"/>
                    </a:cubicBezTo>
                    <a:cubicBezTo>
                      <a:pt x="139" y="8"/>
                      <a:pt x="139" y="8"/>
                      <a:pt x="139" y="8"/>
                    </a:cubicBezTo>
                    <a:cubicBezTo>
                      <a:pt x="140" y="8"/>
                      <a:pt x="140" y="8"/>
                      <a:pt x="140" y="8"/>
                    </a:cubicBezTo>
                    <a:cubicBezTo>
                      <a:pt x="139" y="8"/>
                      <a:pt x="139" y="8"/>
                      <a:pt x="139" y="8"/>
                    </a:cubicBezTo>
                    <a:cubicBezTo>
                      <a:pt x="140" y="8"/>
                      <a:pt x="140" y="8"/>
                      <a:pt x="140" y="8"/>
                    </a:cubicBezTo>
                    <a:cubicBezTo>
                      <a:pt x="140" y="8"/>
                      <a:pt x="140" y="8"/>
                      <a:pt x="140" y="8"/>
                    </a:cubicBezTo>
                    <a:cubicBezTo>
                      <a:pt x="139" y="8"/>
                      <a:pt x="139" y="8"/>
                      <a:pt x="139" y="8"/>
                    </a:cubicBezTo>
                    <a:cubicBezTo>
                      <a:pt x="140" y="8"/>
                      <a:pt x="140" y="8"/>
                      <a:pt x="140" y="8"/>
                    </a:cubicBezTo>
                    <a:cubicBezTo>
                      <a:pt x="139" y="8"/>
                      <a:pt x="139" y="8"/>
                      <a:pt x="139" y="8"/>
                    </a:cubicBezTo>
                    <a:cubicBezTo>
                      <a:pt x="138" y="10"/>
                      <a:pt x="138" y="10"/>
                      <a:pt x="138" y="10"/>
                    </a:cubicBezTo>
                    <a:cubicBezTo>
                      <a:pt x="138" y="10"/>
                      <a:pt x="163" y="24"/>
                      <a:pt x="188" y="39"/>
                    </a:cubicBezTo>
                    <a:cubicBezTo>
                      <a:pt x="200" y="47"/>
                      <a:pt x="213" y="54"/>
                      <a:pt x="223" y="60"/>
                    </a:cubicBezTo>
                    <a:cubicBezTo>
                      <a:pt x="228" y="62"/>
                      <a:pt x="232" y="65"/>
                      <a:pt x="235" y="66"/>
                    </a:cubicBezTo>
                    <a:cubicBezTo>
                      <a:pt x="237" y="67"/>
                      <a:pt x="238" y="68"/>
                      <a:pt x="239" y="68"/>
                    </a:cubicBezTo>
                    <a:cubicBezTo>
                      <a:pt x="239" y="69"/>
                      <a:pt x="240" y="69"/>
                      <a:pt x="240" y="69"/>
                    </a:cubicBezTo>
                    <a:cubicBezTo>
                      <a:pt x="241" y="69"/>
                      <a:pt x="241" y="69"/>
                      <a:pt x="241" y="69"/>
                    </a:cubicBezTo>
                    <a:cubicBezTo>
                      <a:pt x="242" y="69"/>
                      <a:pt x="242" y="69"/>
                      <a:pt x="242" y="69"/>
                    </a:cubicBezTo>
                    <a:cubicBezTo>
                      <a:pt x="242" y="69"/>
                      <a:pt x="243" y="69"/>
                      <a:pt x="243" y="68"/>
                    </a:cubicBezTo>
                    <a:cubicBezTo>
                      <a:pt x="243" y="68"/>
                      <a:pt x="243" y="68"/>
                      <a:pt x="243" y="68"/>
                    </a:cubicBezTo>
                    <a:cubicBezTo>
                      <a:pt x="243" y="68"/>
                      <a:pt x="243" y="68"/>
                      <a:pt x="243" y="68"/>
                    </a:cubicBezTo>
                    <a:cubicBezTo>
                      <a:pt x="243" y="67"/>
                      <a:pt x="243" y="67"/>
                      <a:pt x="243" y="67"/>
                    </a:cubicBezTo>
                    <a:cubicBezTo>
                      <a:pt x="243" y="66"/>
                      <a:pt x="242" y="66"/>
                      <a:pt x="242" y="66"/>
                    </a:cubicBezTo>
                    <a:cubicBezTo>
                      <a:pt x="241" y="65"/>
                      <a:pt x="239" y="63"/>
                      <a:pt x="235" y="61"/>
                    </a:cubicBezTo>
                    <a:cubicBezTo>
                      <a:pt x="213" y="46"/>
                      <a:pt x="146" y="6"/>
                      <a:pt x="146" y="6"/>
                    </a:cubicBezTo>
                    <a:cubicBezTo>
                      <a:pt x="146" y="8"/>
                      <a:pt x="146" y="8"/>
                      <a:pt x="146" y="8"/>
                    </a:cubicBezTo>
                    <a:cubicBezTo>
                      <a:pt x="147" y="8"/>
                      <a:pt x="147" y="8"/>
                      <a:pt x="147" y="8"/>
                    </a:cubicBezTo>
                    <a:cubicBezTo>
                      <a:pt x="146" y="8"/>
                      <a:pt x="146" y="8"/>
                      <a:pt x="146" y="8"/>
                    </a:cubicBezTo>
                    <a:cubicBezTo>
                      <a:pt x="146" y="9"/>
                      <a:pt x="146" y="9"/>
                      <a:pt x="146" y="9"/>
                    </a:cubicBezTo>
                    <a:cubicBezTo>
                      <a:pt x="147" y="8"/>
                      <a:pt x="147" y="8"/>
                      <a:pt x="147" y="8"/>
                    </a:cubicBezTo>
                    <a:cubicBezTo>
                      <a:pt x="146" y="8"/>
                      <a:pt x="146" y="8"/>
                      <a:pt x="146" y="8"/>
                    </a:cubicBezTo>
                    <a:cubicBezTo>
                      <a:pt x="146" y="9"/>
                      <a:pt x="146" y="9"/>
                      <a:pt x="146" y="9"/>
                    </a:cubicBezTo>
                    <a:cubicBezTo>
                      <a:pt x="146" y="8"/>
                      <a:pt x="146" y="8"/>
                      <a:pt x="146" y="8"/>
                    </a:cubicBezTo>
                    <a:cubicBezTo>
                      <a:pt x="146" y="9"/>
                      <a:pt x="146" y="9"/>
                      <a:pt x="146" y="9"/>
                    </a:cubicBezTo>
                    <a:cubicBezTo>
                      <a:pt x="146" y="9"/>
                      <a:pt x="146" y="9"/>
                      <a:pt x="146" y="9"/>
                    </a:cubicBezTo>
                    <a:cubicBezTo>
                      <a:pt x="146" y="8"/>
                      <a:pt x="146" y="8"/>
                      <a:pt x="146" y="8"/>
                    </a:cubicBezTo>
                    <a:cubicBezTo>
                      <a:pt x="146" y="9"/>
                      <a:pt x="146" y="9"/>
                      <a:pt x="146" y="9"/>
                    </a:cubicBezTo>
                    <a:cubicBezTo>
                      <a:pt x="146" y="8"/>
                      <a:pt x="146" y="8"/>
                      <a:pt x="146" y="8"/>
                    </a:cubicBezTo>
                    <a:cubicBezTo>
                      <a:pt x="145" y="9"/>
                      <a:pt x="145" y="9"/>
                      <a:pt x="145" y="9"/>
                    </a:cubicBezTo>
                    <a:cubicBezTo>
                      <a:pt x="146" y="9"/>
                      <a:pt x="146" y="9"/>
                      <a:pt x="146" y="9"/>
                    </a:cubicBezTo>
                    <a:cubicBezTo>
                      <a:pt x="146" y="8"/>
                      <a:pt x="146" y="8"/>
                      <a:pt x="146" y="8"/>
                    </a:cubicBezTo>
                    <a:cubicBezTo>
                      <a:pt x="145" y="9"/>
                      <a:pt x="145" y="9"/>
                      <a:pt x="145" y="9"/>
                    </a:cubicBezTo>
                    <a:cubicBezTo>
                      <a:pt x="145" y="9"/>
                      <a:pt x="145" y="9"/>
                      <a:pt x="145" y="9"/>
                    </a:cubicBezTo>
                    <a:cubicBezTo>
                      <a:pt x="145" y="9"/>
                      <a:pt x="145" y="9"/>
                      <a:pt x="145" y="9"/>
                    </a:cubicBezTo>
                    <a:cubicBezTo>
                      <a:pt x="145" y="9"/>
                      <a:pt x="145" y="9"/>
                      <a:pt x="145" y="9"/>
                    </a:cubicBezTo>
                    <a:cubicBezTo>
                      <a:pt x="145" y="9"/>
                      <a:pt x="145" y="9"/>
                      <a:pt x="145" y="9"/>
                    </a:cubicBezTo>
                    <a:cubicBezTo>
                      <a:pt x="145" y="9"/>
                      <a:pt x="145" y="9"/>
                      <a:pt x="145" y="9"/>
                    </a:cubicBezTo>
                    <a:cubicBezTo>
                      <a:pt x="145" y="9"/>
                      <a:pt x="146" y="9"/>
                      <a:pt x="147" y="10"/>
                    </a:cubicBezTo>
                    <a:cubicBezTo>
                      <a:pt x="154" y="14"/>
                      <a:pt x="178" y="28"/>
                      <a:pt x="201" y="41"/>
                    </a:cubicBezTo>
                    <a:cubicBezTo>
                      <a:pt x="212" y="47"/>
                      <a:pt x="224" y="54"/>
                      <a:pt x="232" y="59"/>
                    </a:cubicBezTo>
                    <a:cubicBezTo>
                      <a:pt x="237" y="61"/>
                      <a:pt x="240" y="63"/>
                      <a:pt x="243" y="64"/>
                    </a:cubicBezTo>
                    <a:cubicBezTo>
                      <a:pt x="244" y="65"/>
                      <a:pt x="246" y="65"/>
                      <a:pt x="246" y="66"/>
                    </a:cubicBezTo>
                    <a:cubicBezTo>
                      <a:pt x="247" y="66"/>
                      <a:pt x="247" y="66"/>
                      <a:pt x="248" y="66"/>
                    </a:cubicBezTo>
                    <a:cubicBezTo>
                      <a:pt x="248" y="66"/>
                      <a:pt x="248" y="66"/>
                      <a:pt x="249" y="66"/>
                    </a:cubicBezTo>
                    <a:cubicBezTo>
                      <a:pt x="249" y="66"/>
                      <a:pt x="249" y="66"/>
                      <a:pt x="249" y="66"/>
                    </a:cubicBezTo>
                    <a:cubicBezTo>
                      <a:pt x="250" y="66"/>
                      <a:pt x="250" y="66"/>
                      <a:pt x="250" y="66"/>
                    </a:cubicBezTo>
                    <a:cubicBezTo>
                      <a:pt x="250" y="65"/>
                      <a:pt x="250" y="65"/>
                      <a:pt x="250" y="65"/>
                    </a:cubicBezTo>
                    <a:cubicBezTo>
                      <a:pt x="250" y="64"/>
                      <a:pt x="250" y="64"/>
                      <a:pt x="250" y="64"/>
                    </a:cubicBezTo>
                    <a:cubicBezTo>
                      <a:pt x="250" y="64"/>
                      <a:pt x="244" y="60"/>
                      <a:pt x="235" y="54"/>
                    </a:cubicBezTo>
                    <a:cubicBezTo>
                      <a:pt x="221" y="46"/>
                      <a:pt x="201" y="34"/>
                      <a:pt x="184" y="23"/>
                    </a:cubicBezTo>
                    <a:cubicBezTo>
                      <a:pt x="176" y="18"/>
                      <a:pt x="168" y="13"/>
                      <a:pt x="162" y="10"/>
                    </a:cubicBezTo>
                    <a:cubicBezTo>
                      <a:pt x="160" y="8"/>
                      <a:pt x="158" y="6"/>
                      <a:pt x="156" y="5"/>
                    </a:cubicBezTo>
                    <a:cubicBezTo>
                      <a:pt x="155" y="5"/>
                      <a:pt x="155" y="4"/>
                      <a:pt x="154" y="4"/>
                    </a:cubicBezTo>
                    <a:cubicBezTo>
                      <a:pt x="154" y="4"/>
                      <a:pt x="154" y="4"/>
                      <a:pt x="154" y="4"/>
                    </a:cubicBezTo>
                    <a:cubicBezTo>
                      <a:pt x="154" y="4"/>
                      <a:pt x="154" y="4"/>
                      <a:pt x="154" y="4"/>
                    </a:cubicBezTo>
                    <a:cubicBezTo>
                      <a:pt x="153" y="4"/>
                      <a:pt x="153" y="4"/>
                      <a:pt x="153" y="4"/>
                    </a:cubicBezTo>
                    <a:cubicBezTo>
                      <a:pt x="154" y="4"/>
                      <a:pt x="154" y="4"/>
                      <a:pt x="154" y="4"/>
                    </a:cubicBezTo>
                    <a:cubicBezTo>
                      <a:pt x="154" y="4"/>
                      <a:pt x="154" y="4"/>
                      <a:pt x="154" y="4"/>
                    </a:cubicBezTo>
                    <a:cubicBezTo>
                      <a:pt x="153" y="4"/>
                      <a:pt x="153" y="4"/>
                      <a:pt x="153" y="4"/>
                    </a:cubicBezTo>
                    <a:cubicBezTo>
                      <a:pt x="154" y="4"/>
                      <a:pt x="154" y="4"/>
                      <a:pt x="154" y="4"/>
                    </a:cubicBezTo>
                    <a:cubicBezTo>
                      <a:pt x="153" y="5"/>
                      <a:pt x="153" y="5"/>
                      <a:pt x="153" y="5"/>
                    </a:cubicBezTo>
                    <a:cubicBezTo>
                      <a:pt x="154" y="5"/>
                      <a:pt x="154" y="5"/>
                      <a:pt x="154" y="5"/>
                    </a:cubicBezTo>
                    <a:cubicBezTo>
                      <a:pt x="154" y="4"/>
                      <a:pt x="154" y="4"/>
                      <a:pt x="154" y="4"/>
                    </a:cubicBezTo>
                    <a:cubicBezTo>
                      <a:pt x="153" y="5"/>
                      <a:pt x="153" y="5"/>
                      <a:pt x="153" y="5"/>
                    </a:cubicBezTo>
                    <a:cubicBezTo>
                      <a:pt x="154" y="5"/>
                      <a:pt x="154" y="5"/>
                      <a:pt x="154" y="5"/>
                    </a:cubicBezTo>
                    <a:cubicBezTo>
                      <a:pt x="153" y="5"/>
                      <a:pt x="153" y="5"/>
                      <a:pt x="153" y="5"/>
                    </a:cubicBezTo>
                    <a:cubicBezTo>
                      <a:pt x="152" y="6"/>
                      <a:pt x="152" y="6"/>
                      <a:pt x="152" y="6"/>
                    </a:cubicBezTo>
                    <a:cubicBezTo>
                      <a:pt x="152" y="6"/>
                      <a:pt x="177" y="21"/>
                      <a:pt x="203" y="35"/>
                    </a:cubicBezTo>
                    <a:cubicBezTo>
                      <a:pt x="215" y="42"/>
                      <a:pt x="228" y="50"/>
                      <a:pt x="238" y="55"/>
                    </a:cubicBezTo>
                    <a:cubicBezTo>
                      <a:pt x="242" y="58"/>
                      <a:pt x="246" y="60"/>
                      <a:pt x="249" y="62"/>
                    </a:cubicBezTo>
                    <a:cubicBezTo>
                      <a:pt x="251" y="62"/>
                      <a:pt x="252" y="63"/>
                      <a:pt x="253" y="64"/>
                    </a:cubicBezTo>
                    <a:cubicBezTo>
                      <a:pt x="253" y="64"/>
                      <a:pt x="254" y="64"/>
                      <a:pt x="254" y="64"/>
                    </a:cubicBezTo>
                    <a:cubicBezTo>
                      <a:pt x="254" y="64"/>
                      <a:pt x="254" y="64"/>
                      <a:pt x="254" y="64"/>
                    </a:cubicBezTo>
                    <a:cubicBezTo>
                      <a:pt x="254" y="64"/>
                      <a:pt x="254" y="64"/>
                      <a:pt x="254" y="64"/>
                    </a:cubicBezTo>
                    <a:cubicBezTo>
                      <a:pt x="255" y="64"/>
                      <a:pt x="255" y="64"/>
                      <a:pt x="255" y="64"/>
                    </a:cubicBezTo>
                    <a:cubicBezTo>
                      <a:pt x="255" y="64"/>
                      <a:pt x="256" y="64"/>
                      <a:pt x="256" y="64"/>
                    </a:cubicBezTo>
                    <a:cubicBezTo>
                      <a:pt x="256" y="63"/>
                      <a:pt x="256" y="63"/>
                      <a:pt x="256" y="63"/>
                    </a:cubicBezTo>
                    <a:cubicBezTo>
                      <a:pt x="256" y="62"/>
                      <a:pt x="256" y="62"/>
                      <a:pt x="256" y="62"/>
                    </a:cubicBezTo>
                    <a:cubicBezTo>
                      <a:pt x="256" y="62"/>
                      <a:pt x="256" y="62"/>
                      <a:pt x="256" y="62"/>
                    </a:cubicBezTo>
                    <a:cubicBezTo>
                      <a:pt x="255" y="61"/>
                      <a:pt x="255" y="61"/>
                      <a:pt x="255" y="61"/>
                    </a:cubicBezTo>
                    <a:cubicBezTo>
                      <a:pt x="253" y="60"/>
                      <a:pt x="247" y="56"/>
                      <a:pt x="237" y="50"/>
                    </a:cubicBezTo>
                    <a:cubicBezTo>
                      <a:pt x="210" y="33"/>
                      <a:pt x="161" y="3"/>
                      <a:pt x="161" y="3"/>
                    </a:cubicBezTo>
                    <a:cubicBezTo>
                      <a:pt x="161" y="4"/>
                      <a:pt x="161" y="4"/>
                      <a:pt x="161" y="4"/>
                    </a:cubicBezTo>
                    <a:cubicBezTo>
                      <a:pt x="162" y="5"/>
                      <a:pt x="162" y="5"/>
                      <a:pt x="162" y="5"/>
                    </a:cubicBezTo>
                    <a:cubicBezTo>
                      <a:pt x="161" y="4"/>
                      <a:pt x="161" y="4"/>
                      <a:pt x="161" y="4"/>
                    </a:cubicBezTo>
                    <a:cubicBezTo>
                      <a:pt x="161" y="5"/>
                      <a:pt x="161" y="5"/>
                      <a:pt x="161" y="5"/>
                    </a:cubicBezTo>
                    <a:cubicBezTo>
                      <a:pt x="162" y="5"/>
                      <a:pt x="162" y="5"/>
                      <a:pt x="162" y="5"/>
                    </a:cubicBezTo>
                    <a:cubicBezTo>
                      <a:pt x="161" y="4"/>
                      <a:pt x="161" y="4"/>
                      <a:pt x="161" y="4"/>
                    </a:cubicBezTo>
                    <a:cubicBezTo>
                      <a:pt x="161" y="5"/>
                      <a:pt x="161" y="5"/>
                      <a:pt x="161" y="5"/>
                    </a:cubicBezTo>
                    <a:cubicBezTo>
                      <a:pt x="161" y="4"/>
                      <a:pt x="161" y="4"/>
                      <a:pt x="161" y="4"/>
                    </a:cubicBezTo>
                    <a:cubicBezTo>
                      <a:pt x="161" y="5"/>
                      <a:pt x="161" y="5"/>
                      <a:pt x="161" y="5"/>
                    </a:cubicBezTo>
                    <a:cubicBezTo>
                      <a:pt x="161" y="5"/>
                      <a:pt x="161" y="5"/>
                      <a:pt x="161" y="5"/>
                    </a:cubicBezTo>
                    <a:cubicBezTo>
                      <a:pt x="161" y="4"/>
                      <a:pt x="161" y="4"/>
                      <a:pt x="161" y="4"/>
                    </a:cubicBezTo>
                    <a:cubicBezTo>
                      <a:pt x="161" y="5"/>
                      <a:pt x="161" y="5"/>
                      <a:pt x="161" y="5"/>
                    </a:cubicBezTo>
                    <a:cubicBezTo>
                      <a:pt x="161" y="5"/>
                      <a:pt x="161" y="5"/>
                      <a:pt x="161" y="5"/>
                    </a:cubicBezTo>
                    <a:cubicBezTo>
                      <a:pt x="161" y="5"/>
                      <a:pt x="161" y="5"/>
                      <a:pt x="161" y="5"/>
                    </a:cubicBezTo>
                    <a:cubicBezTo>
                      <a:pt x="161" y="5"/>
                      <a:pt x="161" y="5"/>
                      <a:pt x="161" y="5"/>
                    </a:cubicBezTo>
                    <a:cubicBezTo>
                      <a:pt x="161" y="5"/>
                      <a:pt x="161" y="5"/>
                      <a:pt x="161" y="5"/>
                    </a:cubicBezTo>
                    <a:cubicBezTo>
                      <a:pt x="161" y="5"/>
                      <a:pt x="161" y="5"/>
                      <a:pt x="161" y="5"/>
                    </a:cubicBezTo>
                    <a:cubicBezTo>
                      <a:pt x="161" y="5"/>
                      <a:pt x="162" y="6"/>
                      <a:pt x="163" y="6"/>
                    </a:cubicBezTo>
                    <a:cubicBezTo>
                      <a:pt x="167" y="8"/>
                      <a:pt x="175" y="12"/>
                      <a:pt x="185" y="18"/>
                    </a:cubicBezTo>
                    <a:cubicBezTo>
                      <a:pt x="200" y="26"/>
                      <a:pt x="219" y="37"/>
                      <a:pt x="234" y="46"/>
                    </a:cubicBezTo>
                    <a:cubicBezTo>
                      <a:pt x="242" y="51"/>
                      <a:pt x="249" y="55"/>
                      <a:pt x="254" y="58"/>
                    </a:cubicBezTo>
                    <a:cubicBezTo>
                      <a:pt x="258" y="60"/>
                      <a:pt x="261" y="62"/>
                      <a:pt x="261" y="62"/>
                    </a:cubicBezTo>
                    <a:cubicBezTo>
                      <a:pt x="262" y="63"/>
                      <a:pt x="263" y="62"/>
                      <a:pt x="263" y="62"/>
                    </a:cubicBezTo>
                    <a:cubicBezTo>
                      <a:pt x="263" y="61"/>
                      <a:pt x="263" y="61"/>
                      <a:pt x="263" y="61"/>
                    </a:cubicBezTo>
                    <a:cubicBezTo>
                      <a:pt x="263" y="60"/>
                      <a:pt x="263" y="60"/>
                      <a:pt x="263" y="60"/>
                    </a:cubicBezTo>
                    <a:cubicBezTo>
                      <a:pt x="263" y="60"/>
                      <a:pt x="263" y="60"/>
                      <a:pt x="263" y="60"/>
                    </a:cubicBezTo>
                    <a:cubicBezTo>
                      <a:pt x="262" y="59"/>
                      <a:pt x="262" y="59"/>
                      <a:pt x="261" y="58"/>
                    </a:cubicBezTo>
                    <a:cubicBezTo>
                      <a:pt x="254" y="54"/>
                      <a:pt x="231" y="40"/>
                      <a:pt x="209" y="27"/>
                    </a:cubicBezTo>
                    <a:cubicBezTo>
                      <a:pt x="199" y="20"/>
                      <a:pt x="188" y="14"/>
                      <a:pt x="180" y="9"/>
                    </a:cubicBezTo>
                    <a:cubicBezTo>
                      <a:pt x="177" y="7"/>
                      <a:pt x="174" y="4"/>
                      <a:pt x="171" y="3"/>
                    </a:cubicBezTo>
                    <a:cubicBezTo>
                      <a:pt x="170" y="2"/>
                      <a:pt x="169" y="2"/>
                      <a:pt x="169" y="1"/>
                    </a:cubicBezTo>
                    <a:cubicBezTo>
                      <a:pt x="168" y="1"/>
                      <a:pt x="168" y="1"/>
                      <a:pt x="168" y="1"/>
                    </a:cubicBezTo>
                    <a:cubicBezTo>
                      <a:pt x="168" y="1"/>
                      <a:pt x="168" y="1"/>
                      <a:pt x="168" y="1"/>
                    </a:cubicBezTo>
                    <a:cubicBezTo>
                      <a:pt x="167" y="2"/>
                      <a:pt x="167" y="2"/>
                      <a:pt x="167" y="2"/>
                    </a:cubicBezTo>
                    <a:cubicBezTo>
                      <a:pt x="169" y="2"/>
                      <a:pt x="169" y="2"/>
                      <a:pt x="169" y="2"/>
                    </a:cubicBezTo>
                    <a:cubicBezTo>
                      <a:pt x="169" y="1"/>
                      <a:pt x="168" y="1"/>
                      <a:pt x="168" y="1"/>
                    </a:cubicBezTo>
                    <a:cubicBezTo>
                      <a:pt x="167" y="2"/>
                      <a:pt x="167" y="2"/>
                      <a:pt x="167" y="2"/>
                    </a:cubicBezTo>
                    <a:cubicBezTo>
                      <a:pt x="169" y="2"/>
                      <a:pt x="169" y="2"/>
                      <a:pt x="169" y="2"/>
                    </a:cubicBezTo>
                    <a:cubicBezTo>
                      <a:pt x="167" y="2"/>
                      <a:pt x="167" y="2"/>
                      <a:pt x="167" y="2"/>
                    </a:cubicBezTo>
                    <a:cubicBezTo>
                      <a:pt x="168" y="2"/>
                      <a:pt x="168" y="2"/>
                      <a:pt x="168" y="2"/>
                    </a:cubicBezTo>
                    <a:cubicBezTo>
                      <a:pt x="169" y="2"/>
                      <a:pt x="169" y="2"/>
                      <a:pt x="169" y="2"/>
                    </a:cubicBezTo>
                    <a:cubicBezTo>
                      <a:pt x="167" y="2"/>
                      <a:pt x="167" y="2"/>
                      <a:pt x="167" y="2"/>
                    </a:cubicBezTo>
                    <a:cubicBezTo>
                      <a:pt x="168" y="2"/>
                      <a:pt x="168" y="2"/>
                      <a:pt x="168" y="2"/>
                    </a:cubicBezTo>
                    <a:cubicBezTo>
                      <a:pt x="169" y="2"/>
                      <a:pt x="169" y="1"/>
                      <a:pt x="168" y="0"/>
                    </a:cubicBezTo>
                    <a:cubicBezTo>
                      <a:pt x="167" y="0"/>
                      <a:pt x="166" y="0"/>
                      <a:pt x="166" y="1"/>
                    </a:cubicBezTo>
                    <a:cubicBezTo>
                      <a:pt x="166" y="2"/>
                      <a:pt x="166" y="2"/>
                      <a:pt x="166" y="2"/>
                    </a:cubicBezTo>
                    <a:cubicBezTo>
                      <a:pt x="166" y="2"/>
                      <a:pt x="166" y="2"/>
                      <a:pt x="166" y="3"/>
                    </a:cubicBezTo>
                    <a:cubicBezTo>
                      <a:pt x="167" y="3"/>
                      <a:pt x="167" y="3"/>
                      <a:pt x="167" y="3"/>
                    </a:cubicBezTo>
                    <a:cubicBezTo>
                      <a:pt x="168" y="4"/>
                      <a:pt x="170" y="6"/>
                      <a:pt x="173" y="8"/>
                    </a:cubicBezTo>
                    <a:cubicBezTo>
                      <a:pt x="184" y="15"/>
                      <a:pt x="206" y="28"/>
                      <a:pt x="225" y="40"/>
                    </a:cubicBezTo>
                    <a:cubicBezTo>
                      <a:pt x="235" y="46"/>
                      <a:pt x="244" y="51"/>
                      <a:pt x="251" y="55"/>
                    </a:cubicBezTo>
                    <a:cubicBezTo>
                      <a:pt x="254" y="57"/>
                      <a:pt x="256" y="59"/>
                      <a:pt x="258" y="60"/>
                    </a:cubicBezTo>
                    <a:cubicBezTo>
                      <a:pt x="259" y="61"/>
                      <a:pt x="260" y="61"/>
                      <a:pt x="260" y="61"/>
                    </a:cubicBezTo>
                    <a:cubicBezTo>
                      <a:pt x="261" y="62"/>
                      <a:pt x="261" y="62"/>
                      <a:pt x="261" y="62"/>
                    </a:cubicBezTo>
                    <a:cubicBezTo>
                      <a:pt x="261" y="62"/>
                      <a:pt x="261" y="62"/>
                      <a:pt x="261" y="62"/>
                    </a:cubicBezTo>
                    <a:cubicBezTo>
                      <a:pt x="261" y="61"/>
                      <a:pt x="261" y="61"/>
                      <a:pt x="261" y="61"/>
                    </a:cubicBezTo>
                    <a:cubicBezTo>
                      <a:pt x="261" y="62"/>
                      <a:pt x="261" y="62"/>
                      <a:pt x="261" y="62"/>
                    </a:cubicBezTo>
                    <a:cubicBezTo>
                      <a:pt x="261" y="62"/>
                      <a:pt x="261" y="62"/>
                      <a:pt x="261" y="62"/>
                    </a:cubicBezTo>
                    <a:cubicBezTo>
                      <a:pt x="261" y="61"/>
                      <a:pt x="261" y="61"/>
                      <a:pt x="261" y="61"/>
                    </a:cubicBezTo>
                    <a:cubicBezTo>
                      <a:pt x="261" y="62"/>
                      <a:pt x="261" y="62"/>
                      <a:pt x="261" y="62"/>
                    </a:cubicBezTo>
                    <a:cubicBezTo>
                      <a:pt x="262" y="61"/>
                      <a:pt x="262" y="61"/>
                      <a:pt x="262" y="61"/>
                    </a:cubicBezTo>
                    <a:cubicBezTo>
                      <a:pt x="261" y="61"/>
                      <a:pt x="261" y="61"/>
                      <a:pt x="261" y="61"/>
                    </a:cubicBezTo>
                    <a:cubicBezTo>
                      <a:pt x="261" y="62"/>
                      <a:pt x="261" y="62"/>
                      <a:pt x="261" y="62"/>
                    </a:cubicBezTo>
                    <a:cubicBezTo>
                      <a:pt x="262" y="61"/>
                      <a:pt x="262" y="61"/>
                      <a:pt x="262" y="61"/>
                    </a:cubicBezTo>
                    <a:cubicBezTo>
                      <a:pt x="261" y="61"/>
                      <a:pt x="261" y="61"/>
                      <a:pt x="261" y="61"/>
                    </a:cubicBezTo>
                    <a:cubicBezTo>
                      <a:pt x="262" y="61"/>
                      <a:pt x="262" y="61"/>
                      <a:pt x="262" y="61"/>
                    </a:cubicBezTo>
                    <a:cubicBezTo>
                      <a:pt x="261" y="60"/>
                      <a:pt x="261" y="60"/>
                      <a:pt x="261" y="60"/>
                    </a:cubicBezTo>
                    <a:cubicBezTo>
                      <a:pt x="261" y="61"/>
                      <a:pt x="261" y="61"/>
                      <a:pt x="261" y="61"/>
                    </a:cubicBezTo>
                    <a:cubicBezTo>
                      <a:pt x="262" y="61"/>
                      <a:pt x="262" y="61"/>
                      <a:pt x="262" y="61"/>
                    </a:cubicBezTo>
                    <a:cubicBezTo>
                      <a:pt x="261" y="60"/>
                      <a:pt x="261" y="60"/>
                      <a:pt x="261" y="60"/>
                    </a:cubicBezTo>
                    <a:cubicBezTo>
                      <a:pt x="262" y="61"/>
                      <a:pt x="262" y="61"/>
                      <a:pt x="262" y="61"/>
                    </a:cubicBezTo>
                    <a:cubicBezTo>
                      <a:pt x="263" y="60"/>
                      <a:pt x="263" y="60"/>
                      <a:pt x="263" y="60"/>
                    </a:cubicBezTo>
                    <a:cubicBezTo>
                      <a:pt x="263" y="60"/>
                      <a:pt x="239" y="45"/>
                      <a:pt x="214" y="31"/>
                    </a:cubicBezTo>
                    <a:cubicBezTo>
                      <a:pt x="202" y="24"/>
                      <a:pt x="190" y="17"/>
                      <a:pt x="180" y="11"/>
                    </a:cubicBezTo>
                    <a:cubicBezTo>
                      <a:pt x="175" y="9"/>
                      <a:pt x="171" y="7"/>
                      <a:pt x="168" y="5"/>
                    </a:cubicBezTo>
                    <a:cubicBezTo>
                      <a:pt x="166" y="4"/>
                      <a:pt x="165" y="4"/>
                      <a:pt x="164" y="3"/>
                    </a:cubicBezTo>
                    <a:cubicBezTo>
                      <a:pt x="163" y="3"/>
                      <a:pt x="163" y="3"/>
                      <a:pt x="162" y="3"/>
                    </a:cubicBezTo>
                    <a:cubicBezTo>
                      <a:pt x="162" y="2"/>
                      <a:pt x="161" y="2"/>
                      <a:pt x="161" y="2"/>
                    </a:cubicBezTo>
                    <a:cubicBezTo>
                      <a:pt x="160" y="2"/>
                      <a:pt x="160" y="2"/>
                      <a:pt x="160" y="2"/>
                    </a:cubicBezTo>
                    <a:cubicBezTo>
                      <a:pt x="160" y="3"/>
                      <a:pt x="160" y="3"/>
                      <a:pt x="159" y="3"/>
                    </a:cubicBezTo>
                    <a:cubicBezTo>
                      <a:pt x="159" y="3"/>
                      <a:pt x="159" y="4"/>
                      <a:pt x="159" y="4"/>
                    </a:cubicBezTo>
                    <a:cubicBezTo>
                      <a:pt x="159" y="5"/>
                      <a:pt x="159" y="5"/>
                      <a:pt x="160" y="5"/>
                    </a:cubicBezTo>
                    <a:cubicBezTo>
                      <a:pt x="160" y="5"/>
                      <a:pt x="166" y="9"/>
                      <a:pt x="175" y="14"/>
                    </a:cubicBezTo>
                    <a:cubicBezTo>
                      <a:pt x="188" y="23"/>
                      <a:pt x="208" y="35"/>
                      <a:pt x="224" y="45"/>
                    </a:cubicBezTo>
                    <a:cubicBezTo>
                      <a:pt x="233" y="50"/>
                      <a:pt x="240" y="55"/>
                      <a:pt x="245" y="58"/>
                    </a:cubicBezTo>
                    <a:cubicBezTo>
                      <a:pt x="248" y="60"/>
                      <a:pt x="250" y="62"/>
                      <a:pt x="252" y="62"/>
                    </a:cubicBezTo>
                    <a:cubicBezTo>
                      <a:pt x="253" y="63"/>
                      <a:pt x="253" y="63"/>
                      <a:pt x="253" y="64"/>
                    </a:cubicBezTo>
                    <a:cubicBezTo>
                      <a:pt x="254" y="64"/>
                      <a:pt x="254" y="64"/>
                      <a:pt x="254" y="64"/>
                    </a:cubicBezTo>
                    <a:cubicBezTo>
                      <a:pt x="254" y="64"/>
                      <a:pt x="254" y="64"/>
                      <a:pt x="254" y="64"/>
                    </a:cubicBezTo>
                    <a:cubicBezTo>
                      <a:pt x="254" y="63"/>
                      <a:pt x="254" y="63"/>
                      <a:pt x="254" y="63"/>
                    </a:cubicBezTo>
                    <a:cubicBezTo>
                      <a:pt x="254" y="64"/>
                      <a:pt x="254" y="64"/>
                      <a:pt x="254" y="64"/>
                    </a:cubicBezTo>
                    <a:cubicBezTo>
                      <a:pt x="254" y="64"/>
                      <a:pt x="254" y="64"/>
                      <a:pt x="254" y="64"/>
                    </a:cubicBezTo>
                    <a:cubicBezTo>
                      <a:pt x="254" y="63"/>
                      <a:pt x="254" y="63"/>
                      <a:pt x="254" y="63"/>
                    </a:cubicBezTo>
                    <a:cubicBezTo>
                      <a:pt x="254" y="64"/>
                      <a:pt x="254" y="64"/>
                      <a:pt x="254" y="64"/>
                    </a:cubicBezTo>
                    <a:cubicBezTo>
                      <a:pt x="255" y="63"/>
                      <a:pt x="255" y="63"/>
                      <a:pt x="255" y="63"/>
                    </a:cubicBezTo>
                    <a:cubicBezTo>
                      <a:pt x="254" y="64"/>
                      <a:pt x="254" y="64"/>
                      <a:pt x="254" y="64"/>
                    </a:cubicBezTo>
                    <a:cubicBezTo>
                      <a:pt x="254" y="64"/>
                      <a:pt x="254" y="64"/>
                      <a:pt x="254" y="64"/>
                    </a:cubicBezTo>
                    <a:cubicBezTo>
                      <a:pt x="255" y="63"/>
                      <a:pt x="255" y="63"/>
                      <a:pt x="255" y="63"/>
                    </a:cubicBezTo>
                    <a:cubicBezTo>
                      <a:pt x="254" y="64"/>
                      <a:pt x="254" y="64"/>
                      <a:pt x="254" y="64"/>
                    </a:cubicBezTo>
                    <a:cubicBezTo>
                      <a:pt x="255" y="63"/>
                      <a:pt x="255" y="63"/>
                      <a:pt x="255" y="63"/>
                    </a:cubicBezTo>
                    <a:cubicBezTo>
                      <a:pt x="253" y="63"/>
                      <a:pt x="253" y="63"/>
                      <a:pt x="253" y="63"/>
                    </a:cubicBezTo>
                    <a:cubicBezTo>
                      <a:pt x="253" y="63"/>
                      <a:pt x="254" y="64"/>
                      <a:pt x="254" y="64"/>
                    </a:cubicBezTo>
                    <a:cubicBezTo>
                      <a:pt x="255" y="63"/>
                      <a:pt x="255" y="63"/>
                      <a:pt x="255" y="63"/>
                    </a:cubicBezTo>
                    <a:cubicBezTo>
                      <a:pt x="253" y="63"/>
                      <a:pt x="253" y="63"/>
                      <a:pt x="253" y="63"/>
                    </a:cubicBezTo>
                    <a:cubicBezTo>
                      <a:pt x="255" y="63"/>
                      <a:pt x="255" y="63"/>
                      <a:pt x="255" y="63"/>
                    </a:cubicBezTo>
                    <a:cubicBezTo>
                      <a:pt x="254" y="62"/>
                      <a:pt x="254" y="62"/>
                      <a:pt x="254" y="62"/>
                    </a:cubicBezTo>
                    <a:cubicBezTo>
                      <a:pt x="255" y="63"/>
                      <a:pt x="255" y="63"/>
                      <a:pt x="255" y="63"/>
                    </a:cubicBezTo>
                    <a:cubicBezTo>
                      <a:pt x="255" y="61"/>
                      <a:pt x="255" y="61"/>
                      <a:pt x="255" y="61"/>
                    </a:cubicBezTo>
                    <a:cubicBezTo>
                      <a:pt x="255" y="61"/>
                      <a:pt x="254" y="61"/>
                      <a:pt x="254" y="62"/>
                    </a:cubicBezTo>
                    <a:cubicBezTo>
                      <a:pt x="255" y="63"/>
                      <a:pt x="255" y="63"/>
                      <a:pt x="255" y="63"/>
                    </a:cubicBezTo>
                    <a:cubicBezTo>
                      <a:pt x="255" y="61"/>
                      <a:pt x="255" y="61"/>
                      <a:pt x="255" y="61"/>
                    </a:cubicBezTo>
                    <a:cubicBezTo>
                      <a:pt x="255" y="63"/>
                      <a:pt x="255" y="63"/>
                      <a:pt x="255" y="63"/>
                    </a:cubicBezTo>
                    <a:cubicBezTo>
                      <a:pt x="255" y="61"/>
                      <a:pt x="255" y="61"/>
                      <a:pt x="255" y="61"/>
                    </a:cubicBezTo>
                    <a:cubicBezTo>
                      <a:pt x="255" y="61"/>
                      <a:pt x="255" y="61"/>
                      <a:pt x="255" y="61"/>
                    </a:cubicBezTo>
                    <a:cubicBezTo>
                      <a:pt x="255" y="63"/>
                      <a:pt x="255" y="63"/>
                      <a:pt x="255" y="63"/>
                    </a:cubicBezTo>
                    <a:cubicBezTo>
                      <a:pt x="255" y="61"/>
                      <a:pt x="255" y="61"/>
                      <a:pt x="255" y="61"/>
                    </a:cubicBezTo>
                    <a:cubicBezTo>
                      <a:pt x="255" y="62"/>
                      <a:pt x="255" y="62"/>
                      <a:pt x="255" y="62"/>
                    </a:cubicBezTo>
                    <a:cubicBezTo>
                      <a:pt x="255" y="61"/>
                      <a:pt x="255" y="61"/>
                      <a:pt x="255" y="61"/>
                    </a:cubicBezTo>
                    <a:cubicBezTo>
                      <a:pt x="255" y="61"/>
                      <a:pt x="255" y="61"/>
                      <a:pt x="255" y="61"/>
                    </a:cubicBezTo>
                    <a:cubicBezTo>
                      <a:pt x="255" y="62"/>
                      <a:pt x="255" y="62"/>
                      <a:pt x="255" y="62"/>
                    </a:cubicBezTo>
                    <a:cubicBezTo>
                      <a:pt x="255" y="61"/>
                      <a:pt x="255" y="61"/>
                      <a:pt x="255" y="61"/>
                    </a:cubicBezTo>
                    <a:cubicBezTo>
                      <a:pt x="255" y="61"/>
                      <a:pt x="254" y="61"/>
                      <a:pt x="254" y="61"/>
                    </a:cubicBezTo>
                    <a:cubicBezTo>
                      <a:pt x="246" y="57"/>
                      <a:pt x="221" y="43"/>
                      <a:pt x="198" y="29"/>
                    </a:cubicBezTo>
                    <a:cubicBezTo>
                      <a:pt x="187" y="23"/>
                      <a:pt x="175" y="16"/>
                      <a:pt x="167" y="11"/>
                    </a:cubicBezTo>
                    <a:cubicBezTo>
                      <a:pt x="159" y="7"/>
                      <a:pt x="154" y="4"/>
                      <a:pt x="154" y="4"/>
                    </a:cubicBezTo>
                    <a:cubicBezTo>
                      <a:pt x="153" y="3"/>
                      <a:pt x="153" y="3"/>
                      <a:pt x="152" y="4"/>
                    </a:cubicBezTo>
                    <a:cubicBezTo>
                      <a:pt x="152" y="4"/>
                      <a:pt x="151" y="4"/>
                      <a:pt x="151" y="5"/>
                    </a:cubicBezTo>
                    <a:cubicBezTo>
                      <a:pt x="151" y="5"/>
                      <a:pt x="152" y="6"/>
                      <a:pt x="152" y="6"/>
                    </a:cubicBezTo>
                    <a:cubicBezTo>
                      <a:pt x="152" y="6"/>
                      <a:pt x="152" y="6"/>
                      <a:pt x="152" y="6"/>
                    </a:cubicBezTo>
                    <a:cubicBezTo>
                      <a:pt x="152" y="6"/>
                      <a:pt x="153" y="7"/>
                      <a:pt x="154" y="8"/>
                    </a:cubicBezTo>
                    <a:cubicBezTo>
                      <a:pt x="168" y="17"/>
                      <a:pt x="248" y="66"/>
                      <a:pt x="248" y="66"/>
                    </a:cubicBezTo>
                    <a:cubicBezTo>
                      <a:pt x="249" y="65"/>
                      <a:pt x="249" y="65"/>
                      <a:pt x="249" y="65"/>
                    </a:cubicBezTo>
                    <a:cubicBezTo>
                      <a:pt x="248" y="64"/>
                      <a:pt x="248" y="64"/>
                      <a:pt x="248" y="64"/>
                    </a:cubicBezTo>
                    <a:cubicBezTo>
                      <a:pt x="249" y="65"/>
                      <a:pt x="249" y="65"/>
                      <a:pt x="249" y="65"/>
                    </a:cubicBezTo>
                    <a:cubicBezTo>
                      <a:pt x="248" y="64"/>
                      <a:pt x="248" y="64"/>
                      <a:pt x="248" y="64"/>
                    </a:cubicBezTo>
                    <a:cubicBezTo>
                      <a:pt x="248" y="64"/>
                      <a:pt x="248" y="64"/>
                      <a:pt x="248" y="64"/>
                    </a:cubicBezTo>
                    <a:cubicBezTo>
                      <a:pt x="249" y="65"/>
                      <a:pt x="249" y="65"/>
                      <a:pt x="249" y="65"/>
                    </a:cubicBezTo>
                    <a:cubicBezTo>
                      <a:pt x="248" y="64"/>
                      <a:pt x="248" y="64"/>
                      <a:pt x="248" y="64"/>
                    </a:cubicBezTo>
                    <a:cubicBezTo>
                      <a:pt x="249" y="65"/>
                      <a:pt x="249" y="65"/>
                      <a:pt x="249" y="65"/>
                    </a:cubicBezTo>
                    <a:cubicBezTo>
                      <a:pt x="249" y="63"/>
                      <a:pt x="249" y="63"/>
                      <a:pt x="249" y="63"/>
                    </a:cubicBezTo>
                    <a:cubicBezTo>
                      <a:pt x="248" y="64"/>
                      <a:pt x="248" y="64"/>
                      <a:pt x="248" y="64"/>
                    </a:cubicBezTo>
                    <a:cubicBezTo>
                      <a:pt x="249" y="65"/>
                      <a:pt x="249" y="65"/>
                      <a:pt x="249" y="65"/>
                    </a:cubicBezTo>
                    <a:cubicBezTo>
                      <a:pt x="249" y="63"/>
                      <a:pt x="249" y="63"/>
                      <a:pt x="249" y="63"/>
                    </a:cubicBezTo>
                    <a:cubicBezTo>
                      <a:pt x="249" y="64"/>
                      <a:pt x="249" y="64"/>
                      <a:pt x="249" y="64"/>
                    </a:cubicBezTo>
                    <a:cubicBezTo>
                      <a:pt x="249" y="63"/>
                      <a:pt x="249" y="63"/>
                      <a:pt x="249" y="63"/>
                    </a:cubicBezTo>
                    <a:cubicBezTo>
                      <a:pt x="249" y="63"/>
                      <a:pt x="249" y="63"/>
                      <a:pt x="249" y="63"/>
                    </a:cubicBezTo>
                    <a:cubicBezTo>
                      <a:pt x="249" y="64"/>
                      <a:pt x="249" y="64"/>
                      <a:pt x="249" y="64"/>
                    </a:cubicBezTo>
                    <a:cubicBezTo>
                      <a:pt x="249" y="63"/>
                      <a:pt x="249" y="63"/>
                      <a:pt x="249" y="63"/>
                    </a:cubicBezTo>
                    <a:cubicBezTo>
                      <a:pt x="249" y="63"/>
                      <a:pt x="248" y="63"/>
                      <a:pt x="247" y="63"/>
                    </a:cubicBezTo>
                    <a:cubicBezTo>
                      <a:pt x="243" y="61"/>
                      <a:pt x="235" y="57"/>
                      <a:pt x="225" y="51"/>
                    </a:cubicBezTo>
                    <a:cubicBezTo>
                      <a:pt x="210" y="43"/>
                      <a:pt x="190" y="31"/>
                      <a:pt x="175" y="22"/>
                    </a:cubicBezTo>
                    <a:cubicBezTo>
                      <a:pt x="167" y="18"/>
                      <a:pt x="160" y="14"/>
                      <a:pt x="155" y="11"/>
                    </a:cubicBezTo>
                    <a:cubicBezTo>
                      <a:pt x="152" y="9"/>
                      <a:pt x="150" y="8"/>
                      <a:pt x="149" y="7"/>
                    </a:cubicBezTo>
                    <a:cubicBezTo>
                      <a:pt x="148" y="7"/>
                      <a:pt x="147" y="7"/>
                      <a:pt x="147" y="7"/>
                    </a:cubicBezTo>
                    <a:cubicBezTo>
                      <a:pt x="146" y="6"/>
                      <a:pt x="146" y="6"/>
                      <a:pt x="146" y="6"/>
                    </a:cubicBezTo>
                    <a:cubicBezTo>
                      <a:pt x="146" y="6"/>
                      <a:pt x="146" y="6"/>
                      <a:pt x="146" y="6"/>
                    </a:cubicBezTo>
                    <a:cubicBezTo>
                      <a:pt x="146" y="6"/>
                      <a:pt x="146" y="6"/>
                      <a:pt x="146" y="6"/>
                    </a:cubicBezTo>
                    <a:cubicBezTo>
                      <a:pt x="145" y="6"/>
                      <a:pt x="145" y="6"/>
                      <a:pt x="145" y="6"/>
                    </a:cubicBezTo>
                    <a:cubicBezTo>
                      <a:pt x="144" y="7"/>
                      <a:pt x="144" y="7"/>
                      <a:pt x="144" y="7"/>
                    </a:cubicBezTo>
                    <a:cubicBezTo>
                      <a:pt x="144" y="7"/>
                      <a:pt x="144" y="8"/>
                      <a:pt x="144" y="8"/>
                    </a:cubicBezTo>
                    <a:cubicBezTo>
                      <a:pt x="144" y="8"/>
                      <a:pt x="144" y="9"/>
                      <a:pt x="145" y="9"/>
                    </a:cubicBezTo>
                    <a:cubicBezTo>
                      <a:pt x="145" y="9"/>
                      <a:pt x="151" y="12"/>
                      <a:pt x="160" y="18"/>
                    </a:cubicBezTo>
                    <a:cubicBezTo>
                      <a:pt x="173" y="26"/>
                      <a:pt x="194" y="38"/>
                      <a:pt x="210" y="48"/>
                    </a:cubicBezTo>
                    <a:cubicBezTo>
                      <a:pt x="219" y="54"/>
                      <a:pt x="226" y="58"/>
                      <a:pt x="232" y="62"/>
                    </a:cubicBezTo>
                    <a:cubicBezTo>
                      <a:pt x="235" y="64"/>
                      <a:pt x="237" y="65"/>
                      <a:pt x="238" y="67"/>
                    </a:cubicBezTo>
                    <a:cubicBezTo>
                      <a:pt x="239" y="67"/>
                      <a:pt x="240" y="68"/>
                      <a:pt x="240" y="68"/>
                    </a:cubicBezTo>
                    <a:cubicBezTo>
                      <a:pt x="240" y="68"/>
                      <a:pt x="240" y="68"/>
                      <a:pt x="240" y="68"/>
                    </a:cubicBezTo>
                    <a:cubicBezTo>
                      <a:pt x="241" y="68"/>
                      <a:pt x="241" y="68"/>
                      <a:pt x="241" y="68"/>
                    </a:cubicBezTo>
                    <a:cubicBezTo>
                      <a:pt x="240" y="68"/>
                      <a:pt x="240" y="68"/>
                      <a:pt x="240" y="68"/>
                    </a:cubicBezTo>
                    <a:cubicBezTo>
                      <a:pt x="240" y="68"/>
                      <a:pt x="240" y="68"/>
                      <a:pt x="240" y="68"/>
                    </a:cubicBezTo>
                    <a:cubicBezTo>
                      <a:pt x="241" y="68"/>
                      <a:pt x="241" y="68"/>
                      <a:pt x="241" y="68"/>
                    </a:cubicBezTo>
                    <a:cubicBezTo>
                      <a:pt x="240" y="68"/>
                      <a:pt x="240" y="68"/>
                      <a:pt x="240" y="68"/>
                    </a:cubicBezTo>
                    <a:cubicBezTo>
                      <a:pt x="241" y="68"/>
                      <a:pt x="241" y="68"/>
                      <a:pt x="241" y="68"/>
                    </a:cubicBezTo>
                    <a:cubicBezTo>
                      <a:pt x="240" y="68"/>
                      <a:pt x="240" y="68"/>
                      <a:pt x="240" y="68"/>
                    </a:cubicBezTo>
                    <a:cubicBezTo>
                      <a:pt x="240" y="68"/>
                      <a:pt x="240" y="68"/>
                      <a:pt x="240" y="68"/>
                    </a:cubicBezTo>
                    <a:cubicBezTo>
                      <a:pt x="241" y="68"/>
                      <a:pt x="241" y="68"/>
                      <a:pt x="241" y="68"/>
                    </a:cubicBezTo>
                    <a:cubicBezTo>
                      <a:pt x="240" y="68"/>
                      <a:pt x="240" y="68"/>
                      <a:pt x="240" y="68"/>
                    </a:cubicBezTo>
                    <a:cubicBezTo>
                      <a:pt x="242" y="68"/>
                      <a:pt x="242" y="68"/>
                      <a:pt x="242" y="68"/>
                    </a:cubicBezTo>
                    <a:cubicBezTo>
                      <a:pt x="240" y="67"/>
                      <a:pt x="240" y="67"/>
                      <a:pt x="240" y="67"/>
                    </a:cubicBezTo>
                    <a:cubicBezTo>
                      <a:pt x="240" y="68"/>
                      <a:pt x="240" y="68"/>
                      <a:pt x="240" y="68"/>
                    </a:cubicBezTo>
                    <a:cubicBezTo>
                      <a:pt x="242" y="68"/>
                      <a:pt x="242" y="68"/>
                      <a:pt x="242" y="68"/>
                    </a:cubicBezTo>
                    <a:cubicBezTo>
                      <a:pt x="240" y="67"/>
                      <a:pt x="240" y="67"/>
                      <a:pt x="240" y="67"/>
                    </a:cubicBezTo>
                    <a:cubicBezTo>
                      <a:pt x="242" y="68"/>
                      <a:pt x="242" y="68"/>
                      <a:pt x="242" y="68"/>
                    </a:cubicBezTo>
                    <a:cubicBezTo>
                      <a:pt x="240" y="67"/>
                      <a:pt x="240" y="67"/>
                      <a:pt x="240" y="67"/>
                    </a:cubicBezTo>
                    <a:cubicBezTo>
                      <a:pt x="242" y="68"/>
                      <a:pt x="242" y="68"/>
                      <a:pt x="242" y="68"/>
                    </a:cubicBezTo>
                    <a:cubicBezTo>
                      <a:pt x="241" y="66"/>
                      <a:pt x="241" y="66"/>
                      <a:pt x="241" y="66"/>
                    </a:cubicBezTo>
                    <a:cubicBezTo>
                      <a:pt x="240" y="67"/>
                      <a:pt x="240" y="67"/>
                      <a:pt x="240" y="67"/>
                    </a:cubicBezTo>
                    <a:cubicBezTo>
                      <a:pt x="242" y="68"/>
                      <a:pt x="242" y="68"/>
                      <a:pt x="242" y="68"/>
                    </a:cubicBezTo>
                    <a:cubicBezTo>
                      <a:pt x="241" y="66"/>
                      <a:pt x="241" y="66"/>
                      <a:pt x="241" y="66"/>
                    </a:cubicBezTo>
                    <a:cubicBezTo>
                      <a:pt x="241" y="67"/>
                      <a:pt x="241" y="67"/>
                      <a:pt x="241" y="67"/>
                    </a:cubicBezTo>
                    <a:cubicBezTo>
                      <a:pt x="241" y="66"/>
                      <a:pt x="241" y="66"/>
                      <a:pt x="241" y="66"/>
                    </a:cubicBezTo>
                    <a:cubicBezTo>
                      <a:pt x="241" y="66"/>
                      <a:pt x="241" y="66"/>
                      <a:pt x="241" y="66"/>
                    </a:cubicBezTo>
                    <a:cubicBezTo>
                      <a:pt x="241" y="67"/>
                      <a:pt x="241" y="67"/>
                      <a:pt x="241" y="67"/>
                    </a:cubicBezTo>
                    <a:cubicBezTo>
                      <a:pt x="241" y="66"/>
                      <a:pt x="241" y="66"/>
                      <a:pt x="241" y="66"/>
                    </a:cubicBezTo>
                    <a:cubicBezTo>
                      <a:pt x="241" y="67"/>
                      <a:pt x="241" y="67"/>
                      <a:pt x="241" y="67"/>
                    </a:cubicBezTo>
                    <a:cubicBezTo>
                      <a:pt x="242" y="66"/>
                      <a:pt x="242" y="66"/>
                      <a:pt x="242" y="66"/>
                    </a:cubicBezTo>
                    <a:cubicBezTo>
                      <a:pt x="241" y="66"/>
                      <a:pt x="241" y="66"/>
                      <a:pt x="241" y="66"/>
                    </a:cubicBezTo>
                    <a:cubicBezTo>
                      <a:pt x="241" y="67"/>
                      <a:pt x="241" y="67"/>
                      <a:pt x="241" y="67"/>
                    </a:cubicBezTo>
                    <a:cubicBezTo>
                      <a:pt x="242" y="66"/>
                      <a:pt x="242" y="66"/>
                      <a:pt x="242" y="66"/>
                    </a:cubicBezTo>
                    <a:cubicBezTo>
                      <a:pt x="241" y="66"/>
                      <a:pt x="241" y="66"/>
                      <a:pt x="240" y="65"/>
                    </a:cubicBezTo>
                    <a:cubicBezTo>
                      <a:pt x="236" y="64"/>
                      <a:pt x="228" y="59"/>
                      <a:pt x="218" y="53"/>
                    </a:cubicBezTo>
                    <a:cubicBezTo>
                      <a:pt x="202" y="45"/>
                      <a:pt x="183" y="33"/>
                      <a:pt x="167" y="24"/>
                    </a:cubicBezTo>
                    <a:cubicBezTo>
                      <a:pt x="159" y="19"/>
                      <a:pt x="152" y="15"/>
                      <a:pt x="148" y="12"/>
                    </a:cubicBezTo>
                    <a:cubicBezTo>
                      <a:pt x="143" y="9"/>
                      <a:pt x="140" y="7"/>
                      <a:pt x="140" y="7"/>
                    </a:cubicBezTo>
                    <a:cubicBezTo>
                      <a:pt x="139" y="7"/>
                      <a:pt x="139" y="7"/>
                      <a:pt x="138" y="7"/>
                    </a:cubicBezTo>
                    <a:cubicBezTo>
                      <a:pt x="138" y="7"/>
                      <a:pt x="137" y="8"/>
                      <a:pt x="137" y="8"/>
                    </a:cubicBezTo>
                    <a:cubicBezTo>
                      <a:pt x="137" y="9"/>
                      <a:pt x="138" y="9"/>
                      <a:pt x="138" y="9"/>
                    </a:cubicBezTo>
                    <a:cubicBezTo>
                      <a:pt x="138" y="9"/>
                      <a:pt x="138" y="9"/>
                      <a:pt x="138" y="9"/>
                    </a:cubicBezTo>
                    <a:cubicBezTo>
                      <a:pt x="138" y="10"/>
                      <a:pt x="138" y="10"/>
                      <a:pt x="138" y="10"/>
                    </a:cubicBezTo>
                    <a:cubicBezTo>
                      <a:pt x="138" y="10"/>
                      <a:pt x="139" y="10"/>
                      <a:pt x="140" y="10"/>
                    </a:cubicBezTo>
                    <a:cubicBezTo>
                      <a:pt x="146" y="14"/>
                      <a:pt x="170" y="28"/>
                      <a:pt x="192" y="42"/>
                    </a:cubicBezTo>
                    <a:cubicBezTo>
                      <a:pt x="203" y="49"/>
                      <a:pt x="214" y="56"/>
                      <a:pt x="222" y="61"/>
                    </a:cubicBezTo>
                    <a:cubicBezTo>
                      <a:pt x="226" y="64"/>
                      <a:pt x="230" y="66"/>
                      <a:pt x="232" y="67"/>
                    </a:cubicBezTo>
                    <a:cubicBezTo>
                      <a:pt x="233" y="68"/>
                      <a:pt x="234" y="69"/>
                      <a:pt x="234" y="69"/>
                    </a:cubicBezTo>
                    <a:cubicBezTo>
                      <a:pt x="235" y="70"/>
                      <a:pt x="235" y="70"/>
                      <a:pt x="235" y="70"/>
                    </a:cubicBezTo>
                    <a:cubicBezTo>
                      <a:pt x="235" y="70"/>
                      <a:pt x="235" y="70"/>
                      <a:pt x="235" y="70"/>
                    </a:cubicBezTo>
                    <a:cubicBezTo>
                      <a:pt x="236" y="69"/>
                      <a:pt x="236" y="69"/>
                      <a:pt x="236" y="69"/>
                    </a:cubicBezTo>
                    <a:cubicBezTo>
                      <a:pt x="235" y="69"/>
                      <a:pt x="235" y="69"/>
                      <a:pt x="235" y="69"/>
                    </a:cubicBezTo>
                    <a:cubicBezTo>
                      <a:pt x="235" y="70"/>
                      <a:pt x="235" y="70"/>
                      <a:pt x="235" y="70"/>
                    </a:cubicBezTo>
                    <a:cubicBezTo>
                      <a:pt x="236" y="69"/>
                      <a:pt x="236" y="69"/>
                      <a:pt x="236" y="69"/>
                    </a:cubicBezTo>
                    <a:cubicBezTo>
                      <a:pt x="235" y="69"/>
                      <a:pt x="235" y="69"/>
                      <a:pt x="235" y="69"/>
                    </a:cubicBezTo>
                    <a:cubicBezTo>
                      <a:pt x="236" y="69"/>
                      <a:pt x="236" y="69"/>
                      <a:pt x="236" y="69"/>
                    </a:cubicBezTo>
                    <a:cubicBezTo>
                      <a:pt x="235" y="68"/>
                      <a:pt x="235" y="68"/>
                      <a:pt x="235" y="68"/>
                    </a:cubicBezTo>
                    <a:cubicBezTo>
                      <a:pt x="235" y="69"/>
                      <a:pt x="235" y="69"/>
                      <a:pt x="235" y="69"/>
                    </a:cubicBezTo>
                    <a:cubicBezTo>
                      <a:pt x="236" y="69"/>
                      <a:pt x="236" y="69"/>
                      <a:pt x="236" y="69"/>
                    </a:cubicBezTo>
                    <a:cubicBezTo>
                      <a:pt x="235" y="68"/>
                      <a:pt x="235" y="68"/>
                      <a:pt x="235" y="68"/>
                    </a:cubicBezTo>
                    <a:cubicBezTo>
                      <a:pt x="236" y="69"/>
                      <a:pt x="236" y="69"/>
                      <a:pt x="236" y="69"/>
                    </a:cubicBezTo>
                    <a:cubicBezTo>
                      <a:pt x="237" y="68"/>
                      <a:pt x="237" y="68"/>
                      <a:pt x="237" y="68"/>
                    </a:cubicBezTo>
                    <a:cubicBezTo>
                      <a:pt x="136" y="10"/>
                      <a:pt x="136" y="10"/>
                      <a:pt x="136" y="10"/>
                    </a:cubicBezTo>
                    <a:cubicBezTo>
                      <a:pt x="135" y="9"/>
                      <a:pt x="134" y="9"/>
                      <a:pt x="134" y="10"/>
                    </a:cubicBezTo>
                    <a:cubicBezTo>
                      <a:pt x="134" y="11"/>
                      <a:pt x="134" y="11"/>
                      <a:pt x="134" y="11"/>
                    </a:cubicBezTo>
                    <a:cubicBezTo>
                      <a:pt x="134" y="12"/>
                      <a:pt x="134" y="12"/>
                      <a:pt x="134" y="12"/>
                    </a:cubicBezTo>
                    <a:cubicBezTo>
                      <a:pt x="135" y="13"/>
                      <a:pt x="135" y="14"/>
                      <a:pt x="136" y="14"/>
                    </a:cubicBezTo>
                    <a:cubicBezTo>
                      <a:pt x="140" y="17"/>
                      <a:pt x="148" y="22"/>
                      <a:pt x="157" y="28"/>
                    </a:cubicBezTo>
                    <a:cubicBezTo>
                      <a:pt x="172" y="37"/>
                      <a:pt x="190" y="47"/>
                      <a:pt x="205" y="56"/>
                    </a:cubicBezTo>
                    <a:cubicBezTo>
                      <a:pt x="212" y="60"/>
                      <a:pt x="219" y="64"/>
                      <a:pt x="223" y="67"/>
                    </a:cubicBezTo>
                    <a:cubicBezTo>
                      <a:pt x="226" y="69"/>
                      <a:pt x="228" y="70"/>
                      <a:pt x="229" y="71"/>
                    </a:cubicBezTo>
                    <a:cubicBezTo>
                      <a:pt x="229" y="71"/>
                      <a:pt x="230" y="71"/>
                      <a:pt x="230" y="72"/>
                    </a:cubicBezTo>
                    <a:cubicBezTo>
                      <a:pt x="230" y="72"/>
                      <a:pt x="230" y="72"/>
                      <a:pt x="230" y="72"/>
                    </a:cubicBezTo>
                    <a:cubicBezTo>
                      <a:pt x="231" y="71"/>
                      <a:pt x="231" y="71"/>
                      <a:pt x="231" y="71"/>
                    </a:cubicBezTo>
                    <a:cubicBezTo>
                      <a:pt x="230" y="71"/>
                      <a:pt x="230" y="71"/>
                      <a:pt x="230" y="71"/>
                    </a:cubicBezTo>
                    <a:cubicBezTo>
                      <a:pt x="230" y="72"/>
                      <a:pt x="230" y="72"/>
                      <a:pt x="230" y="72"/>
                    </a:cubicBezTo>
                    <a:cubicBezTo>
                      <a:pt x="231" y="71"/>
                      <a:pt x="231" y="71"/>
                      <a:pt x="231" y="71"/>
                    </a:cubicBezTo>
                    <a:cubicBezTo>
                      <a:pt x="230" y="71"/>
                      <a:pt x="230" y="71"/>
                      <a:pt x="230" y="71"/>
                    </a:cubicBezTo>
                    <a:cubicBezTo>
                      <a:pt x="232" y="71"/>
                      <a:pt x="232" y="71"/>
                      <a:pt x="232" y="71"/>
                    </a:cubicBezTo>
                    <a:cubicBezTo>
                      <a:pt x="230" y="70"/>
                      <a:pt x="230" y="70"/>
                      <a:pt x="230" y="70"/>
                    </a:cubicBezTo>
                    <a:cubicBezTo>
                      <a:pt x="230" y="71"/>
                      <a:pt x="230" y="71"/>
                      <a:pt x="230" y="71"/>
                    </a:cubicBezTo>
                    <a:cubicBezTo>
                      <a:pt x="232" y="71"/>
                      <a:pt x="232" y="71"/>
                      <a:pt x="232" y="71"/>
                    </a:cubicBezTo>
                    <a:cubicBezTo>
                      <a:pt x="230" y="70"/>
                      <a:pt x="230" y="70"/>
                      <a:pt x="230" y="70"/>
                    </a:cubicBezTo>
                    <a:cubicBezTo>
                      <a:pt x="232" y="71"/>
                      <a:pt x="232" y="71"/>
                      <a:pt x="232" y="71"/>
                    </a:cubicBezTo>
                    <a:cubicBezTo>
                      <a:pt x="230" y="70"/>
                      <a:pt x="230" y="70"/>
                      <a:pt x="230" y="70"/>
                    </a:cubicBezTo>
                    <a:cubicBezTo>
                      <a:pt x="231" y="71"/>
                      <a:pt x="231" y="71"/>
                      <a:pt x="231" y="71"/>
                    </a:cubicBezTo>
                    <a:cubicBezTo>
                      <a:pt x="231" y="70"/>
                      <a:pt x="231" y="70"/>
                      <a:pt x="231" y="70"/>
                    </a:cubicBezTo>
                    <a:cubicBezTo>
                      <a:pt x="230" y="70"/>
                      <a:pt x="230" y="70"/>
                      <a:pt x="230" y="70"/>
                    </a:cubicBezTo>
                    <a:cubicBezTo>
                      <a:pt x="231" y="71"/>
                      <a:pt x="231" y="71"/>
                      <a:pt x="231" y="71"/>
                    </a:cubicBezTo>
                    <a:cubicBezTo>
                      <a:pt x="231" y="70"/>
                      <a:pt x="231" y="70"/>
                      <a:pt x="231" y="70"/>
                    </a:cubicBezTo>
                    <a:cubicBezTo>
                      <a:pt x="231" y="71"/>
                      <a:pt x="231" y="71"/>
                      <a:pt x="231" y="71"/>
                    </a:cubicBezTo>
                    <a:cubicBezTo>
                      <a:pt x="231" y="70"/>
                      <a:pt x="231" y="70"/>
                      <a:pt x="231" y="70"/>
                    </a:cubicBezTo>
                    <a:cubicBezTo>
                      <a:pt x="231" y="70"/>
                      <a:pt x="231" y="70"/>
                      <a:pt x="231" y="70"/>
                    </a:cubicBezTo>
                    <a:cubicBezTo>
                      <a:pt x="231" y="71"/>
                      <a:pt x="231" y="71"/>
                      <a:pt x="231" y="71"/>
                    </a:cubicBezTo>
                    <a:cubicBezTo>
                      <a:pt x="231" y="70"/>
                      <a:pt x="231" y="70"/>
                      <a:pt x="231" y="70"/>
                    </a:cubicBezTo>
                    <a:cubicBezTo>
                      <a:pt x="231" y="70"/>
                      <a:pt x="231" y="70"/>
                      <a:pt x="231" y="70"/>
                    </a:cubicBezTo>
                    <a:cubicBezTo>
                      <a:pt x="231" y="70"/>
                      <a:pt x="231" y="70"/>
                      <a:pt x="231" y="70"/>
                    </a:cubicBezTo>
                    <a:cubicBezTo>
                      <a:pt x="231" y="70"/>
                      <a:pt x="231" y="70"/>
                      <a:pt x="231" y="70"/>
                    </a:cubicBezTo>
                    <a:cubicBezTo>
                      <a:pt x="231" y="70"/>
                      <a:pt x="231" y="70"/>
                      <a:pt x="231" y="70"/>
                    </a:cubicBezTo>
                    <a:cubicBezTo>
                      <a:pt x="231" y="70"/>
                      <a:pt x="231" y="70"/>
                      <a:pt x="231" y="70"/>
                    </a:cubicBezTo>
                    <a:cubicBezTo>
                      <a:pt x="231" y="70"/>
                      <a:pt x="230" y="70"/>
                      <a:pt x="229" y="69"/>
                    </a:cubicBezTo>
                    <a:cubicBezTo>
                      <a:pt x="225" y="67"/>
                      <a:pt x="217" y="63"/>
                      <a:pt x="207" y="57"/>
                    </a:cubicBezTo>
                    <a:cubicBezTo>
                      <a:pt x="191" y="49"/>
                      <a:pt x="171" y="37"/>
                      <a:pt x="155" y="28"/>
                    </a:cubicBezTo>
                    <a:cubicBezTo>
                      <a:pt x="147" y="23"/>
                      <a:pt x="140" y="19"/>
                      <a:pt x="135" y="16"/>
                    </a:cubicBezTo>
                    <a:cubicBezTo>
                      <a:pt x="130" y="13"/>
                      <a:pt x="127" y="11"/>
                      <a:pt x="127" y="11"/>
                    </a:cubicBezTo>
                    <a:cubicBezTo>
                      <a:pt x="127" y="11"/>
                      <a:pt x="127" y="11"/>
                      <a:pt x="126" y="11"/>
                    </a:cubicBezTo>
                    <a:cubicBezTo>
                      <a:pt x="126" y="11"/>
                      <a:pt x="126" y="12"/>
                      <a:pt x="125" y="12"/>
                    </a:cubicBezTo>
                    <a:cubicBezTo>
                      <a:pt x="125" y="12"/>
                      <a:pt x="125" y="13"/>
                      <a:pt x="125" y="13"/>
                    </a:cubicBezTo>
                    <a:cubicBezTo>
                      <a:pt x="125" y="13"/>
                      <a:pt x="126" y="14"/>
                      <a:pt x="126" y="14"/>
                    </a:cubicBezTo>
                    <a:cubicBezTo>
                      <a:pt x="126" y="14"/>
                      <a:pt x="132" y="18"/>
                      <a:pt x="141" y="23"/>
                    </a:cubicBezTo>
                    <a:cubicBezTo>
                      <a:pt x="154" y="31"/>
                      <a:pt x="174" y="43"/>
                      <a:pt x="191" y="53"/>
                    </a:cubicBezTo>
                    <a:cubicBezTo>
                      <a:pt x="199" y="58"/>
                      <a:pt x="207" y="63"/>
                      <a:pt x="212" y="67"/>
                    </a:cubicBezTo>
                    <a:cubicBezTo>
                      <a:pt x="215" y="69"/>
                      <a:pt x="217" y="70"/>
                      <a:pt x="219" y="71"/>
                    </a:cubicBezTo>
                    <a:cubicBezTo>
                      <a:pt x="219" y="72"/>
                      <a:pt x="220" y="72"/>
                      <a:pt x="220" y="73"/>
                    </a:cubicBezTo>
                    <a:cubicBezTo>
                      <a:pt x="221" y="73"/>
                      <a:pt x="221" y="73"/>
                      <a:pt x="221" y="73"/>
                    </a:cubicBezTo>
                    <a:cubicBezTo>
                      <a:pt x="221" y="73"/>
                      <a:pt x="221" y="73"/>
                      <a:pt x="221" y="73"/>
                    </a:cubicBezTo>
                    <a:cubicBezTo>
                      <a:pt x="221" y="73"/>
                      <a:pt x="221" y="73"/>
                      <a:pt x="221" y="73"/>
                    </a:cubicBezTo>
                    <a:cubicBezTo>
                      <a:pt x="221" y="73"/>
                      <a:pt x="221" y="73"/>
                      <a:pt x="221" y="73"/>
                    </a:cubicBezTo>
                    <a:cubicBezTo>
                      <a:pt x="221" y="73"/>
                      <a:pt x="221" y="73"/>
                      <a:pt x="221" y="73"/>
                    </a:cubicBezTo>
                    <a:cubicBezTo>
                      <a:pt x="221" y="73"/>
                      <a:pt x="221" y="73"/>
                      <a:pt x="221" y="73"/>
                    </a:cubicBezTo>
                    <a:cubicBezTo>
                      <a:pt x="222" y="72"/>
                      <a:pt x="222" y="72"/>
                      <a:pt x="222" y="72"/>
                    </a:cubicBezTo>
                    <a:cubicBezTo>
                      <a:pt x="220" y="72"/>
                      <a:pt x="220" y="72"/>
                      <a:pt x="220" y="72"/>
                    </a:cubicBezTo>
                    <a:cubicBezTo>
                      <a:pt x="221" y="73"/>
                      <a:pt x="221" y="73"/>
                      <a:pt x="221" y="73"/>
                    </a:cubicBezTo>
                    <a:cubicBezTo>
                      <a:pt x="222" y="72"/>
                      <a:pt x="222" y="72"/>
                      <a:pt x="222" y="72"/>
                    </a:cubicBezTo>
                    <a:cubicBezTo>
                      <a:pt x="220" y="72"/>
                      <a:pt x="220" y="72"/>
                      <a:pt x="220" y="72"/>
                    </a:cubicBezTo>
                    <a:cubicBezTo>
                      <a:pt x="222" y="72"/>
                      <a:pt x="222" y="72"/>
                      <a:pt x="222" y="72"/>
                    </a:cubicBezTo>
                    <a:cubicBezTo>
                      <a:pt x="221" y="71"/>
                      <a:pt x="221" y="71"/>
                      <a:pt x="221" y="71"/>
                    </a:cubicBezTo>
                    <a:cubicBezTo>
                      <a:pt x="220" y="72"/>
                      <a:pt x="220" y="72"/>
                      <a:pt x="220" y="72"/>
                    </a:cubicBezTo>
                    <a:cubicBezTo>
                      <a:pt x="222" y="72"/>
                      <a:pt x="222" y="72"/>
                      <a:pt x="222" y="72"/>
                    </a:cubicBezTo>
                    <a:cubicBezTo>
                      <a:pt x="221" y="71"/>
                      <a:pt x="221" y="71"/>
                      <a:pt x="221" y="71"/>
                    </a:cubicBezTo>
                    <a:cubicBezTo>
                      <a:pt x="222" y="72"/>
                      <a:pt x="222" y="72"/>
                      <a:pt x="222" y="72"/>
                    </a:cubicBezTo>
                    <a:cubicBezTo>
                      <a:pt x="223" y="71"/>
                      <a:pt x="223" y="71"/>
                      <a:pt x="223" y="71"/>
                    </a:cubicBezTo>
                    <a:cubicBezTo>
                      <a:pt x="120" y="14"/>
                      <a:pt x="120" y="14"/>
                      <a:pt x="120" y="14"/>
                    </a:cubicBezTo>
                    <a:cubicBezTo>
                      <a:pt x="120" y="14"/>
                      <a:pt x="119" y="14"/>
                      <a:pt x="119" y="14"/>
                    </a:cubicBezTo>
                    <a:cubicBezTo>
                      <a:pt x="118" y="15"/>
                      <a:pt x="118" y="15"/>
                      <a:pt x="118" y="16"/>
                    </a:cubicBezTo>
                    <a:cubicBezTo>
                      <a:pt x="118" y="16"/>
                      <a:pt x="118" y="16"/>
                      <a:pt x="118" y="16"/>
                    </a:cubicBezTo>
                    <a:cubicBezTo>
                      <a:pt x="118" y="17"/>
                      <a:pt x="118" y="17"/>
                      <a:pt x="118" y="17"/>
                    </a:cubicBezTo>
                    <a:cubicBezTo>
                      <a:pt x="119" y="17"/>
                      <a:pt x="119" y="17"/>
                      <a:pt x="119" y="17"/>
                    </a:cubicBezTo>
                    <a:cubicBezTo>
                      <a:pt x="123" y="19"/>
                      <a:pt x="146" y="33"/>
                      <a:pt x="168" y="46"/>
                    </a:cubicBezTo>
                    <a:cubicBezTo>
                      <a:pt x="180" y="53"/>
                      <a:pt x="191" y="60"/>
                      <a:pt x="199" y="65"/>
                    </a:cubicBezTo>
                    <a:cubicBezTo>
                      <a:pt x="203" y="68"/>
                      <a:pt x="206" y="70"/>
                      <a:pt x="209" y="72"/>
                    </a:cubicBezTo>
                    <a:cubicBezTo>
                      <a:pt x="210" y="73"/>
                      <a:pt x="211" y="73"/>
                      <a:pt x="211" y="74"/>
                    </a:cubicBezTo>
                    <a:cubicBezTo>
                      <a:pt x="212" y="74"/>
                      <a:pt x="212" y="74"/>
                      <a:pt x="212" y="74"/>
                    </a:cubicBezTo>
                    <a:cubicBezTo>
                      <a:pt x="212" y="74"/>
                      <a:pt x="212" y="74"/>
                      <a:pt x="212" y="74"/>
                    </a:cubicBezTo>
                    <a:cubicBezTo>
                      <a:pt x="212" y="74"/>
                      <a:pt x="212" y="74"/>
                      <a:pt x="212" y="74"/>
                    </a:cubicBezTo>
                    <a:cubicBezTo>
                      <a:pt x="212" y="74"/>
                      <a:pt x="212" y="74"/>
                      <a:pt x="212" y="74"/>
                    </a:cubicBezTo>
                    <a:cubicBezTo>
                      <a:pt x="212" y="74"/>
                      <a:pt x="212" y="74"/>
                      <a:pt x="212" y="74"/>
                    </a:cubicBezTo>
                    <a:cubicBezTo>
                      <a:pt x="212" y="74"/>
                      <a:pt x="212" y="74"/>
                      <a:pt x="212" y="74"/>
                    </a:cubicBezTo>
                    <a:cubicBezTo>
                      <a:pt x="212" y="74"/>
                      <a:pt x="212" y="74"/>
                      <a:pt x="212" y="74"/>
                    </a:cubicBezTo>
                    <a:cubicBezTo>
                      <a:pt x="213" y="74"/>
                      <a:pt x="213" y="74"/>
                      <a:pt x="213" y="74"/>
                    </a:cubicBezTo>
                    <a:cubicBezTo>
                      <a:pt x="212" y="74"/>
                      <a:pt x="212" y="74"/>
                      <a:pt x="212" y="74"/>
                    </a:cubicBezTo>
                    <a:cubicBezTo>
                      <a:pt x="212" y="74"/>
                      <a:pt x="212" y="74"/>
                      <a:pt x="212" y="74"/>
                    </a:cubicBezTo>
                    <a:cubicBezTo>
                      <a:pt x="213" y="74"/>
                      <a:pt x="213" y="74"/>
                      <a:pt x="213" y="74"/>
                    </a:cubicBezTo>
                    <a:cubicBezTo>
                      <a:pt x="212" y="74"/>
                      <a:pt x="212" y="74"/>
                      <a:pt x="212" y="74"/>
                    </a:cubicBezTo>
                    <a:cubicBezTo>
                      <a:pt x="213" y="74"/>
                      <a:pt x="213" y="74"/>
                      <a:pt x="213" y="74"/>
                    </a:cubicBezTo>
                    <a:cubicBezTo>
                      <a:pt x="212" y="73"/>
                      <a:pt x="212" y="73"/>
                      <a:pt x="212" y="73"/>
                    </a:cubicBezTo>
                    <a:cubicBezTo>
                      <a:pt x="212" y="74"/>
                      <a:pt x="212" y="74"/>
                      <a:pt x="212" y="74"/>
                    </a:cubicBezTo>
                    <a:cubicBezTo>
                      <a:pt x="213" y="74"/>
                      <a:pt x="213" y="74"/>
                      <a:pt x="213" y="74"/>
                    </a:cubicBezTo>
                    <a:cubicBezTo>
                      <a:pt x="212" y="73"/>
                      <a:pt x="212" y="73"/>
                      <a:pt x="212" y="73"/>
                    </a:cubicBezTo>
                    <a:cubicBezTo>
                      <a:pt x="213" y="74"/>
                      <a:pt x="213" y="74"/>
                      <a:pt x="213" y="74"/>
                    </a:cubicBezTo>
                    <a:cubicBezTo>
                      <a:pt x="214" y="73"/>
                      <a:pt x="214" y="73"/>
                      <a:pt x="214" y="73"/>
                    </a:cubicBezTo>
                    <a:cubicBezTo>
                      <a:pt x="214" y="73"/>
                      <a:pt x="189" y="59"/>
                      <a:pt x="164" y="44"/>
                    </a:cubicBezTo>
                    <a:cubicBezTo>
                      <a:pt x="152" y="37"/>
                      <a:pt x="140" y="30"/>
                      <a:pt x="130" y="25"/>
                    </a:cubicBezTo>
                    <a:cubicBezTo>
                      <a:pt x="125" y="22"/>
                      <a:pt x="121" y="20"/>
                      <a:pt x="118" y="18"/>
                    </a:cubicBezTo>
                    <a:cubicBezTo>
                      <a:pt x="117" y="18"/>
                      <a:pt x="116" y="17"/>
                      <a:pt x="115" y="16"/>
                    </a:cubicBezTo>
                    <a:cubicBezTo>
                      <a:pt x="114" y="16"/>
                      <a:pt x="114" y="16"/>
                      <a:pt x="114" y="16"/>
                    </a:cubicBezTo>
                    <a:cubicBezTo>
                      <a:pt x="113" y="16"/>
                      <a:pt x="113" y="16"/>
                      <a:pt x="113" y="16"/>
                    </a:cubicBezTo>
                    <a:cubicBezTo>
                      <a:pt x="113" y="16"/>
                      <a:pt x="113" y="16"/>
                      <a:pt x="113" y="16"/>
                    </a:cubicBezTo>
                    <a:cubicBezTo>
                      <a:pt x="112" y="16"/>
                      <a:pt x="112" y="16"/>
                      <a:pt x="112" y="16"/>
                    </a:cubicBezTo>
                    <a:cubicBezTo>
                      <a:pt x="111" y="16"/>
                      <a:pt x="111" y="16"/>
                      <a:pt x="111" y="16"/>
                    </a:cubicBezTo>
                    <a:cubicBezTo>
                      <a:pt x="113" y="17"/>
                      <a:pt x="113" y="17"/>
                      <a:pt x="113" y="17"/>
                    </a:cubicBezTo>
                    <a:cubicBezTo>
                      <a:pt x="111" y="16"/>
                      <a:pt x="111" y="16"/>
                      <a:pt x="111" y="16"/>
                    </a:cubicBezTo>
                    <a:cubicBezTo>
                      <a:pt x="111" y="17"/>
                      <a:pt x="111" y="17"/>
                      <a:pt x="111" y="17"/>
                    </a:cubicBezTo>
                    <a:cubicBezTo>
                      <a:pt x="111" y="18"/>
                      <a:pt x="112" y="18"/>
                      <a:pt x="112" y="19"/>
                    </a:cubicBezTo>
                    <a:cubicBezTo>
                      <a:pt x="112" y="19"/>
                      <a:pt x="113" y="20"/>
                      <a:pt x="114" y="21"/>
                    </a:cubicBezTo>
                    <a:cubicBezTo>
                      <a:pt x="118" y="24"/>
                      <a:pt x="125" y="28"/>
                      <a:pt x="135" y="34"/>
                    </a:cubicBezTo>
                    <a:cubicBezTo>
                      <a:pt x="149" y="43"/>
                      <a:pt x="167" y="53"/>
                      <a:pt x="181" y="61"/>
                    </a:cubicBezTo>
                    <a:cubicBezTo>
                      <a:pt x="189" y="66"/>
                      <a:pt x="195" y="70"/>
                      <a:pt x="199" y="72"/>
                    </a:cubicBezTo>
                    <a:cubicBezTo>
                      <a:pt x="202" y="74"/>
                      <a:pt x="204" y="75"/>
                      <a:pt x="205" y="76"/>
                    </a:cubicBezTo>
                    <a:cubicBezTo>
                      <a:pt x="205" y="76"/>
                      <a:pt x="206" y="77"/>
                      <a:pt x="206" y="77"/>
                    </a:cubicBezTo>
                    <a:cubicBezTo>
                      <a:pt x="206" y="77"/>
                      <a:pt x="206" y="77"/>
                      <a:pt x="206" y="77"/>
                    </a:cubicBezTo>
                    <a:cubicBezTo>
                      <a:pt x="207" y="76"/>
                      <a:pt x="207" y="76"/>
                      <a:pt x="207" y="76"/>
                    </a:cubicBezTo>
                    <a:cubicBezTo>
                      <a:pt x="206" y="76"/>
                      <a:pt x="206" y="76"/>
                      <a:pt x="206" y="76"/>
                    </a:cubicBezTo>
                    <a:cubicBezTo>
                      <a:pt x="206" y="77"/>
                      <a:pt x="206" y="77"/>
                      <a:pt x="206" y="77"/>
                    </a:cubicBezTo>
                    <a:cubicBezTo>
                      <a:pt x="207" y="76"/>
                      <a:pt x="207" y="76"/>
                      <a:pt x="207" y="76"/>
                    </a:cubicBezTo>
                    <a:cubicBezTo>
                      <a:pt x="206" y="76"/>
                      <a:pt x="206" y="76"/>
                      <a:pt x="206" y="76"/>
                    </a:cubicBezTo>
                    <a:cubicBezTo>
                      <a:pt x="207" y="76"/>
                      <a:pt x="207" y="76"/>
                      <a:pt x="207" y="76"/>
                    </a:cubicBezTo>
                    <a:cubicBezTo>
                      <a:pt x="206" y="76"/>
                      <a:pt x="206" y="76"/>
                      <a:pt x="206" y="76"/>
                    </a:cubicBezTo>
                    <a:cubicBezTo>
                      <a:pt x="206" y="76"/>
                      <a:pt x="206" y="76"/>
                      <a:pt x="206" y="76"/>
                    </a:cubicBezTo>
                    <a:cubicBezTo>
                      <a:pt x="207" y="76"/>
                      <a:pt x="207" y="76"/>
                      <a:pt x="207" y="76"/>
                    </a:cubicBezTo>
                    <a:cubicBezTo>
                      <a:pt x="206" y="76"/>
                      <a:pt x="206" y="76"/>
                      <a:pt x="206" y="76"/>
                    </a:cubicBezTo>
                    <a:cubicBezTo>
                      <a:pt x="208" y="76"/>
                      <a:pt x="208" y="76"/>
                      <a:pt x="208" y="76"/>
                    </a:cubicBezTo>
                    <a:cubicBezTo>
                      <a:pt x="208" y="75"/>
                      <a:pt x="208" y="75"/>
                      <a:pt x="208" y="75"/>
                    </a:cubicBezTo>
                    <a:cubicBezTo>
                      <a:pt x="109" y="18"/>
                      <a:pt x="109" y="18"/>
                      <a:pt x="109" y="18"/>
                    </a:cubicBezTo>
                    <a:cubicBezTo>
                      <a:pt x="109" y="18"/>
                      <a:pt x="108" y="18"/>
                      <a:pt x="107" y="18"/>
                    </a:cubicBezTo>
                    <a:cubicBezTo>
                      <a:pt x="107" y="19"/>
                      <a:pt x="107" y="20"/>
                      <a:pt x="108" y="21"/>
                    </a:cubicBezTo>
                    <a:cubicBezTo>
                      <a:pt x="108" y="21"/>
                      <a:pt x="114" y="24"/>
                      <a:pt x="122" y="29"/>
                    </a:cubicBezTo>
                    <a:cubicBezTo>
                      <a:pt x="136" y="37"/>
                      <a:pt x="155" y="48"/>
                      <a:pt x="171" y="58"/>
                    </a:cubicBezTo>
                    <a:cubicBezTo>
                      <a:pt x="180" y="64"/>
                      <a:pt x="187" y="68"/>
                      <a:pt x="192" y="72"/>
                    </a:cubicBezTo>
                    <a:cubicBezTo>
                      <a:pt x="195" y="73"/>
                      <a:pt x="197" y="75"/>
                      <a:pt x="198" y="76"/>
                    </a:cubicBezTo>
                    <a:cubicBezTo>
                      <a:pt x="199" y="77"/>
                      <a:pt x="200" y="77"/>
                      <a:pt x="200" y="77"/>
                    </a:cubicBezTo>
                    <a:cubicBezTo>
                      <a:pt x="200" y="78"/>
                      <a:pt x="200" y="78"/>
                      <a:pt x="200" y="78"/>
                    </a:cubicBezTo>
                    <a:cubicBezTo>
                      <a:pt x="201" y="78"/>
                      <a:pt x="201" y="78"/>
                      <a:pt x="201" y="78"/>
                    </a:cubicBezTo>
                    <a:cubicBezTo>
                      <a:pt x="200" y="78"/>
                      <a:pt x="200" y="78"/>
                      <a:pt x="200" y="78"/>
                    </a:cubicBezTo>
                    <a:cubicBezTo>
                      <a:pt x="200" y="78"/>
                      <a:pt x="200" y="78"/>
                      <a:pt x="200" y="78"/>
                    </a:cubicBezTo>
                    <a:cubicBezTo>
                      <a:pt x="201" y="78"/>
                      <a:pt x="201" y="78"/>
                      <a:pt x="201" y="78"/>
                    </a:cubicBezTo>
                    <a:cubicBezTo>
                      <a:pt x="200" y="78"/>
                      <a:pt x="200" y="78"/>
                      <a:pt x="200" y="78"/>
                    </a:cubicBezTo>
                    <a:cubicBezTo>
                      <a:pt x="201" y="77"/>
                      <a:pt x="201" y="77"/>
                      <a:pt x="201" y="77"/>
                    </a:cubicBezTo>
                    <a:cubicBezTo>
                      <a:pt x="200" y="77"/>
                      <a:pt x="200" y="77"/>
                      <a:pt x="200" y="77"/>
                    </a:cubicBezTo>
                    <a:cubicBezTo>
                      <a:pt x="200" y="78"/>
                      <a:pt x="200" y="78"/>
                      <a:pt x="200" y="78"/>
                    </a:cubicBezTo>
                    <a:cubicBezTo>
                      <a:pt x="201" y="77"/>
                      <a:pt x="201" y="77"/>
                      <a:pt x="201" y="77"/>
                    </a:cubicBezTo>
                    <a:cubicBezTo>
                      <a:pt x="200" y="77"/>
                      <a:pt x="200" y="77"/>
                      <a:pt x="200" y="77"/>
                    </a:cubicBezTo>
                    <a:cubicBezTo>
                      <a:pt x="202" y="77"/>
                      <a:pt x="202" y="77"/>
                      <a:pt x="202" y="77"/>
                    </a:cubicBezTo>
                    <a:cubicBezTo>
                      <a:pt x="200" y="77"/>
                      <a:pt x="200" y="77"/>
                      <a:pt x="200" y="77"/>
                    </a:cubicBezTo>
                    <a:cubicBezTo>
                      <a:pt x="200" y="77"/>
                      <a:pt x="200" y="77"/>
                      <a:pt x="200" y="77"/>
                    </a:cubicBezTo>
                    <a:cubicBezTo>
                      <a:pt x="202" y="77"/>
                      <a:pt x="202" y="77"/>
                      <a:pt x="202" y="77"/>
                    </a:cubicBezTo>
                    <a:cubicBezTo>
                      <a:pt x="200" y="77"/>
                      <a:pt x="200" y="77"/>
                      <a:pt x="200" y="77"/>
                    </a:cubicBezTo>
                    <a:cubicBezTo>
                      <a:pt x="202" y="77"/>
                      <a:pt x="202" y="77"/>
                      <a:pt x="202" y="77"/>
                    </a:cubicBezTo>
                    <a:cubicBezTo>
                      <a:pt x="201" y="76"/>
                      <a:pt x="201" y="76"/>
                      <a:pt x="201" y="76"/>
                    </a:cubicBezTo>
                    <a:cubicBezTo>
                      <a:pt x="202" y="77"/>
                      <a:pt x="202" y="77"/>
                      <a:pt x="202" y="77"/>
                    </a:cubicBezTo>
                    <a:cubicBezTo>
                      <a:pt x="202" y="76"/>
                      <a:pt x="202" y="76"/>
                      <a:pt x="202" y="76"/>
                    </a:cubicBezTo>
                    <a:cubicBezTo>
                      <a:pt x="201" y="76"/>
                      <a:pt x="201" y="76"/>
                      <a:pt x="201" y="76"/>
                    </a:cubicBezTo>
                    <a:cubicBezTo>
                      <a:pt x="202" y="77"/>
                      <a:pt x="202" y="77"/>
                      <a:pt x="202" y="77"/>
                    </a:cubicBezTo>
                    <a:cubicBezTo>
                      <a:pt x="202" y="76"/>
                      <a:pt x="202" y="76"/>
                      <a:pt x="202" y="76"/>
                    </a:cubicBezTo>
                    <a:cubicBezTo>
                      <a:pt x="202" y="77"/>
                      <a:pt x="202" y="77"/>
                      <a:pt x="202" y="77"/>
                    </a:cubicBezTo>
                    <a:cubicBezTo>
                      <a:pt x="202" y="76"/>
                      <a:pt x="202" y="76"/>
                      <a:pt x="202" y="76"/>
                    </a:cubicBezTo>
                    <a:cubicBezTo>
                      <a:pt x="202" y="76"/>
                      <a:pt x="202" y="76"/>
                      <a:pt x="202" y="76"/>
                    </a:cubicBezTo>
                    <a:cubicBezTo>
                      <a:pt x="202" y="77"/>
                      <a:pt x="202" y="77"/>
                      <a:pt x="202" y="77"/>
                    </a:cubicBezTo>
                    <a:cubicBezTo>
                      <a:pt x="202" y="76"/>
                      <a:pt x="202" y="76"/>
                      <a:pt x="202" y="76"/>
                    </a:cubicBezTo>
                    <a:cubicBezTo>
                      <a:pt x="202" y="76"/>
                      <a:pt x="202" y="76"/>
                      <a:pt x="202" y="76"/>
                    </a:cubicBezTo>
                    <a:cubicBezTo>
                      <a:pt x="202" y="76"/>
                      <a:pt x="202" y="76"/>
                      <a:pt x="202" y="76"/>
                    </a:cubicBezTo>
                    <a:cubicBezTo>
                      <a:pt x="202" y="76"/>
                      <a:pt x="202" y="76"/>
                      <a:pt x="202" y="76"/>
                    </a:cubicBezTo>
                    <a:cubicBezTo>
                      <a:pt x="202" y="76"/>
                      <a:pt x="202" y="76"/>
                      <a:pt x="202" y="76"/>
                    </a:cubicBezTo>
                    <a:cubicBezTo>
                      <a:pt x="202" y="76"/>
                      <a:pt x="202" y="76"/>
                      <a:pt x="202" y="76"/>
                    </a:cubicBezTo>
                    <a:cubicBezTo>
                      <a:pt x="202" y="76"/>
                      <a:pt x="201" y="76"/>
                      <a:pt x="200" y="75"/>
                    </a:cubicBezTo>
                    <a:cubicBezTo>
                      <a:pt x="193" y="71"/>
                      <a:pt x="168" y="57"/>
                      <a:pt x="145" y="44"/>
                    </a:cubicBezTo>
                    <a:cubicBezTo>
                      <a:pt x="133" y="38"/>
                      <a:pt x="122" y="32"/>
                      <a:pt x="114" y="27"/>
                    </a:cubicBezTo>
                    <a:cubicBezTo>
                      <a:pt x="106" y="22"/>
                      <a:pt x="101" y="19"/>
                      <a:pt x="101" y="19"/>
                    </a:cubicBezTo>
                    <a:cubicBezTo>
                      <a:pt x="100" y="19"/>
                      <a:pt x="99" y="19"/>
                      <a:pt x="99" y="20"/>
                    </a:cubicBezTo>
                    <a:cubicBezTo>
                      <a:pt x="98" y="21"/>
                      <a:pt x="98" y="21"/>
                      <a:pt x="98" y="21"/>
                    </a:cubicBezTo>
                    <a:cubicBezTo>
                      <a:pt x="98" y="21"/>
                      <a:pt x="99" y="22"/>
                      <a:pt x="99" y="22"/>
                    </a:cubicBezTo>
                    <a:cubicBezTo>
                      <a:pt x="99" y="23"/>
                      <a:pt x="99" y="23"/>
                      <a:pt x="99" y="23"/>
                    </a:cubicBezTo>
                    <a:cubicBezTo>
                      <a:pt x="101" y="24"/>
                      <a:pt x="103" y="25"/>
                      <a:pt x="106" y="27"/>
                    </a:cubicBezTo>
                    <a:cubicBezTo>
                      <a:pt x="128" y="42"/>
                      <a:pt x="193" y="81"/>
                      <a:pt x="193" y="81"/>
                    </a:cubicBezTo>
                    <a:cubicBezTo>
                      <a:pt x="194" y="80"/>
                      <a:pt x="194" y="80"/>
                      <a:pt x="194" y="80"/>
                    </a:cubicBezTo>
                    <a:cubicBezTo>
                      <a:pt x="195" y="78"/>
                      <a:pt x="195" y="78"/>
                      <a:pt x="195" y="78"/>
                    </a:cubicBezTo>
                    <a:cubicBezTo>
                      <a:pt x="96" y="21"/>
                      <a:pt x="96" y="21"/>
                      <a:pt x="96" y="21"/>
                    </a:cubicBezTo>
                    <a:cubicBezTo>
                      <a:pt x="95" y="21"/>
                      <a:pt x="94" y="21"/>
                      <a:pt x="94" y="21"/>
                    </a:cubicBezTo>
                    <a:cubicBezTo>
                      <a:pt x="93" y="22"/>
                      <a:pt x="93" y="22"/>
                      <a:pt x="93" y="22"/>
                    </a:cubicBezTo>
                    <a:cubicBezTo>
                      <a:pt x="93" y="23"/>
                      <a:pt x="93" y="23"/>
                      <a:pt x="93" y="23"/>
                    </a:cubicBezTo>
                    <a:cubicBezTo>
                      <a:pt x="94" y="24"/>
                      <a:pt x="94" y="24"/>
                      <a:pt x="94" y="24"/>
                    </a:cubicBezTo>
                    <a:cubicBezTo>
                      <a:pt x="95" y="25"/>
                      <a:pt x="97" y="26"/>
                      <a:pt x="100" y="28"/>
                    </a:cubicBezTo>
                    <a:cubicBezTo>
                      <a:pt x="111" y="35"/>
                      <a:pt x="133" y="49"/>
                      <a:pt x="153" y="60"/>
                    </a:cubicBezTo>
                    <a:cubicBezTo>
                      <a:pt x="162" y="66"/>
                      <a:pt x="171" y="72"/>
                      <a:pt x="178" y="76"/>
                    </a:cubicBezTo>
                    <a:cubicBezTo>
                      <a:pt x="181" y="78"/>
                      <a:pt x="184" y="80"/>
                      <a:pt x="186" y="81"/>
                    </a:cubicBezTo>
                    <a:cubicBezTo>
                      <a:pt x="187" y="81"/>
                      <a:pt x="188" y="82"/>
                      <a:pt x="188" y="82"/>
                    </a:cubicBezTo>
                    <a:cubicBezTo>
                      <a:pt x="188" y="83"/>
                      <a:pt x="188" y="83"/>
                      <a:pt x="188" y="83"/>
                    </a:cubicBezTo>
                    <a:cubicBezTo>
                      <a:pt x="189" y="83"/>
                      <a:pt x="189" y="83"/>
                      <a:pt x="189" y="83"/>
                    </a:cubicBezTo>
                    <a:cubicBezTo>
                      <a:pt x="189" y="82"/>
                      <a:pt x="189" y="82"/>
                      <a:pt x="189" y="82"/>
                    </a:cubicBezTo>
                    <a:cubicBezTo>
                      <a:pt x="188" y="83"/>
                      <a:pt x="188" y="83"/>
                      <a:pt x="188" y="83"/>
                    </a:cubicBezTo>
                    <a:cubicBezTo>
                      <a:pt x="189" y="83"/>
                      <a:pt x="189" y="83"/>
                      <a:pt x="189" y="83"/>
                    </a:cubicBezTo>
                    <a:cubicBezTo>
                      <a:pt x="189" y="82"/>
                      <a:pt x="189" y="82"/>
                      <a:pt x="189" y="82"/>
                    </a:cubicBezTo>
                    <a:cubicBezTo>
                      <a:pt x="188" y="83"/>
                      <a:pt x="188" y="83"/>
                      <a:pt x="188" y="83"/>
                    </a:cubicBezTo>
                    <a:cubicBezTo>
                      <a:pt x="189" y="82"/>
                      <a:pt x="189" y="82"/>
                      <a:pt x="189" y="82"/>
                    </a:cubicBezTo>
                    <a:cubicBezTo>
                      <a:pt x="188" y="82"/>
                      <a:pt x="188" y="82"/>
                      <a:pt x="188" y="82"/>
                    </a:cubicBezTo>
                    <a:cubicBezTo>
                      <a:pt x="188" y="83"/>
                      <a:pt x="188" y="83"/>
                      <a:pt x="188" y="83"/>
                    </a:cubicBezTo>
                    <a:cubicBezTo>
                      <a:pt x="189" y="82"/>
                      <a:pt x="189" y="82"/>
                      <a:pt x="189" y="82"/>
                    </a:cubicBezTo>
                    <a:cubicBezTo>
                      <a:pt x="188" y="82"/>
                      <a:pt x="188" y="82"/>
                      <a:pt x="188" y="82"/>
                    </a:cubicBezTo>
                    <a:cubicBezTo>
                      <a:pt x="190" y="82"/>
                      <a:pt x="190" y="82"/>
                      <a:pt x="190" y="82"/>
                    </a:cubicBezTo>
                    <a:cubicBezTo>
                      <a:pt x="188" y="82"/>
                      <a:pt x="188" y="82"/>
                      <a:pt x="188" y="82"/>
                    </a:cubicBezTo>
                    <a:cubicBezTo>
                      <a:pt x="188" y="82"/>
                      <a:pt x="188" y="82"/>
                      <a:pt x="188" y="82"/>
                    </a:cubicBezTo>
                    <a:cubicBezTo>
                      <a:pt x="190" y="82"/>
                      <a:pt x="190" y="82"/>
                      <a:pt x="190" y="82"/>
                    </a:cubicBezTo>
                    <a:cubicBezTo>
                      <a:pt x="188" y="82"/>
                      <a:pt x="188" y="82"/>
                      <a:pt x="188" y="82"/>
                    </a:cubicBezTo>
                    <a:cubicBezTo>
                      <a:pt x="190" y="82"/>
                      <a:pt x="190" y="82"/>
                      <a:pt x="190" y="82"/>
                    </a:cubicBezTo>
                    <a:cubicBezTo>
                      <a:pt x="190" y="80"/>
                      <a:pt x="190" y="80"/>
                      <a:pt x="190" y="80"/>
                    </a:cubicBezTo>
                    <a:cubicBezTo>
                      <a:pt x="86" y="23"/>
                      <a:pt x="86" y="23"/>
                      <a:pt x="86" y="23"/>
                    </a:cubicBezTo>
                    <a:cubicBezTo>
                      <a:pt x="86" y="22"/>
                      <a:pt x="85" y="23"/>
                      <a:pt x="84" y="23"/>
                    </a:cubicBezTo>
                    <a:cubicBezTo>
                      <a:pt x="84" y="24"/>
                      <a:pt x="84" y="25"/>
                      <a:pt x="85" y="25"/>
                    </a:cubicBezTo>
                    <a:cubicBezTo>
                      <a:pt x="85" y="25"/>
                      <a:pt x="91" y="29"/>
                      <a:pt x="100" y="34"/>
                    </a:cubicBezTo>
                    <a:cubicBezTo>
                      <a:pt x="113" y="42"/>
                      <a:pt x="134" y="55"/>
                      <a:pt x="150" y="65"/>
                    </a:cubicBezTo>
                    <a:cubicBezTo>
                      <a:pt x="159" y="70"/>
                      <a:pt x="166" y="75"/>
                      <a:pt x="172" y="79"/>
                    </a:cubicBezTo>
                    <a:cubicBezTo>
                      <a:pt x="175" y="81"/>
                      <a:pt x="177" y="82"/>
                      <a:pt x="178" y="83"/>
                    </a:cubicBezTo>
                    <a:cubicBezTo>
                      <a:pt x="179" y="84"/>
                      <a:pt x="180" y="84"/>
                      <a:pt x="180" y="84"/>
                    </a:cubicBezTo>
                    <a:cubicBezTo>
                      <a:pt x="180" y="85"/>
                      <a:pt x="180" y="85"/>
                      <a:pt x="180" y="85"/>
                    </a:cubicBezTo>
                    <a:cubicBezTo>
                      <a:pt x="180" y="85"/>
                      <a:pt x="180" y="85"/>
                      <a:pt x="180" y="85"/>
                    </a:cubicBezTo>
                    <a:cubicBezTo>
                      <a:pt x="180" y="85"/>
                      <a:pt x="180" y="85"/>
                      <a:pt x="180" y="85"/>
                    </a:cubicBezTo>
                    <a:cubicBezTo>
                      <a:pt x="180" y="85"/>
                      <a:pt x="180" y="85"/>
                      <a:pt x="180" y="85"/>
                    </a:cubicBezTo>
                    <a:cubicBezTo>
                      <a:pt x="180" y="85"/>
                      <a:pt x="180" y="85"/>
                      <a:pt x="180" y="85"/>
                    </a:cubicBezTo>
                    <a:cubicBezTo>
                      <a:pt x="180" y="85"/>
                      <a:pt x="180" y="85"/>
                      <a:pt x="180" y="85"/>
                    </a:cubicBezTo>
                    <a:cubicBezTo>
                      <a:pt x="181" y="84"/>
                      <a:pt x="181" y="84"/>
                      <a:pt x="181" y="84"/>
                    </a:cubicBezTo>
                    <a:cubicBezTo>
                      <a:pt x="180" y="84"/>
                      <a:pt x="180" y="84"/>
                      <a:pt x="180" y="84"/>
                    </a:cubicBezTo>
                    <a:cubicBezTo>
                      <a:pt x="180" y="85"/>
                      <a:pt x="180" y="85"/>
                      <a:pt x="180" y="85"/>
                    </a:cubicBezTo>
                    <a:cubicBezTo>
                      <a:pt x="181" y="84"/>
                      <a:pt x="181" y="84"/>
                      <a:pt x="181" y="84"/>
                    </a:cubicBezTo>
                    <a:cubicBezTo>
                      <a:pt x="180" y="84"/>
                      <a:pt x="180" y="84"/>
                      <a:pt x="180" y="84"/>
                    </a:cubicBezTo>
                    <a:cubicBezTo>
                      <a:pt x="182" y="84"/>
                      <a:pt x="182" y="84"/>
                      <a:pt x="182" y="84"/>
                    </a:cubicBezTo>
                    <a:cubicBezTo>
                      <a:pt x="180" y="83"/>
                      <a:pt x="180" y="83"/>
                      <a:pt x="180" y="83"/>
                    </a:cubicBezTo>
                    <a:cubicBezTo>
                      <a:pt x="180" y="84"/>
                      <a:pt x="180" y="84"/>
                      <a:pt x="180" y="84"/>
                    </a:cubicBezTo>
                    <a:cubicBezTo>
                      <a:pt x="182" y="84"/>
                      <a:pt x="182" y="84"/>
                      <a:pt x="182" y="84"/>
                    </a:cubicBezTo>
                    <a:cubicBezTo>
                      <a:pt x="180" y="83"/>
                      <a:pt x="180" y="83"/>
                      <a:pt x="180" y="83"/>
                    </a:cubicBezTo>
                    <a:cubicBezTo>
                      <a:pt x="182" y="84"/>
                      <a:pt x="182" y="84"/>
                      <a:pt x="182" y="84"/>
                    </a:cubicBezTo>
                    <a:cubicBezTo>
                      <a:pt x="182" y="83"/>
                      <a:pt x="182" y="83"/>
                      <a:pt x="182" y="83"/>
                    </a:cubicBezTo>
                    <a:cubicBezTo>
                      <a:pt x="80" y="26"/>
                      <a:pt x="80" y="26"/>
                      <a:pt x="80" y="26"/>
                    </a:cubicBezTo>
                    <a:cubicBezTo>
                      <a:pt x="79" y="26"/>
                      <a:pt x="78" y="26"/>
                      <a:pt x="78" y="27"/>
                    </a:cubicBezTo>
                    <a:cubicBezTo>
                      <a:pt x="77" y="27"/>
                      <a:pt x="78" y="28"/>
                      <a:pt x="78" y="29"/>
                    </a:cubicBezTo>
                    <a:cubicBezTo>
                      <a:pt x="173" y="88"/>
                      <a:pt x="173" y="88"/>
                      <a:pt x="173" y="88"/>
                    </a:cubicBezTo>
                    <a:cubicBezTo>
                      <a:pt x="174" y="87"/>
                      <a:pt x="174" y="87"/>
                      <a:pt x="174" y="87"/>
                    </a:cubicBezTo>
                    <a:cubicBezTo>
                      <a:pt x="173" y="86"/>
                      <a:pt x="173" y="86"/>
                      <a:pt x="173" y="86"/>
                    </a:cubicBezTo>
                    <a:cubicBezTo>
                      <a:pt x="174" y="87"/>
                      <a:pt x="174" y="87"/>
                      <a:pt x="174" y="87"/>
                    </a:cubicBezTo>
                    <a:cubicBezTo>
                      <a:pt x="174" y="86"/>
                      <a:pt x="174" y="86"/>
                      <a:pt x="174" y="86"/>
                    </a:cubicBezTo>
                    <a:cubicBezTo>
                      <a:pt x="173" y="86"/>
                      <a:pt x="173" y="86"/>
                      <a:pt x="173" y="86"/>
                    </a:cubicBezTo>
                    <a:cubicBezTo>
                      <a:pt x="174" y="87"/>
                      <a:pt x="174" y="87"/>
                      <a:pt x="174" y="87"/>
                    </a:cubicBezTo>
                    <a:cubicBezTo>
                      <a:pt x="174" y="86"/>
                      <a:pt x="174" y="86"/>
                      <a:pt x="174" y="86"/>
                    </a:cubicBezTo>
                    <a:cubicBezTo>
                      <a:pt x="174" y="87"/>
                      <a:pt x="174" y="87"/>
                      <a:pt x="174" y="87"/>
                    </a:cubicBezTo>
                    <a:cubicBezTo>
                      <a:pt x="174" y="86"/>
                      <a:pt x="174" y="86"/>
                      <a:pt x="174" y="86"/>
                    </a:cubicBezTo>
                    <a:cubicBezTo>
                      <a:pt x="174" y="86"/>
                      <a:pt x="174" y="86"/>
                      <a:pt x="174" y="86"/>
                    </a:cubicBezTo>
                    <a:cubicBezTo>
                      <a:pt x="174" y="87"/>
                      <a:pt x="174" y="87"/>
                      <a:pt x="174" y="87"/>
                    </a:cubicBezTo>
                    <a:cubicBezTo>
                      <a:pt x="174" y="86"/>
                      <a:pt x="174" y="86"/>
                      <a:pt x="174" y="86"/>
                    </a:cubicBezTo>
                    <a:cubicBezTo>
                      <a:pt x="174" y="86"/>
                      <a:pt x="174" y="86"/>
                      <a:pt x="174" y="86"/>
                    </a:cubicBezTo>
                    <a:cubicBezTo>
                      <a:pt x="174" y="86"/>
                      <a:pt x="174" y="86"/>
                      <a:pt x="174" y="86"/>
                    </a:cubicBezTo>
                    <a:cubicBezTo>
                      <a:pt x="174" y="86"/>
                      <a:pt x="174" y="86"/>
                      <a:pt x="174" y="86"/>
                    </a:cubicBezTo>
                    <a:cubicBezTo>
                      <a:pt x="174" y="86"/>
                      <a:pt x="174" y="86"/>
                      <a:pt x="174" y="86"/>
                    </a:cubicBezTo>
                    <a:cubicBezTo>
                      <a:pt x="174" y="86"/>
                      <a:pt x="174" y="86"/>
                      <a:pt x="174" y="86"/>
                    </a:cubicBezTo>
                    <a:cubicBezTo>
                      <a:pt x="174" y="86"/>
                      <a:pt x="173" y="85"/>
                      <a:pt x="172" y="85"/>
                    </a:cubicBezTo>
                    <a:cubicBezTo>
                      <a:pt x="169" y="83"/>
                      <a:pt x="161" y="79"/>
                      <a:pt x="151" y="73"/>
                    </a:cubicBezTo>
                    <a:cubicBezTo>
                      <a:pt x="137" y="64"/>
                      <a:pt x="118" y="53"/>
                      <a:pt x="102" y="43"/>
                    </a:cubicBezTo>
                    <a:cubicBezTo>
                      <a:pt x="95" y="39"/>
                      <a:pt x="88" y="35"/>
                      <a:pt x="82" y="32"/>
                    </a:cubicBezTo>
                    <a:cubicBezTo>
                      <a:pt x="80" y="30"/>
                      <a:pt x="77" y="29"/>
                      <a:pt x="76" y="28"/>
                    </a:cubicBezTo>
                    <a:cubicBezTo>
                      <a:pt x="75" y="28"/>
                      <a:pt x="74" y="28"/>
                      <a:pt x="73" y="27"/>
                    </a:cubicBezTo>
                    <a:cubicBezTo>
                      <a:pt x="73" y="27"/>
                      <a:pt x="72" y="27"/>
                      <a:pt x="72" y="27"/>
                    </a:cubicBezTo>
                    <a:cubicBezTo>
                      <a:pt x="71" y="27"/>
                      <a:pt x="71" y="27"/>
                      <a:pt x="71" y="27"/>
                    </a:cubicBezTo>
                    <a:cubicBezTo>
                      <a:pt x="71" y="27"/>
                      <a:pt x="70" y="27"/>
                      <a:pt x="70" y="28"/>
                    </a:cubicBezTo>
                    <a:cubicBezTo>
                      <a:pt x="70" y="28"/>
                      <a:pt x="70" y="28"/>
                      <a:pt x="70" y="28"/>
                    </a:cubicBezTo>
                    <a:cubicBezTo>
                      <a:pt x="70" y="29"/>
                      <a:pt x="70" y="29"/>
                      <a:pt x="70" y="29"/>
                    </a:cubicBezTo>
                    <a:cubicBezTo>
                      <a:pt x="71" y="30"/>
                      <a:pt x="71" y="30"/>
                      <a:pt x="71" y="30"/>
                    </a:cubicBezTo>
                    <a:cubicBezTo>
                      <a:pt x="71" y="30"/>
                      <a:pt x="71" y="30"/>
                      <a:pt x="71" y="30"/>
                    </a:cubicBezTo>
                    <a:cubicBezTo>
                      <a:pt x="73" y="31"/>
                      <a:pt x="80" y="36"/>
                      <a:pt x="89" y="41"/>
                    </a:cubicBezTo>
                    <a:cubicBezTo>
                      <a:pt x="103" y="50"/>
                      <a:pt x="122" y="61"/>
                      <a:pt x="138" y="71"/>
                    </a:cubicBezTo>
                    <a:cubicBezTo>
                      <a:pt x="146" y="76"/>
                      <a:pt x="153" y="80"/>
                      <a:pt x="158" y="83"/>
                    </a:cubicBezTo>
                    <a:cubicBezTo>
                      <a:pt x="160" y="85"/>
                      <a:pt x="162" y="86"/>
                      <a:pt x="163" y="87"/>
                    </a:cubicBezTo>
                    <a:cubicBezTo>
                      <a:pt x="164" y="88"/>
                      <a:pt x="165" y="88"/>
                      <a:pt x="165" y="88"/>
                    </a:cubicBezTo>
                    <a:cubicBezTo>
                      <a:pt x="165" y="89"/>
                      <a:pt x="165" y="89"/>
                      <a:pt x="165" y="89"/>
                    </a:cubicBezTo>
                    <a:cubicBezTo>
                      <a:pt x="166" y="88"/>
                      <a:pt x="166" y="88"/>
                      <a:pt x="166" y="88"/>
                    </a:cubicBezTo>
                    <a:cubicBezTo>
                      <a:pt x="165" y="88"/>
                      <a:pt x="165" y="88"/>
                      <a:pt x="165" y="88"/>
                    </a:cubicBezTo>
                    <a:cubicBezTo>
                      <a:pt x="165" y="89"/>
                      <a:pt x="165" y="89"/>
                      <a:pt x="165" y="89"/>
                    </a:cubicBezTo>
                    <a:cubicBezTo>
                      <a:pt x="166" y="88"/>
                      <a:pt x="166" y="88"/>
                      <a:pt x="166" y="88"/>
                    </a:cubicBezTo>
                    <a:cubicBezTo>
                      <a:pt x="165" y="88"/>
                      <a:pt x="165" y="88"/>
                      <a:pt x="165" y="88"/>
                    </a:cubicBezTo>
                    <a:cubicBezTo>
                      <a:pt x="166" y="88"/>
                      <a:pt x="166" y="88"/>
                      <a:pt x="166" y="88"/>
                    </a:cubicBezTo>
                    <a:cubicBezTo>
                      <a:pt x="165" y="88"/>
                      <a:pt x="165" y="88"/>
                      <a:pt x="165" y="88"/>
                    </a:cubicBezTo>
                    <a:cubicBezTo>
                      <a:pt x="165" y="88"/>
                      <a:pt x="165" y="88"/>
                      <a:pt x="165" y="88"/>
                    </a:cubicBezTo>
                    <a:cubicBezTo>
                      <a:pt x="166" y="88"/>
                      <a:pt x="166" y="88"/>
                      <a:pt x="166" y="88"/>
                    </a:cubicBezTo>
                    <a:cubicBezTo>
                      <a:pt x="165" y="88"/>
                      <a:pt x="165" y="88"/>
                      <a:pt x="165" y="88"/>
                    </a:cubicBezTo>
                    <a:cubicBezTo>
                      <a:pt x="166" y="88"/>
                      <a:pt x="166" y="88"/>
                      <a:pt x="166" y="88"/>
                    </a:cubicBezTo>
                    <a:cubicBezTo>
                      <a:pt x="165" y="87"/>
                      <a:pt x="165" y="87"/>
                      <a:pt x="165" y="87"/>
                    </a:cubicBezTo>
                    <a:cubicBezTo>
                      <a:pt x="165" y="88"/>
                      <a:pt x="165" y="88"/>
                      <a:pt x="165" y="88"/>
                    </a:cubicBezTo>
                    <a:cubicBezTo>
                      <a:pt x="166" y="88"/>
                      <a:pt x="166" y="88"/>
                      <a:pt x="166" y="88"/>
                    </a:cubicBezTo>
                    <a:cubicBezTo>
                      <a:pt x="165" y="87"/>
                      <a:pt x="165" y="87"/>
                      <a:pt x="165" y="87"/>
                    </a:cubicBezTo>
                    <a:cubicBezTo>
                      <a:pt x="166" y="88"/>
                      <a:pt x="166" y="88"/>
                      <a:pt x="166" y="88"/>
                    </a:cubicBezTo>
                    <a:cubicBezTo>
                      <a:pt x="167" y="86"/>
                      <a:pt x="167" y="86"/>
                      <a:pt x="167" y="86"/>
                    </a:cubicBezTo>
                    <a:cubicBezTo>
                      <a:pt x="167" y="86"/>
                      <a:pt x="143" y="72"/>
                      <a:pt x="119" y="58"/>
                    </a:cubicBezTo>
                    <a:cubicBezTo>
                      <a:pt x="107" y="51"/>
                      <a:pt x="95" y="43"/>
                      <a:pt x="85" y="38"/>
                    </a:cubicBezTo>
                    <a:cubicBezTo>
                      <a:pt x="80" y="35"/>
                      <a:pt x="76" y="33"/>
                      <a:pt x="73" y="32"/>
                    </a:cubicBezTo>
                    <a:cubicBezTo>
                      <a:pt x="72" y="31"/>
                      <a:pt x="70" y="30"/>
                      <a:pt x="69" y="30"/>
                    </a:cubicBezTo>
                    <a:cubicBezTo>
                      <a:pt x="69" y="30"/>
                      <a:pt x="69" y="29"/>
                      <a:pt x="68" y="29"/>
                    </a:cubicBezTo>
                    <a:cubicBezTo>
                      <a:pt x="68" y="29"/>
                      <a:pt x="68" y="29"/>
                      <a:pt x="67" y="29"/>
                    </a:cubicBezTo>
                    <a:cubicBezTo>
                      <a:pt x="66" y="29"/>
                      <a:pt x="66" y="29"/>
                      <a:pt x="66" y="29"/>
                    </a:cubicBezTo>
                    <a:cubicBezTo>
                      <a:pt x="66" y="29"/>
                      <a:pt x="66" y="29"/>
                      <a:pt x="66" y="30"/>
                    </a:cubicBezTo>
                    <a:cubicBezTo>
                      <a:pt x="65" y="30"/>
                      <a:pt x="65" y="31"/>
                      <a:pt x="66" y="32"/>
                    </a:cubicBezTo>
                    <a:cubicBezTo>
                      <a:pt x="159" y="90"/>
                      <a:pt x="159" y="90"/>
                      <a:pt x="159" y="90"/>
                    </a:cubicBezTo>
                    <a:cubicBezTo>
                      <a:pt x="160" y="89"/>
                      <a:pt x="160" y="89"/>
                      <a:pt x="160" y="89"/>
                    </a:cubicBezTo>
                    <a:cubicBezTo>
                      <a:pt x="160" y="87"/>
                      <a:pt x="160" y="87"/>
                      <a:pt x="160" y="87"/>
                    </a:cubicBezTo>
                    <a:cubicBezTo>
                      <a:pt x="160" y="89"/>
                      <a:pt x="160" y="89"/>
                      <a:pt x="160" y="89"/>
                    </a:cubicBezTo>
                    <a:cubicBezTo>
                      <a:pt x="161" y="87"/>
                      <a:pt x="161" y="87"/>
                      <a:pt x="161" y="87"/>
                    </a:cubicBezTo>
                    <a:cubicBezTo>
                      <a:pt x="160" y="87"/>
                      <a:pt x="160" y="87"/>
                      <a:pt x="160" y="87"/>
                    </a:cubicBezTo>
                    <a:cubicBezTo>
                      <a:pt x="160" y="89"/>
                      <a:pt x="160" y="89"/>
                      <a:pt x="160" y="89"/>
                    </a:cubicBezTo>
                    <a:cubicBezTo>
                      <a:pt x="161" y="87"/>
                      <a:pt x="161" y="87"/>
                      <a:pt x="161" y="87"/>
                    </a:cubicBezTo>
                    <a:cubicBezTo>
                      <a:pt x="160" y="88"/>
                      <a:pt x="160" y="88"/>
                      <a:pt x="160" y="88"/>
                    </a:cubicBezTo>
                    <a:cubicBezTo>
                      <a:pt x="161" y="87"/>
                      <a:pt x="161" y="87"/>
                      <a:pt x="161" y="87"/>
                    </a:cubicBezTo>
                    <a:cubicBezTo>
                      <a:pt x="161" y="87"/>
                      <a:pt x="161" y="87"/>
                      <a:pt x="161" y="87"/>
                    </a:cubicBezTo>
                    <a:cubicBezTo>
                      <a:pt x="160" y="88"/>
                      <a:pt x="160" y="88"/>
                      <a:pt x="160" y="88"/>
                    </a:cubicBezTo>
                    <a:cubicBezTo>
                      <a:pt x="161" y="87"/>
                      <a:pt x="161" y="87"/>
                      <a:pt x="161" y="87"/>
                    </a:cubicBezTo>
                    <a:cubicBezTo>
                      <a:pt x="161" y="87"/>
                      <a:pt x="160" y="87"/>
                      <a:pt x="159" y="87"/>
                    </a:cubicBezTo>
                    <a:cubicBezTo>
                      <a:pt x="153" y="83"/>
                      <a:pt x="128" y="69"/>
                      <a:pt x="105" y="56"/>
                    </a:cubicBezTo>
                    <a:cubicBezTo>
                      <a:pt x="93" y="50"/>
                      <a:pt x="82" y="43"/>
                      <a:pt x="73" y="39"/>
                    </a:cubicBezTo>
                    <a:cubicBezTo>
                      <a:pt x="69" y="36"/>
                      <a:pt x="65" y="34"/>
                      <a:pt x="63" y="33"/>
                    </a:cubicBezTo>
                    <a:cubicBezTo>
                      <a:pt x="61" y="32"/>
                      <a:pt x="60" y="32"/>
                      <a:pt x="60" y="31"/>
                    </a:cubicBezTo>
                    <a:cubicBezTo>
                      <a:pt x="59" y="31"/>
                      <a:pt x="59" y="31"/>
                      <a:pt x="59" y="31"/>
                    </a:cubicBezTo>
                    <a:cubicBezTo>
                      <a:pt x="58" y="31"/>
                      <a:pt x="58" y="31"/>
                      <a:pt x="58" y="31"/>
                    </a:cubicBezTo>
                    <a:cubicBezTo>
                      <a:pt x="58" y="31"/>
                      <a:pt x="58" y="31"/>
                      <a:pt x="58" y="31"/>
                    </a:cubicBezTo>
                    <a:cubicBezTo>
                      <a:pt x="57" y="31"/>
                      <a:pt x="57" y="31"/>
                      <a:pt x="57" y="31"/>
                    </a:cubicBezTo>
                    <a:cubicBezTo>
                      <a:pt x="57" y="31"/>
                      <a:pt x="57" y="31"/>
                      <a:pt x="56" y="31"/>
                    </a:cubicBezTo>
                    <a:cubicBezTo>
                      <a:pt x="56" y="32"/>
                      <a:pt x="56" y="33"/>
                      <a:pt x="57" y="33"/>
                    </a:cubicBezTo>
                    <a:cubicBezTo>
                      <a:pt x="151" y="92"/>
                      <a:pt x="151" y="92"/>
                      <a:pt x="151" y="92"/>
                    </a:cubicBezTo>
                    <a:cubicBezTo>
                      <a:pt x="152" y="91"/>
                      <a:pt x="152" y="91"/>
                      <a:pt x="152" y="91"/>
                    </a:cubicBezTo>
                    <a:cubicBezTo>
                      <a:pt x="151" y="90"/>
                      <a:pt x="151" y="90"/>
                      <a:pt x="151" y="90"/>
                    </a:cubicBezTo>
                    <a:cubicBezTo>
                      <a:pt x="152" y="91"/>
                      <a:pt x="152" y="91"/>
                      <a:pt x="152" y="91"/>
                    </a:cubicBezTo>
                    <a:cubicBezTo>
                      <a:pt x="151" y="90"/>
                      <a:pt x="151" y="90"/>
                      <a:pt x="151" y="90"/>
                    </a:cubicBezTo>
                    <a:cubicBezTo>
                      <a:pt x="151" y="90"/>
                      <a:pt x="151" y="90"/>
                      <a:pt x="151" y="90"/>
                    </a:cubicBezTo>
                    <a:cubicBezTo>
                      <a:pt x="152" y="91"/>
                      <a:pt x="152" y="91"/>
                      <a:pt x="152" y="91"/>
                    </a:cubicBezTo>
                    <a:cubicBezTo>
                      <a:pt x="151" y="90"/>
                      <a:pt x="151" y="90"/>
                      <a:pt x="151" y="90"/>
                    </a:cubicBezTo>
                    <a:cubicBezTo>
                      <a:pt x="152" y="91"/>
                      <a:pt x="152" y="91"/>
                      <a:pt x="152" y="91"/>
                    </a:cubicBezTo>
                    <a:cubicBezTo>
                      <a:pt x="152" y="90"/>
                      <a:pt x="152" y="90"/>
                      <a:pt x="152" y="90"/>
                    </a:cubicBezTo>
                    <a:cubicBezTo>
                      <a:pt x="151" y="90"/>
                      <a:pt x="151" y="90"/>
                      <a:pt x="151" y="90"/>
                    </a:cubicBezTo>
                    <a:cubicBezTo>
                      <a:pt x="152" y="91"/>
                      <a:pt x="152" y="91"/>
                      <a:pt x="152" y="91"/>
                    </a:cubicBezTo>
                    <a:cubicBezTo>
                      <a:pt x="152" y="90"/>
                      <a:pt x="152" y="90"/>
                      <a:pt x="152" y="90"/>
                    </a:cubicBezTo>
                    <a:cubicBezTo>
                      <a:pt x="152" y="90"/>
                      <a:pt x="152" y="90"/>
                      <a:pt x="152" y="90"/>
                    </a:cubicBezTo>
                    <a:cubicBezTo>
                      <a:pt x="152" y="90"/>
                      <a:pt x="152" y="90"/>
                      <a:pt x="152" y="90"/>
                    </a:cubicBezTo>
                    <a:cubicBezTo>
                      <a:pt x="152" y="90"/>
                      <a:pt x="152" y="90"/>
                      <a:pt x="152" y="90"/>
                    </a:cubicBezTo>
                    <a:cubicBezTo>
                      <a:pt x="152" y="90"/>
                      <a:pt x="152" y="90"/>
                      <a:pt x="152" y="90"/>
                    </a:cubicBezTo>
                    <a:cubicBezTo>
                      <a:pt x="152" y="90"/>
                      <a:pt x="152" y="90"/>
                      <a:pt x="152" y="90"/>
                    </a:cubicBezTo>
                    <a:cubicBezTo>
                      <a:pt x="152" y="90"/>
                      <a:pt x="152" y="90"/>
                      <a:pt x="152" y="90"/>
                    </a:cubicBezTo>
                    <a:cubicBezTo>
                      <a:pt x="152" y="90"/>
                      <a:pt x="151" y="89"/>
                      <a:pt x="150" y="89"/>
                    </a:cubicBezTo>
                    <a:cubicBezTo>
                      <a:pt x="142" y="85"/>
                      <a:pt x="117" y="71"/>
                      <a:pt x="95" y="58"/>
                    </a:cubicBezTo>
                    <a:cubicBezTo>
                      <a:pt x="83" y="52"/>
                      <a:pt x="72" y="45"/>
                      <a:pt x="64" y="41"/>
                    </a:cubicBezTo>
                    <a:cubicBezTo>
                      <a:pt x="56" y="36"/>
                      <a:pt x="51" y="33"/>
                      <a:pt x="51" y="33"/>
                    </a:cubicBezTo>
                    <a:cubicBezTo>
                      <a:pt x="51" y="33"/>
                      <a:pt x="50" y="33"/>
                      <a:pt x="50" y="33"/>
                    </a:cubicBezTo>
                    <a:cubicBezTo>
                      <a:pt x="49" y="33"/>
                      <a:pt x="49" y="34"/>
                      <a:pt x="49" y="34"/>
                    </a:cubicBezTo>
                    <a:cubicBezTo>
                      <a:pt x="49" y="35"/>
                      <a:pt x="49" y="35"/>
                      <a:pt x="49" y="35"/>
                    </a:cubicBezTo>
                    <a:cubicBezTo>
                      <a:pt x="50" y="35"/>
                      <a:pt x="50" y="35"/>
                      <a:pt x="50" y="35"/>
                    </a:cubicBezTo>
                    <a:cubicBezTo>
                      <a:pt x="50" y="36"/>
                      <a:pt x="51" y="36"/>
                      <a:pt x="52" y="37"/>
                    </a:cubicBezTo>
                    <a:cubicBezTo>
                      <a:pt x="65" y="46"/>
                      <a:pt x="145" y="95"/>
                      <a:pt x="145" y="95"/>
                    </a:cubicBezTo>
                    <a:cubicBezTo>
                      <a:pt x="146" y="94"/>
                      <a:pt x="146" y="94"/>
                      <a:pt x="146" y="94"/>
                    </a:cubicBezTo>
                    <a:cubicBezTo>
                      <a:pt x="145" y="93"/>
                      <a:pt x="145" y="93"/>
                      <a:pt x="145" y="93"/>
                    </a:cubicBezTo>
                    <a:cubicBezTo>
                      <a:pt x="146" y="94"/>
                      <a:pt x="146" y="94"/>
                      <a:pt x="146" y="94"/>
                    </a:cubicBezTo>
                    <a:cubicBezTo>
                      <a:pt x="146" y="93"/>
                      <a:pt x="146" y="93"/>
                      <a:pt x="146" y="93"/>
                    </a:cubicBezTo>
                    <a:cubicBezTo>
                      <a:pt x="145" y="93"/>
                      <a:pt x="145" y="93"/>
                      <a:pt x="145" y="93"/>
                    </a:cubicBezTo>
                    <a:cubicBezTo>
                      <a:pt x="146" y="94"/>
                      <a:pt x="146" y="94"/>
                      <a:pt x="146" y="94"/>
                    </a:cubicBezTo>
                    <a:cubicBezTo>
                      <a:pt x="146" y="93"/>
                      <a:pt x="146" y="93"/>
                      <a:pt x="146" y="93"/>
                    </a:cubicBezTo>
                    <a:cubicBezTo>
                      <a:pt x="146" y="94"/>
                      <a:pt x="146" y="94"/>
                      <a:pt x="146" y="94"/>
                    </a:cubicBezTo>
                    <a:cubicBezTo>
                      <a:pt x="146" y="93"/>
                      <a:pt x="146" y="93"/>
                      <a:pt x="146" y="93"/>
                    </a:cubicBezTo>
                    <a:cubicBezTo>
                      <a:pt x="146" y="93"/>
                      <a:pt x="146" y="93"/>
                      <a:pt x="146" y="93"/>
                    </a:cubicBezTo>
                    <a:cubicBezTo>
                      <a:pt x="146" y="94"/>
                      <a:pt x="146" y="94"/>
                      <a:pt x="146" y="94"/>
                    </a:cubicBezTo>
                    <a:cubicBezTo>
                      <a:pt x="146" y="93"/>
                      <a:pt x="146" y="93"/>
                      <a:pt x="146" y="93"/>
                    </a:cubicBezTo>
                    <a:cubicBezTo>
                      <a:pt x="146" y="93"/>
                      <a:pt x="146" y="93"/>
                      <a:pt x="146" y="93"/>
                    </a:cubicBezTo>
                    <a:cubicBezTo>
                      <a:pt x="146" y="93"/>
                      <a:pt x="146" y="93"/>
                      <a:pt x="146" y="93"/>
                    </a:cubicBezTo>
                    <a:cubicBezTo>
                      <a:pt x="146" y="93"/>
                      <a:pt x="146" y="93"/>
                      <a:pt x="146" y="93"/>
                    </a:cubicBezTo>
                    <a:cubicBezTo>
                      <a:pt x="146" y="93"/>
                      <a:pt x="146" y="93"/>
                      <a:pt x="146" y="93"/>
                    </a:cubicBezTo>
                    <a:cubicBezTo>
                      <a:pt x="146" y="93"/>
                      <a:pt x="146" y="93"/>
                      <a:pt x="146" y="93"/>
                    </a:cubicBezTo>
                    <a:cubicBezTo>
                      <a:pt x="146" y="93"/>
                      <a:pt x="146" y="93"/>
                      <a:pt x="146" y="93"/>
                    </a:cubicBezTo>
                    <a:cubicBezTo>
                      <a:pt x="145" y="92"/>
                      <a:pt x="143" y="91"/>
                      <a:pt x="140" y="89"/>
                    </a:cubicBezTo>
                    <a:cubicBezTo>
                      <a:pt x="128" y="83"/>
                      <a:pt x="104" y="70"/>
                      <a:pt x="84" y="57"/>
                    </a:cubicBezTo>
                    <a:cubicBezTo>
                      <a:pt x="73" y="51"/>
                      <a:pt x="64" y="46"/>
                      <a:pt x="57" y="42"/>
                    </a:cubicBezTo>
                    <a:cubicBezTo>
                      <a:pt x="50" y="37"/>
                      <a:pt x="45" y="35"/>
                      <a:pt x="45" y="35"/>
                    </a:cubicBezTo>
                    <a:cubicBezTo>
                      <a:pt x="44" y="34"/>
                      <a:pt x="44" y="35"/>
                      <a:pt x="43" y="35"/>
                    </a:cubicBezTo>
                    <a:cubicBezTo>
                      <a:pt x="43" y="36"/>
                      <a:pt x="43" y="37"/>
                      <a:pt x="44" y="37"/>
                    </a:cubicBezTo>
                    <a:cubicBezTo>
                      <a:pt x="138" y="96"/>
                      <a:pt x="138" y="96"/>
                      <a:pt x="138" y="96"/>
                    </a:cubicBezTo>
                    <a:cubicBezTo>
                      <a:pt x="139" y="95"/>
                      <a:pt x="139" y="95"/>
                      <a:pt x="139" y="95"/>
                    </a:cubicBezTo>
                    <a:cubicBezTo>
                      <a:pt x="137" y="94"/>
                      <a:pt x="137" y="94"/>
                      <a:pt x="137" y="94"/>
                    </a:cubicBezTo>
                    <a:cubicBezTo>
                      <a:pt x="139" y="95"/>
                      <a:pt x="139" y="95"/>
                      <a:pt x="139" y="95"/>
                    </a:cubicBezTo>
                    <a:cubicBezTo>
                      <a:pt x="138" y="93"/>
                      <a:pt x="138" y="93"/>
                      <a:pt x="138" y="93"/>
                    </a:cubicBezTo>
                    <a:cubicBezTo>
                      <a:pt x="137" y="94"/>
                      <a:pt x="137" y="94"/>
                      <a:pt x="137" y="94"/>
                    </a:cubicBezTo>
                    <a:cubicBezTo>
                      <a:pt x="139" y="95"/>
                      <a:pt x="139" y="95"/>
                      <a:pt x="139" y="95"/>
                    </a:cubicBezTo>
                    <a:cubicBezTo>
                      <a:pt x="138" y="93"/>
                      <a:pt x="138" y="93"/>
                      <a:pt x="138" y="93"/>
                    </a:cubicBezTo>
                    <a:cubicBezTo>
                      <a:pt x="139" y="95"/>
                      <a:pt x="139" y="95"/>
                      <a:pt x="139" y="95"/>
                    </a:cubicBezTo>
                    <a:cubicBezTo>
                      <a:pt x="139" y="93"/>
                      <a:pt x="139" y="93"/>
                      <a:pt x="139" y="93"/>
                    </a:cubicBezTo>
                    <a:cubicBezTo>
                      <a:pt x="138" y="93"/>
                      <a:pt x="138" y="93"/>
                      <a:pt x="138" y="93"/>
                    </a:cubicBezTo>
                    <a:cubicBezTo>
                      <a:pt x="139" y="95"/>
                      <a:pt x="139" y="95"/>
                      <a:pt x="139" y="95"/>
                    </a:cubicBezTo>
                    <a:cubicBezTo>
                      <a:pt x="139" y="93"/>
                      <a:pt x="139" y="93"/>
                      <a:pt x="139" y="93"/>
                    </a:cubicBezTo>
                    <a:cubicBezTo>
                      <a:pt x="139" y="94"/>
                      <a:pt x="139" y="94"/>
                      <a:pt x="139" y="94"/>
                    </a:cubicBezTo>
                    <a:cubicBezTo>
                      <a:pt x="139" y="93"/>
                      <a:pt x="139" y="93"/>
                      <a:pt x="139" y="93"/>
                    </a:cubicBezTo>
                    <a:cubicBezTo>
                      <a:pt x="139" y="93"/>
                      <a:pt x="139" y="93"/>
                      <a:pt x="139" y="93"/>
                    </a:cubicBezTo>
                    <a:cubicBezTo>
                      <a:pt x="139" y="94"/>
                      <a:pt x="139" y="94"/>
                      <a:pt x="139" y="94"/>
                    </a:cubicBezTo>
                    <a:cubicBezTo>
                      <a:pt x="139" y="93"/>
                      <a:pt x="139" y="93"/>
                      <a:pt x="139" y="93"/>
                    </a:cubicBezTo>
                    <a:cubicBezTo>
                      <a:pt x="139" y="93"/>
                      <a:pt x="138" y="93"/>
                      <a:pt x="137" y="93"/>
                    </a:cubicBezTo>
                    <a:cubicBezTo>
                      <a:pt x="130" y="89"/>
                      <a:pt x="107" y="75"/>
                      <a:pt x="85" y="62"/>
                    </a:cubicBezTo>
                    <a:cubicBezTo>
                      <a:pt x="74" y="56"/>
                      <a:pt x="63" y="50"/>
                      <a:pt x="54" y="45"/>
                    </a:cubicBezTo>
                    <a:cubicBezTo>
                      <a:pt x="50" y="43"/>
                      <a:pt x="46" y="41"/>
                      <a:pt x="44" y="40"/>
                    </a:cubicBezTo>
                    <a:cubicBezTo>
                      <a:pt x="42" y="39"/>
                      <a:pt x="41" y="39"/>
                      <a:pt x="40" y="38"/>
                    </a:cubicBezTo>
                    <a:cubicBezTo>
                      <a:pt x="39" y="38"/>
                      <a:pt x="39" y="38"/>
                      <a:pt x="38" y="38"/>
                    </a:cubicBezTo>
                    <a:cubicBezTo>
                      <a:pt x="37" y="38"/>
                      <a:pt x="37" y="38"/>
                      <a:pt x="37" y="38"/>
                    </a:cubicBezTo>
                    <a:cubicBezTo>
                      <a:pt x="37" y="38"/>
                      <a:pt x="36" y="38"/>
                      <a:pt x="36" y="38"/>
                    </a:cubicBezTo>
                    <a:cubicBezTo>
                      <a:pt x="36" y="39"/>
                      <a:pt x="36" y="40"/>
                      <a:pt x="37" y="40"/>
                    </a:cubicBezTo>
                    <a:cubicBezTo>
                      <a:pt x="130" y="99"/>
                      <a:pt x="130" y="99"/>
                      <a:pt x="130" y="99"/>
                    </a:cubicBezTo>
                    <a:cubicBezTo>
                      <a:pt x="131" y="98"/>
                      <a:pt x="131" y="98"/>
                      <a:pt x="131" y="98"/>
                    </a:cubicBezTo>
                    <a:cubicBezTo>
                      <a:pt x="130" y="97"/>
                      <a:pt x="130" y="97"/>
                      <a:pt x="130" y="97"/>
                    </a:cubicBezTo>
                    <a:cubicBezTo>
                      <a:pt x="131" y="98"/>
                      <a:pt x="131" y="98"/>
                      <a:pt x="131" y="98"/>
                    </a:cubicBezTo>
                    <a:cubicBezTo>
                      <a:pt x="131" y="96"/>
                      <a:pt x="131" y="96"/>
                      <a:pt x="131" y="96"/>
                    </a:cubicBezTo>
                    <a:cubicBezTo>
                      <a:pt x="131" y="96"/>
                      <a:pt x="131" y="96"/>
                      <a:pt x="130" y="97"/>
                    </a:cubicBezTo>
                    <a:cubicBezTo>
                      <a:pt x="131" y="98"/>
                      <a:pt x="131" y="98"/>
                      <a:pt x="131" y="98"/>
                    </a:cubicBezTo>
                    <a:cubicBezTo>
                      <a:pt x="131" y="96"/>
                      <a:pt x="131" y="96"/>
                      <a:pt x="131" y="96"/>
                    </a:cubicBezTo>
                    <a:cubicBezTo>
                      <a:pt x="131" y="98"/>
                      <a:pt x="131" y="98"/>
                      <a:pt x="131" y="98"/>
                    </a:cubicBezTo>
                    <a:cubicBezTo>
                      <a:pt x="132" y="96"/>
                      <a:pt x="132" y="96"/>
                      <a:pt x="132" y="96"/>
                    </a:cubicBezTo>
                    <a:cubicBezTo>
                      <a:pt x="131" y="96"/>
                      <a:pt x="131" y="96"/>
                      <a:pt x="131" y="96"/>
                    </a:cubicBezTo>
                    <a:cubicBezTo>
                      <a:pt x="131" y="98"/>
                      <a:pt x="131" y="98"/>
                      <a:pt x="131" y="98"/>
                    </a:cubicBezTo>
                    <a:cubicBezTo>
                      <a:pt x="132" y="96"/>
                      <a:pt x="132" y="96"/>
                      <a:pt x="132" y="96"/>
                    </a:cubicBezTo>
                    <a:cubicBezTo>
                      <a:pt x="131" y="97"/>
                      <a:pt x="131" y="97"/>
                      <a:pt x="131" y="97"/>
                    </a:cubicBezTo>
                    <a:cubicBezTo>
                      <a:pt x="132" y="96"/>
                      <a:pt x="132" y="96"/>
                      <a:pt x="132" y="96"/>
                    </a:cubicBezTo>
                    <a:cubicBezTo>
                      <a:pt x="132" y="96"/>
                      <a:pt x="132" y="96"/>
                      <a:pt x="132" y="96"/>
                    </a:cubicBezTo>
                    <a:cubicBezTo>
                      <a:pt x="131" y="97"/>
                      <a:pt x="131" y="97"/>
                      <a:pt x="131" y="97"/>
                    </a:cubicBezTo>
                    <a:cubicBezTo>
                      <a:pt x="132" y="96"/>
                      <a:pt x="132" y="96"/>
                      <a:pt x="132" y="96"/>
                    </a:cubicBezTo>
                    <a:cubicBezTo>
                      <a:pt x="131" y="96"/>
                      <a:pt x="131" y="96"/>
                      <a:pt x="130" y="95"/>
                    </a:cubicBezTo>
                    <a:cubicBezTo>
                      <a:pt x="123" y="92"/>
                      <a:pt x="100" y="78"/>
                      <a:pt x="77" y="65"/>
                    </a:cubicBezTo>
                    <a:cubicBezTo>
                      <a:pt x="66" y="58"/>
                      <a:pt x="55" y="52"/>
                      <a:pt x="46" y="47"/>
                    </a:cubicBezTo>
                    <a:cubicBezTo>
                      <a:pt x="42" y="45"/>
                      <a:pt x="39" y="43"/>
                      <a:pt x="36" y="42"/>
                    </a:cubicBezTo>
                    <a:cubicBezTo>
                      <a:pt x="35" y="41"/>
                      <a:pt x="34" y="41"/>
                      <a:pt x="33" y="40"/>
                    </a:cubicBezTo>
                    <a:cubicBezTo>
                      <a:pt x="32" y="40"/>
                      <a:pt x="32" y="40"/>
                      <a:pt x="32" y="40"/>
                    </a:cubicBezTo>
                    <a:cubicBezTo>
                      <a:pt x="31" y="40"/>
                      <a:pt x="31" y="40"/>
                      <a:pt x="31" y="40"/>
                    </a:cubicBezTo>
                    <a:cubicBezTo>
                      <a:pt x="30" y="40"/>
                      <a:pt x="30" y="40"/>
                      <a:pt x="30" y="40"/>
                    </a:cubicBezTo>
                    <a:cubicBezTo>
                      <a:pt x="30" y="40"/>
                      <a:pt x="30" y="40"/>
                      <a:pt x="29" y="40"/>
                    </a:cubicBezTo>
                    <a:cubicBezTo>
                      <a:pt x="29" y="41"/>
                      <a:pt x="29" y="42"/>
                      <a:pt x="30" y="42"/>
                    </a:cubicBezTo>
                    <a:cubicBezTo>
                      <a:pt x="122" y="100"/>
                      <a:pt x="122" y="100"/>
                      <a:pt x="122" y="100"/>
                    </a:cubicBezTo>
                    <a:cubicBezTo>
                      <a:pt x="123" y="99"/>
                      <a:pt x="123" y="99"/>
                      <a:pt x="123" y="99"/>
                    </a:cubicBezTo>
                    <a:cubicBezTo>
                      <a:pt x="124" y="98"/>
                      <a:pt x="124" y="98"/>
                      <a:pt x="124" y="98"/>
                    </a:cubicBezTo>
                    <a:cubicBezTo>
                      <a:pt x="124" y="98"/>
                      <a:pt x="100" y="83"/>
                      <a:pt x="76" y="69"/>
                    </a:cubicBezTo>
                    <a:cubicBezTo>
                      <a:pt x="63" y="62"/>
                      <a:pt x="51" y="55"/>
                      <a:pt x="41" y="50"/>
                    </a:cubicBezTo>
                    <a:cubicBezTo>
                      <a:pt x="36" y="47"/>
                      <a:pt x="32" y="45"/>
                      <a:pt x="29" y="43"/>
                    </a:cubicBezTo>
                    <a:cubicBezTo>
                      <a:pt x="28" y="43"/>
                      <a:pt x="26" y="42"/>
                      <a:pt x="25" y="41"/>
                    </a:cubicBezTo>
                    <a:cubicBezTo>
                      <a:pt x="25" y="41"/>
                      <a:pt x="24" y="41"/>
                      <a:pt x="24" y="41"/>
                    </a:cubicBezTo>
                    <a:cubicBezTo>
                      <a:pt x="24" y="41"/>
                      <a:pt x="23" y="41"/>
                      <a:pt x="23" y="41"/>
                    </a:cubicBezTo>
                    <a:cubicBezTo>
                      <a:pt x="22" y="41"/>
                      <a:pt x="22" y="41"/>
                      <a:pt x="22" y="41"/>
                    </a:cubicBezTo>
                    <a:cubicBezTo>
                      <a:pt x="22" y="41"/>
                      <a:pt x="22" y="41"/>
                      <a:pt x="22" y="41"/>
                    </a:cubicBezTo>
                    <a:cubicBezTo>
                      <a:pt x="21" y="42"/>
                      <a:pt x="21" y="42"/>
                      <a:pt x="21" y="42"/>
                    </a:cubicBezTo>
                    <a:cubicBezTo>
                      <a:pt x="21" y="43"/>
                      <a:pt x="22" y="43"/>
                      <a:pt x="22" y="43"/>
                    </a:cubicBezTo>
                    <a:cubicBezTo>
                      <a:pt x="22" y="44"/>
                      <a:pt x="22" y="44"/>
                      <a:pt x="22" y="44"/>
                    </a:cubicBezTo>
                    <a:cubicBezTo>
                      <a:pt x="22" y="44"/>
                      <a:pt x="23" y="44"/>
                      <a:pt x="24" y="45"/>
                    </a:cubicBezTo>
                    <a:cubicBezTo>
                      <a:pt x="37" y="54"/>
                      <a:pt x="118" y="103"/>
                      <a:pt x="118" y="103"/>
                    </a:cubicBezTo>
                    <a:cubicBezTo>
                      <a:pt x="119" y="102"/>
                      <a:pt x="119" y="102"/>
                      <a:pt x="119" y="102"/>
                    </a:cubicBezTo>
                    <a:cubicBezTo>
                      <a:pt x="119" y="101"/>
                      <a:pt x="119" y="101"/>
                      <a:pt x="119" y="101"/>
                    </a:cubicBezTo>
                    <a:cubicBezTo>
                      <a:pt x="119" y="101"/>
                      <a:pt x="95" y="86"/>
                      <a:pt x="70" y="72"/>
                    </a:cubicBezTo>
                    <a:cubicBezTo>
                      <a:pt x="57" y="65"/>
                      <a:pt x="45" y="57"/>
                      <a:pt x="35" y="52"/>
                    </a:cubicBezTo>
                    <a:cubicBezTo>
                      <a:pt x="30" y="49"/>
                      <a:pt x="25" y="47"/>
                      <a:pt x="22" y="45"/>
                    </a:cubicBezTo>
                    <a:cubicBezTo>
                      <a:pt x="20" y="44"/>
                      <a:pt x="19" y="44"/>
                      <a:pt x="18" y="43"/>
                    </a:cubicBezTo>
                    <a:cubicBezTo>
                      <a:pt x="17" y="43"/>
                      <a:pt x="16" y="43"/>
                      <a:pt x="15" y="43"/>
                    </a:cubicBezTo>
                    <a:cubicBezTo>
                      <a:pt x="14" y="43"/>
                      <a:pt x="14" y="43"/>
                      <a:pt x="14" y="43"/>
                    </a:cubicBezTo>
                    <a:cubicBezTo>
                      <a:pt x="14" y="43"/>
                      <a:pt x="14" y="43"/>
                      <a:pt x="13" y="43"/>
                    </a:cubicBezTo>
                    <a:cubicBezTo>
                      <a:pt x="13" y="44"/>
                      <a:pt x="13" y="44"/>
                      <a:pt x="13" y="45"/>
                    </a:cubicBezTo>
                    <a:cubicBezTo>
                      <a:pt x="13" y="45"/>
                      <a:pt x="13" y="45"/>
                      <a:pt x="14" y="45"/>
                    </a:cubicBezTo>
                    <a:cubicBezTo>
                      <a:pt x="14" y="45"/>
                      <a:pt x="15" y="46"/>
                      <a:pt x="18" y="48"/>
                    </a:cubicBezTo>
                    <a:cubicBezTo>
                      <a:pt x="27" y="53"/>
                      <a:pt x="50" y="67"/>
                      <a:pt x="71" y="79"/>
                    </a:cubicBezTo>
                    <a:cubicBezTo>
                      <a:pt x="81" y="86"/>
                      <a:pt x="91" y="92"/>
                      <a:pt x="98" y="96"/>
                    </a:cubicBezTo>
                    <a:cubicBezTo>
                      <a:pt x="102" y="99"/>
                      <a:pt x="104" y="101"/>
                      <a:pt x="106" y="102"/>
                    </a:cubicBezTo>
                    <a:cubicBezTo>
                      <a:pt x="107" y="103"/>
                      <a:pt x="108" y="104"/>
                      <a:pt x="109" y="104"/>
                    </a:cubicBezTo>
                    <a:cubicBezTo>
                      <a:pt x="109" y="104"/>
                      <a:pt x="109" y="104"/>
                      <a:pt x="109" y="104"/>
                    </a:cubicBezTo>
                    <a:cubicBezTo>
                      <a:pt x="109" y="104"/>
                      <a:pt x="109" y="104"/>
                      <a:pt x="109" y="104"/>
                    </a:cubicBezTo>
                    <a:cubicBezTo>
                      <a:pt x="109" y="104"/>
                      <a:pt x="109" y="104"/>
                      <a:pt x="109" y="104"/>
                    </a:cubicBezTo>
                    <a:cubicBezTo>
                      <a:pt x="109" y="104"/>
                      <a:pt x="109" y="104"/>
                      <a:pt x="109" y="104"/>
                    </a:cubicBezTo>
                    <a:cubicBezTo>
                      <a:pt x="109" y="104"/>
                      <a:pt x="109" y="104"/>
                      <a:pt x="109" y="104"/>
                    </a:cubicBezTo>
                    <a:cubicBezTo>
                      <a:pt x="109" y="104"/>
                      <a:pt x="109" y="104"/>
                      <a:pt x="109" y="104"/>
                    </a:cubicBezTo>
                    <a:cubicBezTo>
                      <a:pt x="110" y="104"/>
                      <a:pt x="110" y="104"/>
                      <a:pt x="110" y="104"/>
                    </a:cubicBezTo>
                    <a:cubicBezTo>
                      <a:pt x="109" y="104"/>
                      <a:pt x="109" y="104"/>
                      <a:pt x="109" y="104"/>
                    </a:cubicBezTo>
                    <a:cubicBezTo>
                      <a:pt x="109" y="104"/>
                      <a:pt x="109" y="104"/>
                      <a:pt x="109" y="104"/>
                    </a:cubicBezTo>
                    <a:cubicBezTo>
                      <a:pt x="110" y="104"/>
                      <a:pt x="110" y="104"/>
                      <a:pt x="110" y="104"/>
                    </a:cubicBezTo>
                    <a:cubicBezTo>
                      <a:pt x="109" y="104"/>
                      <a:pt x="109" y="104"/>
                      <a:pt x="109" y="104"/>
                    </a:cubicBezTo>
                    <a:cubicBezTo>
                      <a:pt x="110" y="104"/>
                      <a:pt x="110" y="104"/>
                      <a:pt x="110" y="104"/>
                    </a:cubicBezTo>
                    <a:cubicBezTo>
                      <a:pt x="109" y="103"/>
                      <a:pt x="109" y="103"/>
                      <a:pt x="109" y="103"/>
                    </a:cubicBezTo>
                    <a:cubicBezTo>
                      <a:pt x="109" y="104"/>
                      <a:pt x="109" y="104"/>
                      <a:pt x="109" y="104"/>
                    </a:cubicBezTo>
                    <a:cubicBezTo>
                      <a:pt x="110" y="104"/>
                      <a:pt x="110" y="104"/>
                      <a:pt x="110" y="104"/>
                    </a:cubicBezTo>
                    <a:cubicBezTo>
                      <a:pt x="109" y="103"/>
                      <a:pt x="109" y="103"/>
                      <a:pt x="109" y="103"/>
                    </a:cubicBezTo>
                    <a:cubicBezTo>
                      <a:pt x="111" y="104"/>
                      <a:pt x="111" y="104"/>
                      <a:pt x="111" y="104"/>
                    </a:cubicBezTo>
                    <a:cubicBezTo>
                      <a:pt x="109" y="103"/>
                      <a:pt x="109" y="103"/>
                      <a:pt x="109" y="103"/>
                    </a:cubicBezTo>
                    <a:cubicBezTo>
                      <a:pt x="110" y="104"/>
                      <a:pt x="110" y="104"/>
                      <a:pt x="110" y="104"/>
                    </a:cubicBezTo>
                    <a:cubicBezTo>
                      <a:pt x="110" y="103"/>
                      <a:pt x="110" y="103"/>
                      <a:pt x="110" y="103"/>
                    </a:cubicBezTo>
                    <a:cubicBezTo>
                      <a:pt x="109" y="103"/>
                      <a:pt x="109" y="103"/>
                      <a:pt x="109" y="103"/>
                    </a:cubicBezTo>
                    <a:cubicBezTo>
                      <a:pt x="110" y="104"/>
                      <a:pt x="110" y="104"/>
                      <a:pt x="110" y="104"/>
                    </a:cubicBezTo>
                    <a:cubicBezTo>
                      <a:pt x="110" y="103"/>
                      <a:pt x="110" y="103"/>
                      <a:pt x="110" y="103"/>
                    </a:cubicBezTo>
                    <a:cubicBezTo>
                      <a:pt x="110" y="104"/>
                      <a:pt x="110" y="104"/>
                      <a:pt x="110" y="104"/>
                    </a:cubicBezTo>
                    <a:cubicBezTo>
                      <a:pt x="110" y="103"/>
                      <a:pt x="110" y="103"/>
                      <a:pt x="110" y="103"/>
                    </a:cubicBezTo>
                    <a:cubicBezTo>
                      <a:pt x="110" y="103"/>
                      <a:pt x="110" y="103"/>
                      <a:pt x="110" y="103"/>
                    </a:cubicBezTo>
                    <a:cubicBezTo>
                      <a:pt x="110" y="104"/>
                      <a:pt x="110" y="104"/>
                      <a:pt x="110" y="104"/>
                    </a:cubicBezTo>
                    <a:cubicBezTo>
                      <a:pt x="110" y="103"/>
                      <a:pt x="110" y="103"/>
                      <a:pt x="110" y="103"/>
                    </a:cubicBezTo>
                    <a:cubicBezTo>
                      <a:pt x="110" y="103"/>
                      <a:pt x="110" y="103"/>
                      <a:pt x="110" y="103"/>
                    </a:cubicBezTo>
                    <a:cubicBezTo>
                      <a:pt x="111" y="103"/>
                      <a:pt x="111" y="103"/>
                      <a:pt x="111" y="103"/>
                    </a:cubicBezTo>
                    <a:cubicBezTo>
                      <a:pt x="110" y="103"/>
                      <a:pt x="110" y="103"/>
                      <a:pt x="110" y="103"/>
                    </a:cubicBezTo>
                    <a:cubicBezTo>
                      <a:pt x="110" y="103"/>
                      <a:pt x="110" y="103"/>
                      <a:pt x="110" y="103"/>
                    </a:cubicBezTo>
                    <a:cubicBezTo>
                      <a:pt x="111" y="103"/>
                      <a:pt x="111" y="103"/>
                      <a:pt x="111" y="103"/>
                    </a:cubicBezTo>
                    <a:cubicBezTo>
                      <a:pt x="111" y="103"/>
                      <a:pt x="111" y="103"/>
                      <a:pt x="111" y="103"/>
                    </a:cubicBezTo>
                    <a:cubicBezTo>
                      <a:pt x="110" y="103"/>
                      <a:pt x="110" y="102"/>
                      <a:pt x="109" y="102"/>
                    </a:cubicBezTo>
                    <a:cubicBezTo>
                      <a:pt x="101" y="98"/>
                      <a:pt x="77" y="84"/>
                      <a:pt x="55" y="70"/>
                    </a:cubicBezTo>
                    <a:cubicBezTo>
                      <a:pt x="44" y="64"/>
                      <a:pt x="33" y="57"/>
                      <a:pt x="24" y="53"/>
                    </a:cubicBezTo>
                    <a:cubicBezTo>
                      <a:pt x="20" y="50"/>
                      <a:pt x="17" y="48"/>
                      <a:pt x="14" y="47"/>
                    </a:cubicBezTo>
                    <a:cubicBezTo>
                      <a:pt x="12" y="46"/>
                      <a:pt x="11" y="46"/>
                      <a:pt x="10" y="45"/>
                    </a:cubicBezTo>
                    <a:cubicBezTo>
                      <a:pt x="9" y="45"/>
                      <a:pt x="9" y="45"/>
                      <a:pt x="8" y="45"/>
                    </a:cubicBezTo>
                    <a:cubicBezTo>
                      <a:pt x="7" y="45"/>
                      <a:pt x="7" y="45"/>
                      <a:pt x="7" y="45"/>
                    </a:cubicBezTo>
                    <a:cubicBezTo>
                      <a:pt x="7" y="45"/>
                      <a:pt x="6" y="45"/>
                      <a:pt x="6" y="45"/>
                    </a:cubicBezTo>
                    <a:cubicBezTo>
                      <a:pt x="6" y="46"/>
                      <a:pt x="6" y="46"/>
                      <a:pt x="6" y="46"/>
                    </a:cubicBezTo>
                    <a:cubicBezTo>
                      <a:pt x="6" y="47"/>
                      <a:pt x="6" y="47"/>
                      <a:pt x="6" y="47"/>
                    </a:cubicBezTo>
                    <a:cubicBezTo>
                      <a:pt x="6" y="47"/>
                      <a:pt x="6" y="47"/>
                      <a:pt x="6" y="47"/>
                    </a:cubicBezTo>
                    <a:cubicBezTo>
                      <a:pt x="7" y="48"/>
                      <a:pt x="7" y="48"/>
                      <a:pt x="7" y="48"/>
                    </a:cubicBezTo>
                    <a:cubicBezTo>
                      <a:pt x="9" y="49"/>
                      <a:pt x="16" y="53"/>
                      <a:pt x="25" y="59"/>
                    </a:cubicBezTo>
                    <a:cubicBezTo>
                      <a:pt x="53" y="76"/>
                      <a:pt x="101" y="107"/>
                      <a:pt x="101" y="107"/>
                    </a:cubicBezTo>
                    <a:cubicBezTo>
                      <a:pt x="102" y="105"/>
                      <a:pt x="102" y="105"/>
                      <a:pt x="102" y="105"/>
                    </a:cubicBezTo>
                    <a:cubicBezTo>
                      <a:pt x="103" y="104"/>
                      <a:pt x="103" y="104"/>
                      <a:pt x="103" y="104"/>
                    </a:cubicBezTo>
                    <a:cubicBezTo>
                      <a:pt x="103" y="104"/>
                      <a:pt x="79" y="90"/>
                      <a:pt x="54" y="75"/>
                    </a:cubicBezTo>
                    <a:cubicBezTo>
                      <a:pt x="41" y="68"/>
                      <a:pt x="29" y="61"/>
                      <a:pt x="19" y="56"/>
                    </a:cubicBezTo>
                    <a:cubicBezTo>
                      <a:pt x="15" y="53"/>
                      <a:pt x="10" y="51"/>
                      <a:pt x="7" y="49"/>
                    </a:cubicBezTo>
                    <a:cubicBezTo>
                      <a:pt x="6" y="48"/>
                      <a:pt x="5" y="48"/>
                      <a:pt x="4" y="47"/>
                    </a:cubicBezTo>
                    <a:cubicBezTo>
                      <a:pt x="3" y="47"/>
                      <a:pt x="3" y="47"/>
                      <a:pt x="3" y="47"/>
                    </a:cubicBezTo>
                    <a:cubicBezTo>
                      <a:pt x="2" y="47"/>
                      <a:pt x="2" y="47"/>
                      <a:pt x="1" y="47"/>
                    </a:cubicBezTo>
                    <a:cubicBezTo>
                      <a:pt x="1" y="47"/>
                      <a:pt x="1" y="47"/>
                      <a:pt x="1" y="47"/>
                    </a:cubicBezTo>
                    <a:cubicBezTo>
                      <a:pt x="1" y="47"/>
                      <a:pt x="0" y="47"/>
                      <a:pt x="0" y="47"/>
                    </a:cubicBezTo>
                    <a:cubicBezTo>
                      <a:pt x="0" y="48"/>
                      <a:pt x="0" y="48"/>
                      <a:pt x="0" y="48"/>
                    </a:cubicBezTo>
                    <a:cubicBezTo>
                      <a:pt x="0" y="49"/>
                      <a:pt x="0" y="49"/>
                      <a:pt x="1" y="49"/>
                    </a:cubicBezTo>
                    <a:cubicBezTo>
                      <a:pt x="1" y="49"/>
                      <a:pt x="6" y="53"/>
                      <a:pt x="15" y="58"/>
                    </a:cubicBezTo>
                    <a:cubicBezTo>
                      <a:pt x="28" y="67"/>
                      <a:pt x="48" y="79"/>
                      <a:pt x="65" y="89"/>
                    </a:cubicBezTo>
                    <a:cubicBezTo>
                      <a:pt x="73" y="94"/>
                      <a:pt x="80" y="99"/>
                      <a:pt x="86" y="102"/>
                    </a:cubicBezTo>
                    <a:cubicBezTo>
                      <a:pt x="89" y="104"/>
                      <a:pt x="91" y="105"/>
                      <a:pt x="92" y="106"/>
                    </a:cubicBezTo>
                    <a:cubicBezTo>
                      <a:pt x="93" y="107"/>
                      <a:pt x="93" y="107"/>
                      <a:pt x="94" y="108"/>
                    </a:cubicBezTo>
                    <a:cubicBezTo>
                      <a:pt x="94" y="108"/>
                      <a:pt x="94" y="108"/>
                      <a:pt x="94" y="108"/>
                    </a:cubicBezTo>
                    <a:cubicBezTo>
                      <a:pt x="94" y="108"/>
                      <a:pt x="94" y="108"/>
                      <a:pt x="94" y="108"/>
                    </a:cubicBezTo>
                    <a:cubicBezTo>
                      <a:pt x="95" y="107"/>
                      <a:pt x="95" y="107"/>
                      <a:pt x="95" y="107"/>
                    </a:cubicBezTo>
                    <a:cubicBezTo>
                      <a:pt x="94" y="108"/>
                      <a:pt x="94" y="108"/>
                      <a:pt x="94" y="108"/>
                    </a:cubicBezTo>
                    <a:cubicBezTo>
                      <a:pt x="94" y="108"/>
                      <a:pt x="94" y="108"/>
                      <a:pt x="94" y="108"/>
                    </a:cubicBezTo>
                    <a:cubicBezTo>
                      <a:pt x="95" y="107"/>
                      <a:pt x="95" y="107"/>
                      <a:pt x="95" y="107"/>
                    </a:cubicBezTo>
                    <a:cubicBezTo>
                      <a:pt x="94" y="108"/>
                      <a:pt x="94" y="108"/>
                      <a:pt x="94" y="108"/>
                    </a:cubicBezTo>
                    <a:cubicBezTo>
                      <a:pt x="95" y="107"/>
                      <a:pt x="95" y="107"/>
                      <a:pt x="95" y="107"/>
                    </a:cubicBezTo>
                    <a:cubicBezTo>
                      <a:pt x="94" y="108"/>
                      <a:pt x="94" y="108"/>
                      <a:pt x="94" y="108"/>
                    </a:cubicBezTo>
                    <a:cubicBezTo>
                      <a:pt x="94" y="108"/>
                      <a:pt x="94" y="108"/>
                      <a:pt x="94" y="108"/>
                    </a:cubicBezTo>
                    <a:cubicBezTo>
                      <a:pt x="95" y="107"/>
                      <a:pt x="95" y="107"/>
                      <a:pt x="95" y="107"/>
                    </a:cubicBezTo>
                    <a:cubicBezTo>
                      <a:pt x="94" y="108"/>
                      <a:pt x="94" y="108"/>
                      <a:pt x="94" y="108"/>
                    </a:cubicBezTo>
                    <a:cubicBezTo>
                      <a:pt x="95" y="107"/>
                      <a:pt x="95" y="107"/>
                      <a:pt x="95" y="107"/>
                    </a:cubicBezTo>
                    <a:cubicBezTo>
                      <a:pt x="94" y="107"/>
                      <a:pt x="94" y="107"/>
                      <a:pt x="94" y="107"/>
                    </a:cubicBezTo>
                    <a:cubicBezTo>
                      <a:pt x="94" y="108"/>
                      <a:pt x="94" y="108"/>
                      <a:pt x="94" y="108"/>
                    </a:cubicBezTo>
                    <a:cubicBezTo>
                      <a:pt x="95" y="107"/>
                      <a:pt x="95" y="107"/>
                      <a:pt x="95" y="107"/>
                    </a:cubicBezTo>
                    <a:cubicBezTo>
                      <a:pt x="94" y="107"/>
                      <a:pt x="94" y="107"/>
                      <a:pt x="94" y="107"/>
                    </a:cubicBezTo>
                    <a:cubicBezTo>
                      <a:pt x="95" y="107"/>
                      <a:pt x="95" y="107"/>
                      <a:pt x="95" y="107"/>
                    </a:cubicBezTo>
                    <a:cubicBezTo>
                      <a:pt x="94" y="107"/>
                      <a:pt x="94" y="107"/>
                      <a:pt x="94" y="107"/>
                    </a:cubicBezTo>
                    <a:cubicBezTo>
                      <a:pt x="94" y="107"/>
                      <a:pt x="94" y="107"/>
                      <a:pt x="94" y="107"/>
                    </a:cubicBezTo>
                    <a:cubicBezTo>
                      <a:pt x="95" y="107"/>
                      <a:pt x="95" y="107"/>
                      <a:pt x="95" y="107"/>
                    </a:cubicBezTo>
                    <a:cubicBezTo>
                      <a:pt x="94" y="107"/>
                      <a:pt x="94" y="107"/>
                      <a:pt x="94" y="107"/>
                    </a:cubicBezTo>
                    <a:cubicBezTo>
                      <a:pt x="95" y="107"/>
                      <a:pt x="95" y="107"/>
                      <a:pt x="95" y="107"/>
                    </a:cubicBezTo>
                    <a:cubicBezTo>
                      <a:pt x="94" y="106"/>
                      <a:pt x="94" y="106"/>
                      <a:pt x="94" y="106"/>
                    </a:cubicBezTo>
                    <a:cubicBezTo>
                      <a:pt x="95" y="107"/>
                      <a:pt x="95" y="107"/>
                      <a:pt x="95" y="107"/>
                    </a:cubicBezTo>
                    <a:cubicBezTo>
                      <a:pt x="95" y="105"/>
                      <a:pt x="95" y="105"/>
                      <a:pt x="95" y="105"/>
                    </a:cubicBezTo>
                    <a:cubicBezTo>
                      <a:pt x="94" y="106"/>
                      <a:pt x="94" y="106"/>
                      <a:pt x="94" y="106"/>
                    </a:cubicBezTo>
                    <a:cubicBezTo>
                      <a:pt x="95" y="107"/>
                      <a:pt x="95" y="107"/>
                      <a:pt x="95" y="107"/>
                    </a:cubicBezTo>
                    <a:cubicBezTo>
                      <a:pt x="95" y="105"/>
                      <a:pt x="95" y="105"/>
                      <a:pt x="95" y="105"/>
                    </a:cubicBezTo>
                    <a:cubicBezTo>
                      <a:pt x="95" y="107"/>
                      <a:pt x="95" y="107"/>
                      <a:pt x="95" y="107"/>
                    </a:cubicBezTo>
                    <a:cubicBezTo>
                      <a:pt x="95" y="105"/>
                      <a:pt x="95" y="105"/>
                      <a:pt x="95" y="105"/>
                    </a:cubicBezTo>
                    <a:cubicBezTo>
                      <a:pt x="95" y="105"/>
                      <a:pt x="95" y="105"/>
                      <a:pt x="95" y="105"/>
                    </a:cubicBezTo>
                    <a:cubicBezTo>
                      <a:pt x="95" y="107"/>
                      <a:pt x="95" y="107"/>
                      <a:pt x="95" y="107"/>
                    </a:cubicBezTo>
                    <a:cubicBezTo>
                      <a:pt x="95" y="105"/>
                      <a:pt x="95" y="105"/>
                      <a:pt x="95" y="105"/>
                    </a:cubicBezTo>
                    <a:cubicBezTo>
                      <a:pt x="95" y="106"/>
                      <a:pt x="95" y="106"/>
                      <a:pt x="95" y="106"/>
                    </a:cubicBezTo>
                    <a:cubicBezTo>
                      <a:pt x="95" y="105"/>
                      <a:pt x="95" y="105"/>
                      <a:pt x="95" y="105"/>
                    </a:cubicBezTo>
                    <a:cubicBezTo>
                      <a:pt x="95" y="105"/>
                      <a:pt x="95" y="105"/>
                      <a:pt x="95" y="105"/>
                    </a:cubicBezTo>
                    <a:cubicBezTo>
                      <a:pt x="95" y="106"/>
                      <a:pt x="95" y="106"/>
                      <a:pt x="95" y="106"/>
                    </a:cubicBezTo>
                    <a:cubicBezTo>
                      <a:pt x="95" y="105"/>
                      <a:pt x="95" y="105"/>
                      <a:pt x="95" y="105"/>
                    </a:cubicBezTo>
                    <a:cubicBezTo>
                      <a:pt x="95" y="105"/>
                      <a:pt x="95" y="105"/>
                      <a:pt x="94" y="105"/>
                    </a:cubicBezTo>
                    <a:cubicBezTo>
                      <a:pt x="87" y="101"/>
                      <a:pt x="66" y="88"/>
                      <a:pt x="46" y="76"/>
                    </a:cubicBezTo>
                    <a:cubicBezTo>
                      <a:pt x="35" y="70"/>
                      <a:pt x="26" y="64"/>
                      <a:pt x="18" y="60"/>
                    </a:cubicBezTo>
                    <a:cubicBezTo>
                      <a:pt x="14" y="58"/>
                      <a:pt x="11" y="56"/>
                      <a:pt x="8" y="54"/>
                    </a:cubicBezTo>
                    <a:cubicBezTo>
                      <a:pt x="7" y="54"/>
                      <a:pt x="6" y="53"/>
                      <a:pt x="5" y="53"/>
                    </a:cubicBezTo>
                    <a:cubicBezTo>
                      <a:pt x="5" y="53"/>
                      <a:pt x="5" y="53"/>
                      <a:pt x="4" y="53"/>
                    </a:cubicBezTo>
                    <a:cubicBezTo>
                      <a:pt x="4" y="52"/>
                      <a:pt x="4" y="52"/>
                      <a:pt x="3" y="52"/>
                    </a:cubicBezTo>
                    <a:cubicBezTo>
                      <a:pt x="3" y="52"/>
                      <a:pt x="3" y="52"/>
                      <a:pt x="3" y="52"/>
                    </a:cubicBezTo>
                    <a:cubicBezTo>
                      <a:pt x="2" y="53"/>
                      <a:pt x="2" y="53"/>
                      <a:pt x="2" y="53"/>
                    </a:cubicBezTo>
                    <a:cubicBezTo>
                      <a:pt x="1" y="54"/>
                      <a:pt x="1" y="55"/>
                      <a:pt x="2" y="55"/>
                    </a:cubicBezTo>
                    <a:cubicBezTo>
                      <a:pt x="89" y="110"/>
                      <a:pt x="89" y="110"/>
                      <a:pt x="89" y="110"/>
                    </a:cubicBezTo>
                    <a:cubicBezTo>
                      <a:pt x="90" y="108"/>
                      <a:pt x="90" y="108"/>
                      <a:pt x="90" y="108"/>
                    </a:cubicBezTo>
                    <a:cubicBezTo>
                      <a:pt x="89" y="108"/>
                      <a:pt x="89" y="108"/>
                      <a:pt x="89" y="108"/>
                    </a:cubicBezTo>
                    <a:cubicBezTo>
                      <a:pt x="90" y="108"/>
                      <a:pt x="90" y="108"/>
                      <a:pt x="90" y="108"/>
                    </a:cubicBezTo>
                    <a:cubicBezTo>
                      <a:pt x="90" y="107"/>
                      <a:pt x="90" y="107"/>
                      <a:pt x="90" y="107"/>
                    </a:cubicBezTo>
                    <a:cubicBezTo>
                      <a:pt x="89" y="108"/>
                      <a:pt x="89" y="108"/>
                      <a:pt x="89" y="108"/>
                    </a:cubicBezTo>
                    <a:cubicBezTo>
                      <a:pt x="90" y="108"/>
                      <a:pt x="90" y="108"/>
                      <a:pt x="90" y="108"/>
                    </a:cubicBezTo>
                    <a:cubicBezTo>
                      <a:pt x="90" y="107"/>
                      <a:pt x="90" y="107"/>
                      <a:pt x="90" y="107"/>
                    </a:cubicBezTo>
                    <a:cubicBezTo>
                      <a:pt x="90" y="108"/>
                      <a:pt x="90" y="108"/>
                      <a:pt x="90" y="108"/>
                    </a:cubicBezTo>
                    <a:cubicBezTo>
                      <a:pt x="90" y="107"/>
                      <a:pt x="90" y="107"/>
                      <a:pt x="90" y="107"/>
                    </a:cubicBezTo>
                    <a:cubicBezTo>
                      <a:pt x="90" y="107"/>
                      <a:pt x="90" y="107"/>
                      <a:pt x="90" y="107"/>
                    </a:cubicBezTo>
                    <a:cubicBezTo>
                      <a:pt x="90" y="108"/>
                      <a:pt x="90" y="108"/>
                      <a:pt x="90" y="108"/>
                    </a:cubicBezTo>
                    <a:cubicBezTo>
                      <a:pt x="90" y="107"/>
                      <a:pt x="90" y="107"/>
                      <a:pt x="90" y="107"/>
                    </a:cubicBezTo>
                    <a:cubicBezTo>
                      <a:pt x="90" y="107"/>
                      <a:pt x="90" y="107"/>
                      <a:pt x="90" y="107"/>
                    </a:cubicBezTo>
                    <a:cubicBezTo>
                      <a:pt x="90" y="107"/>
                      <a:pt x="90" y="107"/>
                      <a:pt x="90" y="107"/>
                    </a:cubicBezTo>
                    <a:cubicBezTo>
                      <a:pt x="90" y="107"/>
                      <a:pt x="90" y="107"/>
                      <a:pt x="90" y="107"/>
                    </a:cubicBezTo>
                    <a:cubicBezTo>
                      <a:pt x="90" y="107"/>
                      <a:pt x="90" y="107"/>
                      <a:pt x="90" y="107"/>
                    </a:cubicBezTo>
                    <a:cubicBezTo>
                      <a:pt x="90" y="107"/>
                      <a:pt x="90" y="107"/>
                      <a:pt x="90" y="107"/>
                    </a:cubicBezTo>
                    <a:cubicBezTo>
                      <a:pt x="90" y="107"/>
                      <a:pt x="89" y="107"/>
                      <a:pt x="88" y="106"/>
                    </a:cubicBezTo>
                    <a:cubicBezTo>
                      <a:pt x="85" y="105"/>
                      <a:pt x="78" y="101"/>
                      <a:pt x="69" y="96"/>
                    </a:cubicBezTo>
                    <a:cubicBezTo>
                      <a:pt x="56" y="89"/>
                      <a:pt x="40" y="80"/>
                      <a:pt x="27" y="72"/>
                    </a:cubicBezTo>
                    <a:cubicBezTo>
                      <a:pt x="20" y="68"/>
                      <a:pt x="15" y="65"/>
                      <a:pt x="10" y="62"/>
                    </a:cubicBezTo>
                    <a:cubicBezTo>
                      <a:pt x="8" y="61"/>
                      <a:pt x="6" y="60"/>
                      <a:pt x="5" y="59"/>
                    </a:cubicBezTo>
                    <a:cubicBezTo>
                      <a:pt x="4" y="59"/>
                      <a:pt x="4" y="59"/>
                      <a:pt x="3" y="58"/>
                    </a:cubicBezTo>
                    <a:cubicBezTo>
                      <a:pt x="3" y="58"/>
                      <a:pt x="3" y="58"/>
                      <a:pt x="3" y="58"/>
                    </a:cubicBezTo>
                    <a:cubicBezTo>
                      <a:pt x="2" y="58"/>
                      <a:pt x="2" y="58"/>
                      <a:pt x="2" y="58"/>
                    </a:cubicBezTo>
                    <a:cubicBezTo>
                      <a:pt x="1" y="58"/>
                      <a:pt x="1" y="58"/>
                      <a:pt x="1" y="58"/>
                    </a:cubicBezTo>
                    <a:cubicBezTo>
                      <a:pt x="1" y="59"/>
                      <a:pt x="1" y="59"/>
                      <a:pt x="1" y="59"/>
                    </a:cubicBezTo>
                    <a:cubicBezTo>
                      <a:pt x="2" y="59"/>
                      <a:pt x="2" y="59"/>
                      <a:pt x="2" y="59"/>
                    </a:cubicBezTo>
                    <a:cubicBezTo>
                      <a:pt x="1" y="59"/>
                      <a:pt x="1" y="59"/>
                      <a:pt x="1" y="59"/>
                    </a:cubicBezTo>
                    <a:cubicBezTo>
                      <a:pt x="0" y="59"/>
                      <a:pt x="0" y="59"/>
                      <a:pt x="0" y="59"/>
                    </a:cubicBezTo>
                    <a:cubicBezTo>
                      <a:pt x="0" y="60"/>
                      <a:pt x="1" y="60"/>
                      <a:pt x="1" y="60"/>
                    </a:cubicBezTo>
                    <a:cubicBezTo>
                      <a:pt x="1" y="61"/>
                      <a:pt x="1" y="61"/>
                      <a:pt x="1" y="61"/>
                    </a:cubicBezTo>
                    <a:cubicBezTo>
                      <a:pt x="2" y="62"/>
                      <a:pt x="4" y="63"/>
                      <a:pt x="7" y="65"/>
                    </a:cubicBezTo>
                    <a:cubicBezTo>
                      <a:pt x="26" y="78"/>
                      <a:pt x="82" y="112"/>
                      <a:pt x="82" y="112"/>
                    </a:cubicBezTo>
                    <a:cubicBezTo>
                      <a:pt x="83" y="110"/>
                      <a:pt x="83" y="110"/>
                      <a:pt x="83" y="110"/>
                    </a:cubicBezTo>
                    <a:cubicBezTo>
                      <a:pt x="84" y="109"/>
                      <a:pt x="84" y="109"/>
                      <a:pt x="84" y="109"/>
                    </a:cubicBezTo>
                    <a:cubicBezTo>
                      <a:pt x="3" y="65"/>
                      <a:pt x="3" y="65"/>
                      <a:pt x="3" y="65"/>
                    </a:cubicBezTo>
                    <a:cubicBezTo>
                      <a:pt x="2" y="65"/>
                      <a:pt x="1" y="65"/>
                      <a:pt x="1" y="66"/>
                    </a:cubicBezTo>
                    <a:cubicBezTo>
                      <a:pt x="0" y="66"/>
                      <a:pt x="0" y="67"/>
                      <a:pt x="1" y="68"/>
                    </a:cubicBezTo>
                    <a:cubicBezTo>
                      <a:pt x="1" y="68"/>
                      <a:pt x="6" y="70"/>
                      <a:pt x="13" y="75"/>
                    </a:cubicBezTo>
                    <a:cubicBezTo>
                      <a:pt x="24" y="81"/>
                      <a:pt x="39" y="91"/>
                      <a:pt x="53" y="99"/>
                    </a:cubicBezTo>
                    <a:cubicBezTo>
                      <a:pt x="59" y="103"/>
                      <a:pt x="65" y="107"/>
                      <a:pt x="70" y="110"/>
                    </a:cubicBezTo>
                    <a:cubicBezTo>
                      <a:pt x="72" y="111"/>
                      <a:pt x="73" y="112"/>
                      <a:pt x="75" y="113"/>
                    </a:cubicBezTo>
                    <a:cubicBezTo>
                      <a:pt x="75" y="114"/>
                      <a:pt x="76" y="114"/>
                      <a:pt x="76" y="114"/>
                    </a:cubicBezTo>
                    <a:cubicBezTo>
                      <a:pt x="76" y="114"/>
                      <a:pt x="76" y="114"/>
                      <a:pt x="76" y="114"/>
                    </a:cubicBezTo>
                    <a:cubicBezTo>
                      <a:pt x="77" y="114"/>
                      <a:pt x="77" y="114"/>
                      <a:pt x="77" y="114"/>
                    </a:cubicBezTo>
                    <a:cubicBezTo>
                      <a:pt x="76" y="114"/>
                      <a:pt x="76" y="114"/>
                      <a:pt x="76" y="114"/>
                    </a:cubicBezTo>
                    <a:cubicBezTo>
                      <a:pt x="76" y="114"/>
                      <a:pt x="76" y="114"/>
                      <a:pt x="76" y="114"/>
                    </a:cubicBezTo>
                    <a:cubicBezTo>
                      <a:pt x="77" y="114"/>
                      <a:pt x="77" y="114"/>
                      <a:pt x="77" y="114"/>
                    </a:cubicBezTo>
                    <a:cubicBezTo>
                      <a:pt x="76" y="114"/>
                      <a:pt x="76" y="114"/>
                      <a:pt x="76" y="114"/>
                    </a:cubicBezTo>
                    <a:cubicBezTo>
                      <a:pt x="77" y="113"/>
                      <a:pt x="77" y="113"/>
                      <a:pt x="77" y="113"/>
                    </a:cubicBezTo>
                    <a:cubicBezTo>
                      <a:pt x="76" y="113"/>
                      <a:pt x="76" y="113"/>
                      <a:pt x="76" y="113"/>
                    </a:cubicBezTo>
                    <a:cubicBezTo>
                      <a:pt x="76" y="114"/>
                      <a:pt x="76" y="114"/>
                      <a:pt x="76" y="114"/>
                    </a:cubicBezTo>
                    <a:cubicBezTo>
                      <a:pt x="77" y="113"/>
                      <a:pt x="77" y="113"/>
                      <a:pt x="77" y="113"/>
                    </a:cubicBezTo>
                    <a:cubicBezTo>
                      <a:pt x="76" y="113"/>
                      <a:pt x="76" y="113"/>
                      <a:pt x="76" y="113"/>
                    </a:cubicBezTo>
                    <a:cubicBezTo>
                      <a:pt x="77" y="113"/>
                      <a:pt x="77" y="113"/>
                      <a:pt x="77" y="113"/>
                    </a:cubicBezTo>
                    <a:cubicBezTo>
                      <a:pt x="76" y="113"/>
                      <a:pt x="76" y="113"/>
                      <a:pt x="76" y="113"/>
                    </a:cubicBezTo>
                    <a:cubicBezTo>
                      <a:pt x="76" y="113"/>
                      <a:pt x="76" y="113"/>
                      <a:pt x="76" y="113"/>
                    </a:cubicBezTo>
                    <a:cubicBezTo>
                      <a:pt x="77" y="113"/>
                      <a:pt x="77" y="113"/>
                      <a:pt x="77" y="113"/>
                    </a:cubicBezTo>
                    <a:cubicBezTo>
                      <a:pt x="76" y="113"/>
                      <a:pt x="76" y="113"/>
                      <a:pt x="76" y="113"/>
                    </a:cubicBezTo>
                    <a:cubicBezTo>
                      <a:pt x="77" y="114"/>
                      <a:pt x="77" y="114"/>
                      <a:pt x="77" y="114"/>
                    </a:cubicBezTo>
                    <a:cubicBezTo>
                      <a:pt x="76" y="113"/>
                      <a:pt x="76" y="113"/>
                      <a:pt x="76" y="113"/>
                    </a:cubicBezTo>
                    <a:cubicBezTo>
                      <a:pt x="77" y="113"/>
                      <a:pt x="77" y="113"/>
                      <a:pt x="77" y="113"/>
                    </a:cubicBezTo>
                    <a:cubicBezTo>
                      <a:pt x="77" y="112"/>
                      <a:pt x="77" y="112"/>
                      <a:pt x="77" y="112"/>
                    </a:cubicBezTo>
                    <a:cubicBezTo>
                      <a:pt x="76" y="113"/>
                      <a:pt x="76" y="113"/>
                      <a:pt x="76" y="113"/>
                    </a:cubicBezTo>
                    <a:cubicBezTo>
                      <a:pt x="77" y="113"/>
                      <a:pt x="77" y="113"/>
                      <a:pt x="77" y="113"/>
                    </a:cubicBezTo>
                    <a:cubicBezTo>
                      <a:pt x="77" y="112"/>
                      <a:pt x="77" y="112"/>
                      <a:pt x="77" y="112"/>
                    </a:cubicBezTo>
                    <a:cubicBezTo>
                      <a:pt x="77" y="113"/>
                      <a:pt x="77" y="113"/>
                      <a:pt x="77" y="113"/>
                    </a:cubicBezTo>
                    <a:cubicBezTo>
                      <a:pt x="77" y="112"/>
                      <a:pt x="77" y="112"/>
                      <a:pt x="77" y="112"/>
                    </a:cubicBezTo>
                    <a:cubicBezTo>
                      <a:pt x="77" y="112"/>
                      <a:pt x="77" y="112"/>
                      <a:pt x="77" y="112"/>
                    </a:cubicBezTo>
                    <a:cubicBezTo>
                      <a:pt x="77" y="113"/>
                      <a:pt x="77" y="113"/>
                      <a:pt x="77" y="113"/>
                    </a:cubicBezTo>
                    <a:cubicBezTo>
                      <a:pt x="77" y="112"/>
                      <a:pt x="77" y="112"/>
                      <a:pt x="77" y="112"/>
                    </a:cubicBezTo>
                    <a:cubicBezTo>
                      <a:pt x="77" y="113"/>
                      <a:pt x="77" y="113"/>
                      <a:pt x="77" y="113"/>
                    </a:cubicBezTo>
                    <a:cubicBezTo>
                      <a:pt x="77" y="112"/>
                      <a:pt x="77" y="112"/>
                      <a:pt x="77" y="112"/>
                    </a:cubicBezTo>
                    <a:cubicBezTo>
                      <a:pt x="77" y="112"/>
                      <a:pt x="77" y="112"/>
                      <a:pt x="77" y="112"/>
                    </a:cubicBezTo>
                    <a:cubicBezTo>
                      <a:pt x="77" y="113"/>
                      <a:pt x="77" y="113"/>
                      <a:pt x="77" y="113"/>
                    </a:cubicBezTo>
                    <a:cubicBezTo>
                      <a:pt x="77" y="112"/>
                      <a:pt x="77" y="112"/>
                      <a:pt x="77" y="112"/>
                    </a:cubicBezTo>
                    <a:cubicBezTo>
                      <a:pt x="77" y="112"/>
                      <a:pt x="77" y="112"/>
                      <a:pt x="77" y="112"/>
                    </a:cubicBezTo>
                    <a:cubicBezTo>
                      <a:pt x="77" y="112"/>
                      <a:pt x="77" y="112"/>
                      <a:pt x="76" y="112"/>
                    </a:cubicBezTo>
                    <a:cubicBezTo>
                      <a:pt x="70" y="109"/>
                      <a:pt x="52" y="99"/>
                      <a:pt x="35" y="89"/>
                    </a:cubicBezTo>
                    <a:cubicBezTo>
                      <a:pt x="27" y="84"/>
                      <a:pt x="19" y="80"/>
                      <a:pt x="13" y="77"/>
                    </a:cubicBezTo>
                    <a:cubicBezTo>
                      <a:pt x="10" y="75"/>
                      <a:pt x="7" y="73"/>
                      <a:pt x="5" y="72"/>
                    </a:cubicBezTo>
                    <a:cubicBezTo>
                      <a:pt x="4" y="72"/>
                      <a:pt x="4" y="72"/>
                      <a:pt x="3" y="71"/>
                    </a:cubicBezTo>
                    <a:cubicBezTo>
                      <a:pt x="2" y="71"/>
                      <a:pt x="2" y="71"/>
                      <a:pt x="2" y="71"/>
                    </a:cubicBezTo>
                    <a:cubicBezTo>
                      <a:pt x="2" y="71"/>
                      <a:pt x="2" y="71"/>
                      <a:pt x="1" y="71"/>
                    </a:cubicBezTo>
                    <a:cubicBezTo>
                      <a:pt x="1" y="71"/>
                      <a:pt x="1" y="71"/>
                      <a:pt x="1" y="71"/>
                    </a:cubicBezTo>
                    <a:cubicBezTo>
                      <a:pt x="1" y="71"/>
                      <a:pt x="0" y="71"/>
                      <a:pt x="0" y="71"/>
                    </a:cubicBezTo>
                    <a:cubicBezTo>
                      <a:pt x="0" y="72"/>
                      <a:pt x="0" y="73"/>
                      <a:pt x="0" y="74"/>
                    </a:cubicBezTo>
                    <a:cubicBezTo>
                      <a:pt x="68" y="116"/>
                      <a:pt x="68" y="116"/>
                      <a:pt x="68" y="116"/>
                    </a:cubicBezTo>
                    <a:cubicBezTo>
                      <a:pt x="69" y="115"/>
                      <a:pt x="69" y="115"/>
                      <a:pt x="69" y="115"/>
                    </a:cubicBezTo>
                    <a:cubicBezTo>
                      <a:pt x="70" y="113"/>
                      <a:pt x="70" y="113"/>
                      <a:pt x="70" y="113"/>
                    </a:cubicBezTo>
                    <a:cubicBezTo>
                      <a:pt x="70" y="113"/>
                      <a:pt x="54" y="104"/>
                      <a:pt x="37" y="94"/>
                    </a:cubicBezTo>
                    <a:cubicBezTo>
                      <a:pt x="29" y="90"/>
                      <a:pt x="21" y="85"/>
                      <a:pt x="14" y="82"/>
                    </a:cubicBezTo>
                    <a:cubicBezTo>
                      <a:pt x="11" y="80"/>
                      <a:pt x="8" y="78"/>
                      <a:pt x="6" y="77"/>
                    </a:cubicBezTo>
                    <a:cubicBezTo>
                      <a:pt x="5" y="77"/>
                      <a:pt x="4" y="76"/>
                      <a:pt x="3" y="76"/>
                    </a:cubicBezTo>
                    <a:cubicBezTo>
                      <a:pt x="3" y="76"/>
                      <a:pt x="2" y="76"/>
                      <a:pt x="2" y="76"/>
                    </a:cubicBezTo>
                    <a:cubicBezTo>
                      <a:pt x="2" y="76"/>
                      <a:pt x="2" y="75"/>
                      <a:pt x="1" y="75"/>
                    </a:cubicBezTo>
                    <a:cubicBezTo>
                      <a:pt x="1" y="76"/>
                      <a:pt x="1" y="76"/>
                      <a:pt x="1" y="76"/>
                    </a:cubicBezTo>
                    <a:cubicBezTo>
                      <a:pt x="0" y="76"/>
                      <a:pt x="0" y="76"/>
                      <a:pt x="0" y="76"/>
                    </a:cubicBezTo>
                    <a:cubicBezTo>
                      <a:pt x="0" y="77"/>
                      <a:pt x="0" y="77"/>
                      <a:pt x="0" y="77"/>
                    </a:cubicBezTo>
                    <a:cubicBezTo>
                      <a:pt x="0" y="78"/>
                      <a:pt x="0" y="78"/>
                      <a:pt x="0" y="78"/>
                    </a:cubicBezTo>
                    <a:cubicBezTo>
                      <a:pt x="0" y="78"/>
                      <a:pt x="0" y="78"/>
                      <a:pt x="0" y="78"/>
                    </a:cubicBezTo>
                    <a:cubicBezTo>
                      <a:pt x="1" y="78"/>
                      <a:pt x="1" y="79"/>
                      <a:pt x="2" y="79"/>
                    </a:cubicBezTo>
                    <a:cubicBezTo>
                      <a:pt x="11" y="85"/>
                      <a:pt x="64" y="118"/>
                      <a:pt x="64" y="118"/>
                    </a:cubicBezTo>
                    <a:cubicBezTo>
                      <a:pt x="65" y="117"/>
                      <a:pt x="65" y="117"/>
                      <a:pt x="65" y="117"/>
                    </a:cubicBezTo>
                    <a:cubicBezTo>
                      <a:pt x="64" y="116"/>
                      <a:pt x="64" y="116"/>
                      <a:pt x="64" y="116"/>
                    </a:cubicBezTo>
                    <a:cubicBezTo>
                      <a:pt x="65" y="117"/>
                      <a:pt x="65" y="117"/>
                      <a:pt x="65" y="117"/>
                    </a:cubicBezTo>
                    <a:cubicBezTo>
                      <a:pt x="64" y="115"/>
                      <a:pt x="64" y="115"/>
                      <a:pt x="64" y="115"/>
                    </a:cubicBezTo>
                    <a:cubicBezTo>
                      <a:pt x="64" y="116"/>
                      <a:pt x="64" y="116"/>
                      <a:pt x="64" y="116"/>
                    </a:cubicBezTo>
                    <a:cubicBezTo>
                      <a:pt x="65" y="117"/>
                      <a:pt x="65" y="117"/>
                      <a:pt x="65" y="117"/>
                    </a:cubicBezTo>
                    <a:cubicBezTo>
                      <a:pt x="64" y="115"/>
                      <a:pt x="64" y="115"/>
                      <a:pt x="64" y="115"/>
                    </a:cubicBezTo>
                    <a:cubicBezTo>
                      <a:pt x="65" y="117"/>
                      <a:pt x="65" y="117"/>
                      <a:pt x="65" y="117"/>
                    </a:cubicBezTo>
                    <a:cubicBezTo>
                      <a:pt x="65" y="115"/>
                      <a:pt x="65" y="115"/>
                      <a:pt x="65" y="115"/>
                    </a:cubicBezTo>
                    <a:cubicBezTo>
                      <a:pt x="64" y="115"/>
                      <a:pt x="64" y="115"/>
                      <a:pt x="64" y="115"/>
                    </a:cubicBezTo>
                    <a:cubicBezTo>
                      <a:pt x="65" y="117"/>
                      <a:pt x="65" y="117"/>
                      <a:pt x="65" y="117"/>
                    </a:cubicBezTo>
                    <a:cubicBezTo>
                      <a:pt x="65" y="115"/>
                      <a:pt x="65" y="115"/>
                      <a:pt x="65" y="115"/>
                    </a:cubicBezTo>
                    <a:cubicBezTo>
                      <a:pt x="65" y="116"/>
                      <a:pt x="65" y="116"/>
                      <a:pt x="65" y="116"/>
                    </a:cubicBezTo>
                    <a:cubicBezTo>
                      <a:pt x="65" y="115"/>
                      <a:pt x="65" y="115"/>
                      <a:pt x="65" y="115"/>
                    </a:cubicBezTo>
                    <a:cubicBezTo>
                      <a:pt x="65" y="115"/>
                      <a:pt x="65" y="115"/>
                      <a:pt x="65" y="115"/>
                    </a:cubicBezTo>
                    <a:cubicBezTo>
                      <a:pt x="65" y="116"/>
                      <a:pt x="65" y="116"/>
                      <a:pt x="65" y="116"/>
                    </a:cubicBezTo>
                    <a:cubicBezTo>
                      <a:pt x="65" y="115"/>
                      <a:pt x="65" y="115"/>
                      <a:pt x="65" y="115"/>
                    </a:cubicBezTo>
                    <a:cubicBezTo>
                      <a:pt x="65" y="115"/>
                      <a:pt x="65" y="115"/>
                      <a:pt x="64" y="115"/>
                    </a:cubicBezTo>
                    <a:cubicBezTo>
                      <a:pt x="60" y="113"/>
                      <a:pt x="44" y="105"/>
                      <a:pt x="30" y="97"/>
                    </a:cubicBezTo>
                    <a:cubicBezTo>
                      <a:pt x="23" y="94"/>
                      <a:pt x="16" y="90"/>
                      <a:pt x="11" y="87"/>
                    </a:cubicBezTo>
                    <a:cubicBezTo>
                      <a:pt x="6" y="85"/>
                      <a:pt x="2" y="83"/>
                      <a:pt x="2" y="83"/>
                    </a:cubicBezTo>
                    <a:cubicBezTo>
                      <a:pt x="2" y="83"/>
                      <a:pt x="1" y="83"/>
                      <a:pt x="0" y="84"/>
                    </a:cubicBezTo>
                    <a:cubicBezTo>
                      <a:pt x="0" y="84"/>
                      <a:pt x="0" y="85"/>
                      <a:pt x="1" y="86"/>
                    </a:cubicBezTo>
                    <a:cubicBezTo>
                      <a:pt x="1" y="86"/>
                      <a:pt x="4" y="88"/>
                      <a:pt x="9" y="91"/>
                    </a:cubicBezTo>
                    <a:cubicBezTo>
                      <a:pt x="17" y="95"/>
                      <a:pt x="28" y="102"/>
                      <a:pt x="38" y="108"/>
                    </a:cubicBezTo>
                    <a:cubicBezTo>
                      <a:pt x="43" y="111"/>
                      <a:pt x="47" y="113"/>
                      <a:pt x="50" y="116"/>
                    </a:cubicBezTo>
                    <a:cubicBezTo>
                      <a:pt x="51" y="117"/>
                      <a:pt x="53" y="117"/>
                      <a:pt x="54" y="118"/>
                    </a:cubicBezTo>
                    <a:cubicBezTo>
                      <a:pt x="54" y="118"/>
                      <a:pt x="54" y="119"/>
                      <a:pt x="54" y="119"/>
                    </a:cubicBezTo>
                    <a:cubicBezTo>
                      <a:pt x="54" y="119"/>
                      <a:pt x="54" y="119"/>
                      <a:pt x="54" y="119"/>
                    </a:cubicBezTo>
                    <a:cubicBezTo>
                      <a:pt x="55" y="119"/>
                      <a:pt x="55" y="119"/>
                      <a:pt x="55" y="119"/>
                    </a:cubicBezTo>
                    <a:cubicBezTo>
                      <a:pt x="55" y="118"/>
                      <a:pt x="55" y="118"/>
                      <a:pt x="55" y="118"/>
                    </a:cubicBezTo>
                    <a:cubicBezTo>
                      <a:pt x="54" y="119"/>
                      <a:pt x="54" y="119"/>
                      <a:pt x="54" y="119"/>
                    </a:cubicBezTo>
                    <a:cubicBezTo>
                      <a:pt x="55" y="119"/>
                      <a:pt x="55" y="119"/>
                      <a:pt x="55" y="119"/>
                    </a:cubicBezTo>
                    <a:cubicBezTo>
                      <a:pt x="55" y="118"/>
                      <a:pt x="55" y="118"/>
                      <a:pt x="55" y="118"/>
                    </a:cubicBezTo>
                    <a:cubicBezTo>
                      <a:pt x="54" y="119"/>
                      <a:pt x="54" y="119"/>
                      <a:pt x="54" y="119"/>
                    </a:cubicBezTo>
                    <a:cubicBezTo>
                      <a:pt x="56" y="118"/>
                      <a:pt x="56" y="118"/>
                      <a:pt x="56" y="118"/>
                    </a:cubicBezTo>
                    <a:cubicBezTo>
                      <a:pt x="54" y="118"/>
                      <a:pt x="54" y="118"/>
                      <a:pt x="54" y="118"/>
                    </a:cubicBezTo>
                    <a:cubicBezTo>
                      <a:pt x="54" y="118"/>
                      <a:pt x="54" y="119"/>
                      <a:pt x="54" y="119"/>
                    </a:cubicBezTo>
                    <a:cubicBezTo>
                      <a:pt x="56" y="118"/>
                      <a:pt x="56" y="118"/>
                      <a:pt x="56" y="118"/>
                    </a:cubicBezTo>
                    <a:cubicBezTo>
                      <a:pt x="54" y="118"/>
                      <a:pt x="54" y="118"/>
                      <a:pt x="54" y="118"/>
                    </a:cubicBezTo>
                    <a:cubicBezTo>
                      <a:pt x="56" y="118"/>
                      <a:pt x="56" y="118"/>
                      <a:pt x="56" y="118"/>
                    </a:cubicBezTo>
                    <a:cubicBezTo>
                      <a:pt x="54" y="117"/>
                      <a:pt x="54" y="117"/>
                      <a:pt x="54" y="117"/>
                    </a:cubicBezTo>
                    <a:cubicBezTo>
                      <a:pt x="54" y="118"/>
                      <a:pt x="54" y="118"/>
                      <a:pt x="54" y="118"/>
                    </a:cubicBezTo>
                    <a:cubicBezTo>
                      <a:pt x="56" y="118"/>
                      <a:pt x="56" y="118"/>
                      <a:pt x="56" y="118"/>
                    </a:cubicBezTo>
                    <a:cubicBezTo>
                      <a:pt x="54" y="117"/>
                      <a:pt x="54" y="117"/>
                      <a:pt x="54" y="117"/>
                    </a:cubicBezTo>
                    <a:cubicBezTo>
                      <a:pt x="56" y="118"/>
                      <a:pt x="56" y="118"/>
                      <a:pt x="56" y="118"/>
                    </a:cubicBezTo>
                    <a:cubicBezTo>
                      <a:pt x="56" y="117"/>
                      <a:pt x="56" y="117"/>
                      <a:pt x="56" y="117"/>
                    </a:cubicBezTo>
                    <a:cubicBezTo>
                      <a:pt x="56" y="117"/>
                      <a:pt x="44" y="110"/>
                      <a:pt x="31" y="104"/>
                    </a:cubicBezTo>
                    <a:cubicBezTo>
                      <a:pt x="24" y="100"/>
                      <a:pt x="18" y="97"/>
                      <a:pt x="13" y="95"/>
                    </a:cubicBezTo>
                    <a:cubicBezTo>
                      <a:pt x="10" y="93"/>
                      <a:pt x="8" y="92"/>
                      <a:pt x="6" y="92"/>
                    </a:cubicBezTo>
                    <a:cubicBezTo>
                      <a:pt x="6" y="91"/>
                      <a:pt x="5" y="91"/>
                      <a:pt x="4" y="91"/>
                    </a:cubicBezTo>
                    <a:cubicBezTo>
                      <a:pt x="4" y="90"/>
                      <a:pt x="4" y="90"/>
                      <a:pt x="4" y="90"/>
                    </a:cubicBezTo>
                    <a:cubicBezTo>
                      <a:pt x="3" y="90"/>
                      <a:pt x="3" y="90"/>
                      <a:pt x="3" y="90"/>
                    </a:cubicBezTo>
                    <a:cubicBezTo>
                      <a:pt x="2" y="90"/>
                      <a:pt x="2" y="90"/>
                      <a:pt x="2" y="90"/>
                    </a:cubicBezTo>
                    <a:cubicBezTo>
                      <a:pt x="2" y="90"/>
                      <a:pt x="2" y="91"/>
                      <a:pt x="1" y="91"/>
                    </a:cubicBezTo>
                    <a:cubicBezTo>
                      <a:pt x="3" y="92"/>
                      <a:pt x="3" y="92"/>
                      <a:pt x="3" y="92"/>
                    </a:cubicBezTo>
                    <a:cubicBezTo>
                      <a:pt x="2" y="91"/>
                      <a:pt x="2" y="91"/>
                      <a:pt x="2" y="91"/>
                    </a:cubicBezTo>
                    <a:cubicBezTo>
                      <a:pt x="1" y="91"/>
                      <a:pt x="1" y="92"/>
                      <a:pt x="1" y="92"/>
                    </a:cubicBezTo>
                    <a:cubicBezTo>
                      <a:pt x="1" y="93"/>
                      <a:pt x="2" y="93"/>
                      <a:pt x="2" y="93"/>
                    </a:cubicBezTo>
                    <a:cubicBezTo>
                      <a:pt x="2" y="93"/>
                      <a:pt x="2" y="93"/>
                      <a:pt x="2" y="93"/>
                    </a:cubicBezTo>
                    <a:cubicBezTo>
                      <a:pt x="3" y="94"/>
                      <a:pt x="4" y="94"/>
                      <a:pt x="5" y="95"/>
                    </a:cubicBezTo>
                    <a:cubicBezTo>
                      <a:pt x="11" y="99"/>
                      <a:pt x="21" y="105"/>
                      <a:pt x="31" y="111"/>
                    </a:cubicBezTo>
                    <a:cubicBezTo>
                      <a:pt x="35" y="113"/>
                      <a:pt x="39" y="116"/>
                      <a:pt x="43" y="118"/>
                    </a:cubicBezTo>
                    <a:cubicBezTo>
                      <a:pt x="44" y="119"/>
                      <a:pt x="45" y="120"/>
                      <a:pt x="46" y="120"/>
                    </a:cubicBezTo>
                    <a:cubicBezTo>
                      <a:pt x="47" y="121"/>
                      <a:pt x="47" y="121"/>
                      <a:pt x="47" y="121"/>
                    </a:cubicBezTo>
                    <a:cubicBezTo>
                      <a:pt x="47" y="121"/>
                      <a:pt x="47" y="121"/>
                      <a:pt x="47" y="121"/>
                    </a:cubicBezTo>
                    <a:cubicBezTo>
                      <a:pt x="47" y="121"/>
                      <a:pt x="47" y="121"/>
                      <a:pt x="47" y="121"/>
                    </a:cubicBezTo>
                    <a:cubicBezTo>
                      <a:pt x="48" y="121"/>
                      <a:pt x="48" y="121"/>
                      <a:pt x="48" y="121"/>
                    </a:cubicBezTo>
                    <a:cubicBezTo>
                      <a:pt x="47" y="121"/>
                      <a:pt x="47" y="121"/>
                      <a:pt x="47" y="121"/>
                    </a:cubicBezTo>
                    <a:cubicBezTo>
                      <a:pt x="47" y="121"/>
                      <a:pt x="47" y="121"/>
                      <a:pt x="47" y="121"/>
                    </a:cubicBezTo>
                    <a:cubicBezTo>
                      <a:pt x="48" y="121"/>
                      <a:pt x="48" y="121"/>
                      <a:pt x="48" y="121"/>
                    </a:cubicBezTo>
                    <a:cubicBezTo>
                      <a:pt x="47" y="121"/>
                      <a:pt x="47" y="121"/>
                      <a:pt x="47" y="121"/>
                    </a:cubicBezTo>
                    <a:cubicBezTo>
                      <a:pt x="48" y="120"/>
                      <a:pt x="48" y="120"/>
                      <a:pt x="48" y="120"/>
                    </a:cubicBezTo>
                    <a:cubicBezTo>
                      <a:pt x="47" y="120"/>
                      <a:pt x="47" y="120"/>
                      <a:pt x="47" y="120"/>
                    </a:cubicBezTo>
                    <a:cubicBezTo>
                      <a:pt x="47" y="121"/>
                      <a:pt x="47" y="121"/>
                      <a:pt x="47" y="121"/>
                    </a:cubicBezTo>
                    <a:cubicBezTo>
                      <a:pt x="48" y="120"/>
                      <a:pt x="48" y="120"/>
                      <a:pt x="48" y="120"/>
                    </a:cubicBezTo>
                    <a:cubicBezTo>
                      <a:pt x="47" y="120"/>
                      <a:pt x="47" y="120"/>
                      <a:pt x="47" y="120"/>
                    </a:cubicBezTo>
                    <a:cubicBezTo>
                      <a:pt x="49" y="120"/>
                      <a:pt x="49" y="120"/>
                      <a:pt x="49" y="120"/>
                    </a:cubicBezTo>
                    <a:cubicBezTo>
                      <a:pt x="47" y="120"/>
                      <a:pt x="47" y="120"/>
                      <a:pt x="47" y="120"/>
                    </a:cubicBezTo>
                    <a:cubicBezTo>
                      <a:pt x="47" y="120"/>
                      <a:pt x="47" y="120"/>
                      <a:pt x="47" y="120"/>
                    </a:cubicBezTo>
                    <a:cubicBezTo>
                      <a:pt x="49" y="120"/>
                      <a:pt x="49" y="120"/>
                      <a:pt x="49" y="120"/>
                    </a:cubicBezTo>
                    <a:cubicBezTo>
                      <a:pt x="47" y="120"/>
                      <a:pt x="47" y="120"/>
                      <a:pt x="47" y="120"/>
                    </a:cubicBezTo>
                    <a:cubicBezTo>
                      <a:pt x="49" y="120"/>
                      <a:pt x="49" y="120"/>
                      <a:pt x="49" y="120"/>
                    </a:cubicBezTo>
                    <a:cubicBezTo>
                      <a:pt x="49" y="119"/>
                      <a:pt x="49" y="119"/>
                      <a:pt x="49" y="119"/>
                    </a:cubicBezTo>
                    <a:cubicBezTo>
                      <a:pt x="3" y="96"/>
                      <a:pt x="3" y="96"/>
                      <a:pt x="3" y="96"/>
                    </a:cubicBezTo>
                    <a:cubicBezTo>
                      <a:pt x="2" y="96"/>
                      <a:pt x="1" y="96"/>
                      <a:pt x="1" y="97"/>
                    </a:cubicBezTo>
                    <a:cubicBezTo>
                      <a:pt x="0" y="97"/>
                      <a:pt x="1" y="98"/>
                      <a:pt x="1" y="99"/>
                    </a:cubicBezTo>
                    <a:cubicBezTo>
                      <a:pt x="23" y="112"/>
                      <a:pt x="23" y="112"/>
                      <a:pt x="23" y="112"/>
                    </a:cubicBezTo>
                    <a:cubicBezTo>
                      <a:pt x="3" y="103"/>
                      <a:pt x="3" y="103"/>
                      <a:pt x="3" y="103"/>
                    </a:cubicBezTo>
                    <a:cubicBezTo>
                      <a:pt x="2" y="103"/>
                      <a:pt x="1" y="103"/>
                      <a:pt x="1" y="104"/>
                    </a:cubicBezTo>
                    <a:cubicBezTo>
                      <a:pt x="1" y="105"/>
                      <a:pt x="1" y="105"/>
                      <a:pt x="1" y="105"/>
                    </a:cubicBezTo>
                    <a:cubicBezTo>
                      <a:pt x="1" y="105"/>
                      <a:pt x="1" y="105"/>
                      <a:pt x="1" y="105"/>
                    </a:cubicBezTo>
                    <a:cubicBezTo>
                      <a:pt x="1" y="106"/>
                      <a:pt x="1" y="106"/>
                      <a:pt x="1" y="106"/>
                    </a:cubicBezTo>
                    <a:cubicBezTo>
                      <a:pt x="2" y="106"/>
                      <a:pt x="3" y="107"/>
                      <a:pt x="4" y="108"/>
                    </a:cubicBezTo>
                    <a:cubicBezTo>
                      <a:pt x="11" y="113"/>
                      <a:pt x="34" y="126"/>
                      <a:pt x="34" y="126"/>
                    </a:cubicBezTo>
                    <a:cubicBezTo>
                      <a:pt x="35" y="125"/>
                      <a:pt x="35" y="125"/>
                      <a:pt x="35" y="125"/>
                    </a:cubicBezTo>
                    <a:cubicBezTo>
                      <a:pt x="36" y="124"/>
                      <a:pt x="36" y="124"/>
                      <a:pt x="36" y="124"/>
                    </a:cubicBezTo>
                    <a:cubicBezTo>
                      <a:pt x="3" y="111"/>
                      <a:pt x="3" y="111"/>
                      <a:pt x="3" y="111"/>
                    </a:cubicBezTo>
                    <a:cubicBezTo>
                      <a:pt x="2" y="110"/>
                      <a:pt x="1" y="111"/>
                      <a:pt x="1" y="111"/>
                    </a:cubicBezTo>
                    <a:cubicBezTo>
                      <a:pt x="1" y="112"/>
                      <a:pt x="1" y="113"/>
                      <a:pt x="1" y="113"/>
                    </a:cubicBezTo>
                    <a:cubicBezTo>
                      <a:pt x="1" y="113"/>
                      <a:pt x="8" y="117"/>
                      <a:pt x="14" y="121"/>
                    </a:cubicBezTo>
                    <a:cubicBezTo>
                      <a:pt x="17" y="123"/>
                      <a:pt x="20" y="125"/>
                      <a:pt x="22" y="126"/>
                    </a:cubicBezTo>
                    <a:cubicBezTo>
                      <a:pt x="23" y="127"/>
                      <a:pt x="24" y="127"/>
                      <a:pt x="25" y="128"/>
                    </a:cubicBezTo>
                    <a:cubicBezTo>
                      <a:pt x="26" y="128"/>
                      <a:pt x="26" y="128"/>
                      <a:pt x="26" y="128"/>
                    </a:cubicBezTo>
                    <a:cubicBezTo>
                      <a:pt x="26" y="128"/>
                      <a:pt x="26" y="128"/>
                      <a:pt x="26" y="128"/>
                    </a:cubicBezTo>
                    <a:cubicBezTo>
                      <a:pt x="26" y="128"/>
                      <a:pt x="26" y="128"/>
                      <a:pt x="26" y="128"/>
                    </a:cubicBezTo>
                    <a:cubicBezTo>
                      <a:pt x="26" y="128"/>
                      <a:pt x="26" y="128"/>
                      <a:pt x="26" y="128"/>
                    </a:cubicBezTo>
                    <a:cubicBezTo>
                      <a:pt x="26" y="128"/>
                      <a:pt x="26" y="128"/>
                      <a:pt x="26" y="128"/>
                    </a:cubicBezTo>
                    <a:cubicBezTo>
                      <a:pt x="26" y="128"/>
                      <a:pt x="26" y="128"/>
                      <a:pt x="26" y="128"/>
                    </a:cubicBezTo>
                    <a:cubicBezTo>
                      <a:pt x="26" y="128"/>
                      <a:pt x="26" y="128"/>
                      <a:pt x="26" y="128"/>
                    </a:cubicBezTo>
                    <a:cubicBezTo>
                      <a:pt x="26" y="128"/>
                      <a:pt x="26" y="128"/>
                      <a:pt x="26" y="128"/>
                    </a:cubicBezTo>
                    <a:cubicBezTo>
                      <a:pt x="27" y="128"/>
                      <a:pt x="27" y="128"/>
                      <a:pt x="27" y="128"/>
                    </a:cubicBezTo>
                    <a:cubicBezTo>
                      <a:pt x="25" y="128"/>
                      <a:pt x="25" y="128"/>
                      <a:pt x="25" y="128"/>
                    </a:cubicBezTo>
                    <a:cubicBezTo>
                      <a:pt x="25" y="128"/>
                      <a:pt x="26" y="128"/>
                      <a:pt x="26" y="128"/>
                    </a:cubicBezTo>
                    <a:cubicBezTo>
                      <a:pt x="27" y="128"/>
                      <a:pt x="27" y="128"/>
                      <a:pt x="27" y="128"/>
                    </a:cubicBezTo>
                    <a:cubicBezTo>
                      <a:pt x="25" y="128"/>
                      <a:pt x="25" y="128"/>
                      <a:pt x="25" y="128"/>
                    </a:cubicBezTo>
                    <a:cubicBezTo>
                      <a:pt x="27" y="128"/>
                      <a:pt x="27" y="128"/>
                      <a:pt x="27" y="128"/>
                    </a:cubicBezTo>
                    <a:cubicBezTo>
                      <a:pt x="26" y="127"/>
                      <a:pt x="26" y="127"/>
                      <a:pt x="26" y="127"/>
                    </a:cubicBezTo>
                    <a:cubicBezTo>
                      <a:pt x="25" y="128"/>
                      <a:pt x="25" y="128"/>
                      <a:pt x="25" y="128"/>
                    </a:cubicBezTo>
                    <a:cubicBezTo>
                      <a:pt x="27" y="128"/>
                      <a:pt x="27" y="128"/>
                      <a:pt x="27" y="128"/>
                    </a:cubicBezTo>
                    <a:cubicBezTo>
                      <a:pt x="26" y="127"/>
                      <a:pt x="26" y="127"/>
                      <a:pt x="26" y="127"/>
                    </a:cubicBezTo>
                    <a:cubicBezTo>
                      <a:pt x="27" y="128"/>
                      <a:pt x="27" y="128"/>
                      <a:pt x="27" y="128"/>
                    </a:cubicBezTo>
                    <a:cubicBezTo>
                      <a:pt x="27" y="126"/>
                      <a:pt x="27" y="126"/>
                      <a:pt x="27" y="126"/>
                    </a:cubicBezTo>
                    <a:cubicBezTo>
                      <a:pt x="2" y="117"/>
                      <a:pt x="2" y="117"/>
                      <a:pt x="2" y="117"/>
                    </a:cubicBezTo>
                    <a:cubicBezTo>
                      <a:pt x="1" y="117"/>
                      <a:pt x="1" y="117"/>
                      <a:pt x="0" y="117"/>
                    </a:cubicBezTo>
                    <a:cubicBezTo>
                      <a:pt x="0" y="118"/>
                      <a:pt x="0" y="118"/>
                      <a:pt x="0" y="118"/>
                    </a:cubicBezTo>
                    <a:cubicBezTo>
                      <a:pt x="0" y="119"/>
                      <a:pt x="0" y="119"/>
                      <a:pt x="0" y="119"/>
                    </a:cubicBezTo>
                    <a:cubicBezTo>
                      <a:pt x="1" y="120"/>
                      <a:pt x="1" y="120"/>
                      <a:pt x="1" y="120"/>
                    </a:cubicBezTo>
                    <a:cubicBezTo>
                      <a:pt x="2" y="120"/>
                      <a:pt x="3" y="121"/>
                      <a:pt x="5" y="122"/>
                    </a:cubicBezTo>
                    <a:cubicBezTo>
                      <a:pt x="7" y="124"/>
                      <a:pt x="10" y="126"/>
                      <a:pt x="13" y="127"/>
                    </a:cubicBezTo>
                    <a:cubicBezTo>
                      <a:pt x="14" y="128"/>
                      <a:pt x="15" y="128"/>
                      <a:pt x="16" y="129"/>
                    </a:cubicBezTo>
                    <a:cubicBezTo>
                      <a:pt x="16" y="129"/>
                      <a:pt x="16" y="129"/>
                      <a:pt x="16" y="129"/>
                    </a:cubicBezTo>
                    <a:cubicBezTo>
                      <a:pt x="17" y="129"/>
                      <a:pt x="17" y="129"/>
                      <a:pt x="17" y="129"/>
                    </a:cubicBezTo>
                    <a:cubicBezTo>
                      <a:pt x="17" y="129"/>
                      <a:pt x="17" y="129"/>
                      <a:pt x="17" y="129"/>
                    </a:cubicBezTo>
                    <a:cubicBezTo>
                      <a:pt x="17" y="129"/>
                      <a:pt x="17" y="129"/>
                      <a:pt x="17" y="129"/>
                    </a:cubicBezTo>
                    <a:cubicBezTo>
                      <a:pt x="17" y="129"/>
                      <a:pt x="17" y="129"/>
                      <a:pt x="17" y="129"/>
                    </a:cubicBezTo>
                    <a:cubicBezTo>
                      <a:pt x="17" y="129"/>
                      <a:pt x="17" y="129"/>
                      <a:pt x="17" y="129"/>
                    </a:cubicBezTo>
                    <a:cubicBezTo>
                      <a:pt x="17" y="129"/>
                      <a:pt x="17" y="129"/>
                      <a:pt x="17" y="129"/>
                    </a:cubicBezTo>
                    <a:cubicBezTo>
                      <a:pt x="18" y="128"/>
                      <a:pt x="18" y="128"/>
                      <a:pt x="18" y="128"/>
                    </a:cubicBezTo>
                    <a:cubicBezTo>
                      <a:pt x="16" y="129"/>
                      <a:pt x="16" y="129"/>
                      <a:pt x="16" y="129"/>
                    </a:cubicBezTo>
                    <a:cubicBezTo>
                      <a:pt x="17" y="129"/>
                      <a:pt x="17" y="129"/>
                      <a:pt x="17" y="129"/>
                    </a:cubicBezTo>
                    <a:cubicBezTo>
                      <a:pt x="18" y="128"/>
                      <a:pt x="18" y="128"/>
                      <a:pt x="18" y="128"/>
                    </a:cubicBezTo>
                    <a:cubicBezTo>
                      <a:pt x="16" y="129"/>
                      <a:pt x="16" y="129"/>
                      <a:pt x="16" y="129"/>
                    </a:cubicBezTo>
                    <a:cubicBezTo>
                      <a:pt x="18" y="128"/>
                      <a:pt x="18" y="128"/>
                      <a:pt x="18" y="128"/>
                    </a:cubicBezTo>
                    <a:cubicBezTo>
                      <a:pt x="16" y="128"/>
                      <a:pt x="16" y="128"/>
                      <a:pt x="16" y="128"/>
                    </a:cubicBezTo>
                    <a:cubicBezTo>
                      <a:pt x="16" y="129"/>
                      <a:pt x="16" y="129"/>
                      <a:pt x="16" y="129"/>
                    </a:cubicBezTo>
                    <a:cubicBezTo>
                      <a:pt x="18" y="128"/>
                      <a:pt x="18" y="128"/>
                      <a:pt x="18" y="128"/>
                    </a:cubicBezTo>
                    <a:cubicBezTo>
                      <a:pt x="16" y="128"/>
                      <a:pt x="16" y="128"/>
                      <a:pt x="16" y="128"/>
                    </a:cubicBezTo>
                    <a:cubicBezTo>
                      <a:pt x="18" y="128"/>
                      <a:pt x="18" y="128"/>
                      <a:pt x="18" y="128"/>
                    </a:cubicBezTo>
                    <a:cubicBezTo>
                      <a:pt x="18" y="127"/>
                      <a:pt x="18" y="127"/>
                      <a:pt x="18" y="127"/>
                    </a:cubicBezTo>
                    <a:cubicBezTo>
                      <a:pt x="4" y="123"/>
                      <a:pt x="4" y="123"/>
                      <a:pt x="4" y="123"/>
                    </a:cubicBezTo>
                    <a:cubicBezTo>
                      <a:pt x="3" y="122"/>
                      <a:pt x="2" y="123"/>
                      <a:pt x="2" y="123"/>
                    </a:cubicBezTo>
                    <a:cubicBezTo>
                      <a:pt x="2" y="124"/>
                      <a:pt x="2" y="125"/>
                      <a:pt x="2" y="125"/>
                    </a:cubicBezTo>
                    <a:cubicBezTo>
                      <a:pt x="5" y="127"/>
                      <a:pt x="5" y="127"/>
                      <a:pt x="5" y="127"/>
                    </a:cubicBezTo>
                    <a:cubicBezTo>
                      <a:pt x="2" y="126"/>
                      <a:pt x="2" y="126"/>
                      <a:pt x="2" y="126"/>
                    </a:cubicBezTo>
                    <a:cubicBezTo>
                      <a:pt x="1" y="126"/>
                      <a:pt x="0" y="126"/>
                      <a:pt x="0" y="127"/>
                    </a:cubicBezTo>
                    <a:cubicBezTo>
                      <a:pt x="0" y="128"/>
                      <a:pt x="0" y="128"/>
                      <a:pt x="1" y="129"/>
                    </a:cubicBezTo>
                    <a:cubicBezTo>
                      <a:pt x="4" y="131"/>
                      <a:pt x="4" y="131"/>
                      <a:pt x="4" y="131"/>
                    </a:cubicBezTo>
                    <a:cubicBezTo>
                      <a:pt x="2" y="132"/>
                      <a:pt x="2" y="132"/>
                      <a:pt x="2" y="132"/>
                    </a:cubicBezTo>
                    <a:cubicBezTo>
                      <a:pt x="1" y="132"/>
                      <a:pt x="1" y="132"/>
                      <a:pt x="1" y="133"/>
                    </a:cubicBezTo>
                    <a:cubicBezTo>
                      <a:pt x="0" y="133"/>
                      <a:pt x="1" y="134"/>
                      <a:pt x="1" y="134"/>
                    </a:cubicBezTo>
                    <a:cubicBezTo>
                      <a:pt x="2" y="134"/>
                      <a:pt x="2" y="134"/>
                      <a:pt x="2" y="134"/>
                    </a:cubicBezTo>
                    <a:cubicBezTo>
                      <a:pt x="2" y="135"/>
                      <a:pt x="3" y="135"/>
                      <a:pt x="4" y="134"/>
                    </a:cubicBezTo>
                    <a:cubicBezTo>
                      <a:pt x="4" y="133"/>
                      <a:pt x="4" y="132"/>
                      <a:pt x="3" y="13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214">
                <a:extLst>
                  <a:ext uri="{FF2B5EF4-FFF2-40B4-BE49-F238E27FC236}">
                    <a16:creationId xmlns:a16="http://schemas.microsoft.com/office/drawing/2014/main" id="{718D1DE2-EFE3-4D56-84D4-B6C3895B9F5B}"/>
                  </a:ext>
                </a:extLst>
              </p:cNvPr>
              <p:cNvSpPr/>
              <p:nvPr/>
            </p:nvSpPr>
            <p:spPr bwMode="auto">
              <a:xfrm>
                <a:off x="4085081" y="322816"/>
                <a:ext cx="103018" cy="2288924"/>
              </a:xfrm>
              <a:custGeom>
                <a:avLst/>
                <a:gdLst>
                  <a:gd name="T0" fmla="*/ 42 w 47"/>
                  <a:gd name="T1" fmla="*/ 1029 h 1045"/>
                  <a:gd name="T2" fmla="*/ 3 w 47"/>
                  <a:gd name="T3" fmla="*/ 955 h 1045"/>
                  <a:gd name="T4" fmla="*/ 4 w 47"/>
                  <a:gd name="T5" fmla="*/ 928 h 1045"/>
                  <a:gd name="T6" fmla="*/ 16 w 47"/>
                  <a:gd name="T7" fmla="*/ 902 h 1045"/>
                  <a:gd name="T8" fmla="*/ 5 w 47"/>
                  <a:gd name="T9" fmla="*/ 872 h 1045"/>
                  <a:gd name="T10" fmla="*/ 3 w 47"/>
                  <a:gd name="T11" fmla="*/ 836 h 1045"/>
                  <a:gd name="T12" fmla="*/ 43 w 47"/>
                  <a:gd name="T13" fmla="*/ 836 h 1045"/>
                  <a:gd name="T14" fmla="*/ 43 w 47"/>
                  <a:gd name="T15" fmla="*/ 803 h 1045"/>
                  <a:gd name="T16" fmla="*/ 3 w 47"/>
                  <a:gd name="T17" fmla="*/ 738 h 1045"/>
                  <a:gd name="T18" fmla="*/ 5 w 47"/>
                  <a:gd name="T19" fmla="*/ 709 h 1045"/>
                  <a:gd name="T20" fmla="*/ 4 w 47"/>
                  <a:gd name="T21" fmla="*/ 671 h 1045"/>
                  <a:gd name="T22" fmla="*/ 28 w 47"/>
                  <a:gd name="T23" fmla="*/ 666 h 1045"/>
                  <a:gd name="T24" fmla="*/ 26 w 47"/>
                  <a:gd name="T25" fmla="*/ 631 h 1045"/>
                  <a:gd name="T26" fmla="*/ 4 w 47"/>
                  <a:gd name="T27" fmla="*/ 579 h 1045"/>
                  <a:gd name="T28" fmla="*/ 46 w 47"/>
                  <a:gd name="T29" fmla="*/ 573 h 1045"/>
                  <a:gd name="T30" fmla="*/ 4 w 47"/>
                  <a:gd name="T31" fmla="*/ 511 h 1045"/>
                  <a:gd name="T32" fmla="*/ 4 w 47"/>
                  <a:gd name="T33" fmla="*/ 496 h 1045"/>
                  <a:gd name="T34" fmla="*/ 3 w 47"/>
                  <a:gd name="T35" fmla="*/ 476 h 1045"/>
                  <a:gd name="T36" fmla="*/ 45 w 47"/>
                  <a:gd name="T37" fmla="*/ 449 h 1045"/>
                  <a:gd name="T38" fmla="*/ 7 w 47"/>
                  <a:gd name="T39" fmla="*/ 401 h 1045"/>
                  <a:gd name="T40" fmla="*/ 3 w 47"/>
                  <a:gd name="T41" fmla="*/ 377 h 1045"/>
                  <a:gd name="T42" fmla="*/ 45 w 47"/>
                  <a:gd name="T43" fmla="*/ 346 h 1045"/>
                  <a:gd name="T44" fmla="*/ 4 w 47"/>
                  <a:gd name="T45" fmla="*/ 297 h 1045"/>
                  <a:gd name="T46" fmla="*/ 2 w 47"/>
                  <a:gd name="T47" fmla="*/ 251 h 1045"/>
                  <a:gd name="T48" fmla="*/ 44 w 47"/>
                  <a:gd name="T49" fmla="*/ 232 h 1045"/>
                  <a:gd name="T50" fmla="*/ 2 w 47"/>
                  <a:gd name="T51" fmla="*/ 180 h 1045"/>
                  <a:gd name="T52" fmla="*/ 4 w 47"/>
                  <a:gd name="T53" fmla="*/ 156 h 1045"/>
                  <a:gd name="T54" fmla="*/ 44 w 47"/>
                  <a:gd name="T55" fmla="*/ 154 h 1045"/>
                  <a:gd name="T56" fmla="*/ 2 w 47"/>
                  <a:gd name="T57" fmla="*/ 94 h 1045"/>
                  <a:gd name="T58" fmla="*/ 45 w 47"/>
                  <a:gd name="T59" fmla="*/ 93 h 1045"/>
                  <a:gd name="T60" fmla="*/ 2 w 47"/>
                  <a:gd name="T61" fmla="*/ 42 h 1045"/>
                  <a:gd name="T62" fmla="*/ 3 w 47"/>
                  <a:gd name="T63" fmla="*/ 22 h 1045"/>
                  <a:gd name="T64" fmla="*/ 8 w 47"/>
                  <a:gd name="T65" fmla="*/ 9 h 1045"/>
                  <a:gd name="T66" fmla="*/ 43 w 47"/>
                  <a:gd name="T67" fmla="*/ 61 h 1045"/>
                  <a:gd name="T68" fmla="*/ 45 w 47"/>
                  <a:gd name="T69" fmla="*/ 84 h 1045"/>
                  <a:gd name="T70" fmla="*/ 44 w 47"/>
                  <a:gd name="T71" fmla="*/ 129 h 1045"/>
                  <a:gd name="T72" fmla="*/ 6 w 47"/>
                  <a:gd name="T73" fmla="*/ 132 h 1045"/>
                  <a:gd name="T74" fmla="*/ 3 w 47"/>
                  <a:gd name="T75" fmla="*/ 161 h 1045"/>
                  <a:gd name="T76" fmla="*/ 44 w 47"/>
                  <a:gd name="T77" fmla="*/ 206 h 1045"/>
                  <a:gd name="T78" fmla="*/ 2 w 47"/>
                  <a:gd name="T79" fmla="*/ 221 h 1045"/>
                  <a:gd name="T80" fmla="*/ 42 w 47"/>
                  <a:gd name="T81" fmla="*/ 284 h 1045"/>
                  <a:gd name="T82" fmla="*/ 1 w 47"/>
                  <a:gd name="T83" fmla="*/ 283 h 1045"/>
                  <a:gd name="T84" fmla="*/ 42 w 47"/>
                  <a:gd name="T85" fmla="*/ 345 h 1045"/>
                  <a:gd name="T86" fmla="*/ 43 w 47"/>
                  <a:gd name="T87" fmla="*/ 390 h 1045"/>
                  <a:gd name="T88" fmla="*/ 44 w 47"/>
                  <a:gd name="T89" fmla="*/ 420 h 1045"/>
                  <a:gd name="T90" fmla="*/ 44 w 47"/>
                  <a:gd name="T91" fmla="*/ 437 h 1045"/>
                  <a:gd name="T92" fmla="*/ 45 w 47"/>
                  <a:gd name="T93" fmla="*/ 484 h 1045"/>
                  <a:gd name="T94" fmla="*/ 44 w 47"/>
                  <a:gd name="T95" fmla="*/ 523 h 1045"/>
                  <a:gd name="T96" fmla="*/ 1 w 47"/>
                  <a:gd name="T97" fmla="*/ 531 h 1045"/>
                  <a:gd name="T98" fmla="*/ 4 w 47"/>
                  <a:gd name="T99" fmla="*/ 565 h 1045"/>
                  <a:gd name="T100" fmla="*/ 44 w 47"/>
                  <a:gd name="T101" fmla="*/ 611 h 1045"/>
                  <a:gd name="T102" fmla="*/ 2 w 47"/>
                  <a:gd name="T103" fmla="*/ 635 h 1045"/>
                  <a:gd name="T104" fmla="*/ 45 w 47"/>
                  <a:gd name="T105" fmla="*/ 677 h 1045"/>
                  <a:gd name="T106" fmla="*/ 4 w 47"/>
                  <a:gd name="T107" fmla="*/ 701 h 1045"/>
                  <a:gd name="T108" fmla="*/ 20 w 47"/>
                  <a:gd name="T109" fmla="*/ 744 h 1045"/>
                  <a:gd name="T110" fmla="*/ 45 w 47"/>
                  <a:gd name="T111" fmla="*/ 797 h 1045"/>
                  <a:gd name="T112" fmla="*/ 44 w 47"/>
                  <a:gd name="T113" fmla="*/ 827 h 1045"/>
                  <a:gd name="T114" fmla="*/ 45 w 47"/>
                  <a:gd name="T115" fmla="*/ 864 h 1045"/>
                  <a:gd name="T116" fmla="*/ 3 w 47"/>
                  <a:gd name="T117" fmla="*/ 876 h 1045"/>
                  <a:gd name="T118" fmla="*/ 44 w 47"/>
                  <a:gd name="T119" fmla="*/ 930 h 1045"/>
                  <a:gd name="T120" fmla="*/ 45 w 47"/>
                  <a:gd name="T121" fmla="*/ 971 h 1045"/>
                  <a:gd name="T122" fmla="*/ 45 w 47"/>
                  <a:gd name="T123" fmla="*/ 1002 h 1045"/>
                  <a:gd name="T124" fmla="*/ 35 w 47"/>
                  <a:gd name="T125" fmla="*/ 1038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 h="1045">
                    <a:moveTo>
                      <a:pt x="19" y="1042"/>
                    </a:moveTo>
                    <a:cubicBezTo>
                      <a:pt x="10" y="1037"/>
                      <a:pt x="10" y="1037"/>
                      <a:pt x="10" y="1037"/>
                    </a:cubicBezTo>
                    <a:cubicBezTo>
                      <a:pt x="10" y="1038"/>
                      <a:pt x="10" y="1038"/>
                      <a:pt x="10" y="1038"/>
                    </a:cubicBezTo>
                    <a:cubicBezTo>
                      <a:pt x="9" y="1039"/>
                      <a:pt x="9" y="1039"/>
                      <a:pt x="9" y="1039"/>
                    </a:cubicBezTo>
                    <a:cubicBezTo>
                      <a:pt x="26" y="1045"/>
                      <a:pt x="26" y="1045"/>
                      <a:pt x="26" y="1045"/>
                    </a:cubicBezTo>
                    <a:cubicBezTo>
                      <a:pt x="27" y="1045"/>
                      <a:pt x="28" y="1045"/>
                      <a:pt x="28" y="1044"/>
                    </a:cubicBezTo>
                    <a:cubicBezTo>
                      <a:pt x="28" y="1043"/>
                      <a:pt x="28" y="1042"/>
                      <a:pt x="27" y="1042"/>
                    </a:cubicBezTo>
                    <a:cubicBezTo>
                      <a:pt x="5" y="1028"/>
                      <a:pt x="5" y="1028"/>
                      <a:pt x="5" y="1028"/>
                    </a:cubicBezTo>
                    <a:cubicBezTo>
                      <a:pt x="4" y="1029"/>
                      <a:pt x="4" y="1029"/>
                      <a:pt x="4" y="1029"/>
                    </a:cubicBezTo>
                    <a:cubicBezTo>
                      <a:pt x="4" y="1031"/>
                      <a:pt x="4" y="1031"/>
                      <a:pt x="4" y="1031"/>
                    </a:cubicBezTo>
                    <a:cubicBezTo>
                      <a:pt x="4" y="1029"/>
                      <a:pt x="4" y="1029"/>
                      <a:pt x="4" y="1029"/>
                    </a:cubicBezTo>
                    <a:cubicBezTo>
                      <a:pt x="3" y="1031"/>
                      <a:pt x="3" y="1031"/>
                      <a:pt x="3" y="1031"/>
                    </a:cubicBezTo>
                    <a:cubicBezTo>
                      <a:pt x="4" y="1031"/>
                      <a:pt x="4" y="1031"/>
                      <a:pt x="4" y="1031"/>
                    </a:cubicBezTo>
                    <a:cubicBezTo>
                      <a:pt x="4" y="1029"/>
                      <a:pt x="4" y="1029"/>
                      <a:pt x="4" y="1029"/>
                    </a:cubicBezTo>
                    <a:cubicBezTo>
                      <a:pt x="3" y="1031"/>
                      <a:pt x="3" y="1031"/>
                      <a:pt x="3" y="1031"/>
                    </a:cubicBezTo>
                    <a:cubicBezTo>
                      <a:pt x="4" y="1029"/>
                      <a:pt x="4" y="1029"/>
                      <a:pt x="4" y="1029"/>
                    </a:cubicBezTo>
                    <a:cubicBezTo>
                      <a:pt x="3" y="1030"/>
                      <a:pt x="3" y="1030"/>
                      <a:pt x="3" y="1030"/>
                    </a:cubicBezTo>
                    <a:cubicBezTo>
                      <a:pt x="3" y="1031"/>
                      <a:pt x="3" y="1031"/>
                      <a:pt x="3" y="1031"/>
                    </a:cubicBezTo>
                    <a:cubicBezTo>
                      <a:pt x="4" y="1029"/>
                      <a:pt x="4" y="1029"/>
                      <a:pt x="4" y="1029"/>
                    </a:cubicBezTo>
                    <a:cubicBezTo>
                      <a:pt x="3" y="1030"/>
                      <a:pt x="3" y="1030"/>
                      <a:pt x="3" y="1030"/>
                    </a:cubicBezTo>
                    <a:cubicBezTo>
                      <a:pt x="3" y="1030"/>
                      <a:pt x="3" y="1030"/>
                      <a:pt x="3" y="1030"/>
                    </a:cubicBezTo>
                    <a:cubicBezTo>
                      <a:pt x="3" y="1030"/>
                      <a:pt x="3" y="1030"/>
                      <a:pt x="3" y="1030"/>
                    </a:cubicBezTo>
                    <a:cubicBezTo>
                      <a:pt x="3" y="1030"/>
                      <a:pt x="3" y="1030"/>
                      <a:pt x="3" y="1030"/>
                    </a:cubicBezTo>
                    <a:cubicBezTo>
                      <a:pt x="3" y="1030"/>
                      <a:pt x="3" y="1030"/>
                      <a:pt x="3" y="1030"/>
                    </a:cubicBezTo>
                    <a:cubicBezTo>
                      <a:pt x="3" y="1030"/>
                      <a:pt x="3" y="1030"/>
                      <a:pt x="3" y="1030"/>
                    </a:cubicBezTo>
                    <a:cubicBezTo>
                      <a:pt x="4" y="1031"/>
                      <a:pt x="10" y="1034"/>
                      <a:pt x="17" y="1037"/>
                    </a:cubicBezTo>
                    <a:cubicBezTo>
                      <a:pt x="21" y="1038"/>
                      <a:pt x="24" y="1040"/>
                      <a:pt x="27" y="1041"/>
                    </a:cubicBezTo>
                    <a:cubicBezTo>
                      <a:pt x="28" y="1042"/>
                      <a:pt x="29" y="1042"/>
                      <a:pt x="30" y="1043"/>
                    </a:cubicBezTo>
                    <a:cubicBezTo>
                      <a:pt x="31" y="1043"/>
                      <a:pt x="31" y="1043"/>
                      <a:pt x="31" y="1043"/>
                    </a:cubicBezTo>
                    <a:cubicBezTo>
                      <a:pt x="32" y="1043"/>
                      <a:pt x="32" y="1043"/>
                      <a:pt x="33" y="1043"/>
                    </a:cubicBezTo>
                    <a:cubicBezTo>
                      <a:pt x="33" y="1043"/>
                      <a:pt x="33" y="1043"/>
                      <a:pt x="33" y="1043"/>
                    </a:cubicBezTo>
                    <a:cubicBezTo>
                      <a:pt x="33" y="1043"/>
                      <a:pt x="34" y="1043"/>
                      <a:pt x="34" y="1042"/>
                    </a:cubicBezTo>
                    <a:cubicBezTo>
                      <a:pt x="34" y="1042"/>
                      <a:pt x="34" y="1042"/>
                      <a:pt x="34" y="1042"/>
                    </a:cubicBezTo>
                    <a:cubicBezTo>
                      <a:pt x="34" y="1042"/>
                      <a:pt x="34" y="1042"/>
                      <a:pt x="34" y="1042"/>
                    </a:cubicBezTo>
                    <a:cubicBezTo>
                      <a:pt x="34" y="1041"/>
                      <a:pt x="34" y="1041"/>
                      <a:pt x="34" y="1041"/>
                    </a:cubicBezTo>
                    <a:cubicBezTo>
                      <a:pt x="33" y="1040"/>
                      <a:pt x="33" y="1040"/>
                      <a:pt x="33" y="1040"/>
                    </a:cubicBezTo>
                    <a:cubicBezTo>
                      <a:pt x="32" y="1039"/>
                      <a:pt x="29" y="1037"/>
                      <a:pt x="26" y="1035"/>
                    </a:cubicBezTo>
                    <a:cubicBezTo>
                      <a:pt x="21" y="1033"/>
                      <a:pt x="16" y="1029"/>
                      <a:pt x="11" y="1026"/>
                    </a:cubicBezTo>
                    <a:cubicBezTo>
                      <a:pt x="9" y="1025"/>
                      <a:pt x="7" y="1024"/>
                      <a:pt x="5" y="1023"/>
                    </a:cubicBezTo>
                    <a:cubicBezTo>
                      <a:pt x="4" y="1022"/>
                      <a:pt x="4" y="1022"/>
                      <a:pt x="3" y="1022"/>
                    </a:cubicBezTo>
                    <a:cubicBezTo>
                      <a:pt x="3" y="1021"/>
                      <a:pt x="3" y="1021"/>
                      <a:pt x="3" y="1021"/>
                    </a:cubicBezTo>
                    <a:cubicBezTo>
                      <a:pt x="3" y="1021"/>
                      <a:pt x="3" y="1021"/>
                      <a:pt x="3" y="1021"/>
                    </a:cubicBezTo>
                    <a:cubicBezTo>
                      <a:pt x="3" y="1021"/>
                      <a:pt x="3" y="1021"/>
                      <a:pt x="3" y="1021"/>
                    </a:cubicBezTo>
                    <a:cubicBezTo>
                      <a:pt x="3" y="1021"/>
                      <a:pt x="3" y="1021"/>
                      <a:pt x="3" y="1021"/>
                    </a:cubicBezTo>
                    <a:cubicBezTo>
                      <a:pt x="3" y="1021"/>
                      <a:pt x="3" y="1021"/>
                      <a:pt x="3" y="1021"/>
                    </a:cubicBezTo>
                    <a:cubicBezTo>
                      <a:pt x="3" y="1021"/>
                      <a:pt x="3" y="1021"/>
                      <a:pt x="3" y="1021"/>
                    </a:cubicBezTo>
                    <a:cubicBezTo>
                      <a:pt x="2" y="1022"/>
                      <a:pt x="2" y="1022"/>
                      <a:pt x="2" y="1022"/>
                    </a:cubicBezTo>
                    <a:cubicBezTo>
                      <a:pt x="3" y="1022"/>
                      <a:pt x="3" y="1022"/>
                      <a:pt x="3" y="1022"/>
                    </a:cubicBezTo>
                    <a:cubicBezTo>
                      <a:pt x="3" y="1021"/>
                      <a:pt x="3" y="1021"/>
                      <a:pt x="3" y="1021"/>
                    </a:cubicBezTo>
                    <a:cubicBezTo>
                      <a:pt x="2" y="1022"/>
                      <a:pt x="2" y="1022"/>
                      <a:pt x="2" y="1022"/>
                    </a:cubicBezTo>
                    <a:cubicBezTo>
                      <a:pt x="3" y="1022"/>
                      <a:pt x="3" y="1022"/>
                      <a:pt x="3" y="1022"/>
                    </a:cubicBezTo>
                    <a:cubicBezTo>
                      <a:pt x="2" y="1022"/>
                      <a:pt x="2" y="1022"/>
                      <a:pt x="2" y="1022"/>
                    </a:cubicBezTo>
                    <a:cubicBezTo>
                      <a:pt x="3" y="1022"/>
                      <a:pt x="3" y="1022"/>
                      <a:pt x="3" y="1022"/>
                    </a:cubicBezTo>
                    <a:cubicBezTo>
                      <a:pt x="3" y="1022"/>
                      <a:pt x="3" y="1022"/>
                      <a:pt x="3" y="1022"/>
                    </a:cubicBezTo>
                    <a:cubicBezTo>
                      <a:pt x="2" y="1022"/>
                      <a:pt x="2" y="1022"/>
                      <a:pt x="2" y="1022"/>
                    </a:cubicBezTo>
                    <a:cubicBezTo>
                      <a:pt x="3" y="1022"/>
                      <a:pt x="3" y="1022"/>
                      <a:pt x="3" y="1022"/>
                    </a:cubicBezTo>
                    <a:cubicBezTo>
                      <a:pt x="2" y="1022"/>
                      <a:pt x="2" y="1022"/>
                      <a:pt x="2" y="1022"/>
                    </a:cubicBezTo>
                    <a:cubicBezTo>
                      <a:pt x="1" y="1024"/>
                      <a:pt x="1" y="1024"/>
                      <a:pt x="1" y="1024"/>
                    </a:cubicBezTo>
                    <a:cubicBezTo>
                      <a:pt x="1" y="1024"/>
                      <a:pt x="10" y="1028"/>
                      <a:pt x="18" y="1032"/>
                    </a:cubicBezTo>
                    <a:cubicBezTo>
                      <a:pt x="22" y="1034"/>
                      <a:pt x="27" y="1036"/>
                      <a:pt x="30" y="1037"/>
                    </a:cubicBezTo>
                    <a:cubicBezTo>
                      <a:pt x="31" y="1038"/>
                      <a:pt x="33" y="1038"/>
                      <a:pt x="34" y="1039"/>
                    </a:cubicBezTo>
                    <a:cubicBezTo>
                      <a:pt x="34" y="1039"/>
                      <a:pt x="35" y="1039"/>
                      <a:pt x="35" y="1039"/>
                    </a:cubicBezTo>
                    <a:cubicBezTo>
                      <a:pt x="36" y="1039"/>
                      <a:pt x="36" y="1039"/>
                      <a:pt x="36" y="1039"/>
                    </a:cubicBezTo>
                    <a:cubicBezTo>
                      <a:pt x="36" y="1039"/>
                      <a:pt x="36" y="1040"/>
                      <a:pt x="36" y="1040"/>
                    </a:cubicBezTo>
                    <a:cubicBezTo>
                      <a:pt x="37" y="1039"/>
                      <a:pt x="37" y="1039"/>
                      <a:pt x="37" y="1039"/>
                    </a:cubicBezTo>
                    <a:cubicBezTo>
                      <a:pt x="37" y="1039"/>
                      <a:pt x="37" y="1039"/>
                      <a:pt x="38" y="1039"/>
                    </a:cubicBezTo>
                    <a:cubicBezTo>
                      <a:pt x="38" y="1039"/>
                      <a:pt x="38" y="1039"/>
                      <a:pt x="38" y="1039"/>
                    </a:cubicBezTo>
                    <a:cubicBezTo>
                      <a:pt x="38" y="1038"/>
                      <a:pt x="38" y="1038"/>
                      <a:pt x="38" y="1038"/>
                    </a:cubicBezTo>
                    <a:cubicBezTo>
                      <a:pt x="38" y="1037"/>
                      <a:pt x="38" y="1037"/>
                      <a:pt x="37" y="1037"/>
                    </a:cubicBezTo>
                    <a:cubicBezTo>
                      <a:pt x="37" y="1037"/>
                      <a:pt x="37" y="1036"/>
                      <a:pt x="36" y="1036"/>
                    </a:cubicBezTo>
                    <a:cubicBezTo>
                      <a:pt x="35" y="1035"/>
                      <a:pt x="32" y="1033"/>
                      <a:pt x="29" y="1031"/>
                    </a:cubicBezTo>
                    <a:cubicBezTo>
                      <a:pt x="19" y="1024"/>
                      <a:pt x="3" y="1015"/>
                      <a:pt x="3" y="1015"/>
                    </a:cubicBezTo>
                    <a:cubicBezTo>
                      <a:pt x="2" y="1017"/>
                      <a:pt x="2" y="1017"/>
                      <a:pt x="2" y="1017"/>
                    </a:cubicBezTo>
                    <a:cubicBezTo>
                      <a:pt x="3" y="1017"/>
                      <a:pt x="3" y="1017"/>
                      <a:pt x="3" y="1017"/>
                    </a:cubicBezTo>
                    <a:cubicBezTo>
                      <a:pt x="2" y="1017"/>
                      <a:pt x="2" y="1017"/>
                      <a:pt x="2" y="1017"/>
                    </a:cubicBezTo>
                    <a:cubicBezTo>
                      <a:pt x="2" y="1018"/>
                      <a:pt x="2" y="1018"/>
                      <a:pt x="2" y="1018"/>
                    </a:cubicBezTo>
                    <a:cubicBezTo>
                      <a:pt x="3" y="1018"/>
                      <a:pt x="3" y="1018"/>
                      <a:pt x="3" y="1017"/>
                    </a:cubicBezTo>
                    <a:cubicBezTo>
                      <a:pt x="2" y="1017"/>
                      <a:pt x="2" y="1017"/>
                      <a:pt x="2" y="1017"/>
                    </a:cubicBezTo>
                    <a:cubicBezTo>
                      <a:pt x="2" y="1018"/>
                      <a:pt x="2" y="1018"/>
                      <a:pt x="2" y="1018"/>
                    </a:cubicBezTo>
                    <a:cubicBezTo>
                      <a:pt x="2" y="1017"/>
                      <a:pt x="2" y="1017"/>
                      <a:pt x="2" y="1017"/>
                    </a:cubicBezTo>
                    <a:cubicBezTo>
                      <a:pt x="2" y="1018"/>
                      <a:pt x="2" y="1018"/>
                      <a:pt x="2" y="1018"/>
                    </a:cubicBezTo>
                    <a:cubicBezTo>
                      <a:pt x="2" y="1018"/>
                      <a:pt x="2" y="1018"/>
                      <a:pt x="2" y="1018"/>
                    </a:cubicBezTo>
                    <a:cubicBezTo>
                      <a:pt x="2" y="1017"/>
                      <a:pt x="2" y="1017"/>
                      <a:pt x="2" y="1017"/>
                    </a:cubicBezTo>
                    <a:cubicBezTo>
                      <a:pt x="2" y="1018"/>
                      <a:pt x="2" y="1018"/>
                      <a:pt x="2" y="1018"/>
                    </a:cubicBezTo>
                    <a:cubicBezTo>
                      <a:pt x="2" y="1017"/>
                      <a:pt x="2" y="1017"/>
                      <a:pt x="2" y="1017"/>
                    </a:cubicBezTo>
                    <a:cubicBezTo>
                      <a:pt x="2" y="1018"/>
                      <a:pt x="2" y="1018"/>
                      <a:pt x="2" y="1018"/>
                    </a:cubicBezTo>
                    <a:cubicBezTo>
                      <a:pt x="2" y="1018"/>
                      <a:pt x="2" y="1018"/>
                      <a:pt x="2" y="1018"/>
                    </a:cubicBezTo>
                    <a:cubicBezTo>
                      <a:pt x="2" y="1017"/>
                      <a:pt x="2" y="1017"/>
                      <a:pt x="2" y="1017"/>
                    </a:cubicBezTo>
                    <a:cubicBezTo>
                      <a:pt x="2" y="1018"/>
                      <a:pt x="2" y="1018"/>
                      <a:pt x="2" y="1018"/>
                    </a:cubicBezTo>
                    <a:cubicBezTo>
                      <a:pt x="2" y="1018"/>
                      <a:pt x="2" y="1018"/>
                      <a:pt x="2" y="1018"/>
                    </a:cubicBezTo>
                    <a:cubicBezTo>
                      <a:pt x="2" y="1018"/>
                      <a:pt x="2" y="1018"/>
                      <a:pt x="2" y="1018"/>
                    </a:cubicBezTo>
                    <a:cubicBezTo>
                      <a:pt x="2" y="1018"/>
                      <a:pt x="2" y="1018"/>
                      <a:pt x="2" y="1018"/>
                    </a:cubicBezTo>
                    <a:cubicBezTo>
                      <a:pt x="2" y="1018"/>
                      <a:pt x="2" y="1018"/>
                      <a:pt x="2" y="1018"/>
                    </a:cubicBezTo>
                    <a:cubicBezTo>
                      <a:pt x="2" y="1018"/>
                      <a:pt x="2" y="1018"/>
                      <a:pt x="2" y="1018"/>
                    </a:cubicBezTo>
                    <a:cubicBezTo>
                      <a:pt x="2" y="1018"/>
                      <a:pt x="3" y="1018"/>
                      <a:pt x="4" y="1019"/>
                    </a:cubicBezTo>
                    <a:cubicBezTo>
                      <a:pt x="8" y="1021"/>
                      <a:pt x="16" y="1025"/>
                      <a:pt x="24" y="1028"/>
                    </a:cubicBezTo>
                    <a:cubicBezTo>
                      <a:pt x="27" y="1030"/>
                      <a:pt x="31" y="1031"/>
                      <a:pt x="34" y="1033"/>
                    </a:cubicBezTo>
                    <a:cubicBezTo>
                      <a:pt x="35" y="1033"/>
                      <a:pt x="37" y="1034"/>
                      <a:pt x="38" y="1034"/>
                    </a:cubicBezTo>
                    <a:cubicBezTo>
                      <a:pt x="38" y="1034"/>
                      <a:pt x="38" y="1034"/>
                      <a:pt x="39" y="1035"/>
                    </a:cubicBezTo>
                    <a:cubicBezTo>
                      <a:pt x="39" y="1035"/>
                      <a:pt x="39" y="1035"/>
                      <a:pt x="40" y="1035"/>
                    </a:cubicBezTo>
                    <a:cubicBezTo>
                      <a:pt x="40" y="1035"/>
                      <a:pt x="40" y="1035"/>
                      <a:pt x="40" y="1035"/>
                    </a:cubicBezTo>
                    <a:cubicBezTo>
                      <a:pt x="41" y="1035"/>
                      <a:pt x="41" y="1034"/>
                      <a:pt x="41" y="1034"/>
                    </a:cubicBezTo>
                    <a:cubicBezTo>
                      <a:pt x="41" y="1034"/>
                      <a:pt x="42" y="1033"/>
                      <a:pt x="41" y="1033"/>
                    </a:cubicBezTo>
                    <a:cubicBezTo>
                      <a:pt x="41" y="1032"/>
                      <a:pt x="41" y="1032"/>
                      <a:pt x="41" y="1032"/>
                    </a:cubicBezTo>
                    <a:cubicBezTo>
                      <a:pt x="4" y="1009"/>
                      <a:pt x="4" y="1009"/>
                      <a:pt x="4" y="1009"/>
                    </a:cubicBezTo>
                    <a:cubicBezTo>
                      <a:pt x="4" y="1010"/>
                      <a:pt x="4" y="1010"/>
                      <a:pt x="4" y="1010"/>
                    </a:cubicBezTo>
                    <a:cubicBezTo>
                      <a:pt x="5" y="1011"/>
                      <a:pt x="5" y="1011"/>
                      <a:pt x="5" y="1011"/>
                    </a:cubicBezTo>
                    <a:cubicBezTo>
                      <a:pt x="4" y="1010"/>
                      <a:pt x="4" y="1010"/>
                      <a:pt x="4" y="1010"/>
                    </a:cubicBezTo>
                    <a:cubicBezTo>
                      <a:pt x="4" y="1012"/>
                      <a:pt x="4" y="1012"/>
                      <a:pt x="4" y="1012"/>
                    </a:cubicBezTo>
                    <a:cubicBezTo>
                      <a:pt x="4" y="1012"/>
                      <a:pt x="5" y="1012"/>
                      <a:pt x="5" y="1011"/>
                    </a:cubicBezTo>
                    <a:cubicBezTo>
                      <a:pt x="4" y="1010"/>
                      <a:pt x="4" y="1010"/>
                      <a:pt x="4" y="1010"/>
                    </a:cubicBezTo>
                    <a:cubicBezTo>
                      <a:pt x="4" y="1012"/>
                      <a:pt x="4" y="1012"/>
                      <a:pt x="4" y="1012"/>
                    </a:cubicBezTo>
                    <a:cubicBezTo>
                      <a:pt x="4" y="1010"/>
                      <a:pt x="4" y="1010"/>
                      <a:pt x="4" y="1010"/>
                    </a:cubicBezTo>
                    <a:cubicBezTo>
                      <a:pt x="4" y="1012"/>
                      <a:pt x="4" y="1012"/>
                      <a:pt x="4" y="1012"/>
                    </a:cubicBezTo>
                    <a:cubicBezTo>
                      <a:pt x="4" y="1012"/>
                      <a:pt x="4" y="1012"/>
                      <a:pt x="4" y="1012"/>
                    </a:cubicBezTo>
                    <a:cubicBezTo>
                      <a:pt x="4" y="1010"/>
                      <a:pt x="4" y="1010"/>
                      <a:pt x="4" y="1010"/>
                    </a:cubicBezTo>
                    <a:cubicBezTo>
                      <a:pt x="4" y="1012"/>
                      <a:pt x="4" y="1012"/>
                      <a:pt x="4" y="1012"/>
                    </a:cubicBezTo>
                    <a:cubicBezTo>
                      <a:pt x="4" y="1011"/>
                      <a:pt x="4" y="1011"/>
                      <a:pt x="4" y="1011"/>
                    </a:cubicBezTo>
                    <a:cubicBezTo>
                      <a:pt x="3" y="1012"/>
                      <a:pt x="3" y="1012"/>
                      <a:pt x="3" y="1012"/>
                    </a:cubicBezTo>
                    <a:cubicBezTo>
                      <a:pt x="3" y="1012"/>
                      <a:pt x="3" y="1012"/>
                      <a:pt x="4" y="1012"/>
                    </a:cubicBezTo>
                    <a:cubicBezTo>
                      <a:pt x="4" y="1011"/>
                      <a:pt x="4" y="1011"/>
                      <a:pt x="4" y="1011"/>
                    </a:cubicBezTo>
                    <a:cubicBezTo>
                      <a:pt x="3" y="1012"/>
                      <a:pt x="3" y="1012"/>
                      <a:pt x="3" y="1012"/>
                    </a:cubicBezTo>
                    <a:cubicBezTo>
                      <a:pt x="3" y="1012"/>
                      <a:pt x="3" y="1012"/>
                      <a:pt x="3" y="1012"/>
                    </a:cubicBezTo>
                    <a:cubicBezTo>
                      <a:pt x="4" y="1012"/>
                      <a:pt x="6" y="1013"/>
                      <a:pt x="10" y="1015"/>
                    </a:cubicBezTo>
                    <a:cubicBezTo>
                      <a:pt x="16" y="1017"/>
                      <a:pt x="23" y="1021"/>
                      <a:pt x="30" y="1024"/>
                    </a:cubicBezTo>
                    <a:cubicBezTo>
                      <a:pt x="33" y="1025"/>
                      <a:pt x="36" y="1026"/>
                      <a:pt x="38" y="1027"/>
                    </a:cubicBezTo>
                    <a:cubicBezTo>
                      <a:pt x="39" y="1028"/>
                      <a:pt x="40" y="1028"/>
                      <a:pt x="41" y="1028"/>
                    </a:cubicBezTo>
                    <a:cubicBezTo>
                      <a:pt x="42" y="1029"/>
                      <a:pt x="42" y="1029"/>
                      <a:pt x="42" y="1029"/>
                    </a:cubicBezTo>
                    <a:cubicBezTo>
                      <a:pt x="42" y="1029"/>
                      <a:pt x="42" y="1029"/>
                      <a:pt x="42" y="1029"/>
                    </a:cubicBezTo>
                    <a:cubicBezTo>
                      <a:pt x="42" y="1029"/>
                      <a:pt x="42" y="1029"/>
                      <a:pt x="42" y="1029"/>
                    </a:cubicBezTo>
                    <a:cubicBezTo>
                      <a:pt x="43" y="1029"/>
                      <a:pt x="43" y="1029"/>
                      <a:pt x="43" y="1029"/>
                    </a:cubicBezTo>
                    <a:cubicBezTo>
                      <a:pt x="43" y="1029"/>
                      <a:pt x="43" y="1029"/>
                      <a:pt x="44" y="1028"/>
                    </a:cubicBezTo>
                    <a:cubicBezTo>
                      <a:pt x="44" y="1028"/>
                      <a:pt x="44" y="1028"/>
                      <a:pt x="44" y="1027"/>
                    </a:cubicBezTo>
                    <a:cubicBezTo>
                      <a:pt x="44" y="1027"/>
                      <a:pt x="44" y="1026"/>
                      <a:pt x="43" y="1026"/>
                    </a:cubicBezTo>
                    <a:cubicBezTo>
                      <a:pt x="22" y="1013"/>
                      <a:pt x="22" y="1013"/>
                      <a:pt x="22" y="1013"/>
                    </a:cubicBezTo>
                    <a:cubicBezTo>
                      <a:pt x="45" y="1023"/>
                      <a:pt x="45" y="1023"/>
                      <a:pt x="45" y="1023"/>
                    </a:cubicBezTo>
                    <a:cubicBezTo>
                      <a:pt x="45" y="1023"/>
                      <a:pt x="46" y="1023"/>
                      <a:pt x="47" y="1022"/>
                    </a:cubicBezTo>
                    <a:cubicBezTo>
                      <a:pt x="47" y="1022"/>
                      <a:pt x="47" y="1021"/>
                      <a:pt x="46" y="1020"/>
                    </a:cubicBezTo>
                    <a:cubicBezTo>
                      <a:pt x="46" y="1020"/>
                      <a:pt x="43" y="1019"/>
                      <a:pt x="39" y="1016"/>
                    </a:cubicBezTo>
                    <a:cubicBezTo>
                      <a:pt x="33" y="1013"/>
                      <a:pt x="24" y="1007"/>
                      <a:pt x="17" y="1002"/>
                    </a:cubicBezTo>
                    <a:cubicBezTo>
                      <a:pt x="13" y="1000"/>
                      <a:pt x="10" y="998"/>
                      <a:pt x="7" y="996"/>
                    </a:cubicBezTo>
                    <a:cubicBezTo>
                      <a:pt x="6" y="996"/>
                      <a:pt x="5" y="995"/>
                      <a:pt x="5" y="995"/>
                    </a:cubicBezTo>
                    <a:cubicBezTo>
                      <a:pt x="4" y="994"/>
                      <a:pt x="4" y="994"/>
                      <a:pt x="4" y="994"/>
                    </a:cubicBezTo>
                    <a:cubicBezTo>
                      <a:pt x="4" y="994"/>
                      <a:pt x="4" y="994"/>
                      <a:pt x="4" y="994"/>
                    </a:cubicBezTo>
                    <a:cubicBezTo>
                      <a:pt x="3" y="995"/>
                      <a:pt x="3" y="995"/>
                      <a:pt x="3" y="995"/>
                    </a:cubicBezTo>
                    <a:cubicBezTo>
                      <a:pt x="4" y="994"/>
                      <a:pt x="4" y="994"/>
                      <a:pt x="4" y="994"/>
                    </a:cubicBezTo>
                    <a:cubicBezTo>
                      <a:pt x="4" y="994"/>
                      <a:pt x="4" y="994"/>
                      <a:pt x="4" y="994"/>
                    </a:cubicBezTo>
                    <a:cubicBezTo>
                      <a:pt x="3" y="995"/>
                      <a:pt x="3" y="995"/>
                      <a:pt x="3" y="995"/>
                    </a:cubicBezTo>
                    <a:cubicBezTo>
                      <a:pt x="4" y="994"/>
                      <a:pt x="4" y="994"/>
                      <a:pt x="4" y="994"/>
                    </a:cubicBezTo>
                    <a:cubicBezTo>
                      <a:pt x="3" y="995"/>
                      <a:pt x="3" y="995"/>
                      <a:pt x="3" y="995"/>
                    </a:cubicBezTo>
                    <a:cubicBezTo>
                      <a:pt x="4" y="994"/>
                      <a:pt x="4" y="994"/>
                      <a:pt x="4" y="994"/>
                    </a:cubicBezTo>
                    <a:cubicBezTo>
                      <a:pt x="4" y="994"/>
                      <a:pt x="4" y="994"/>
                      <a:pt x="4" y="994"/>
                    </a:cubicBezTo>
                    <a:cubicBezTo>
                      <a:pt x="3" y="995"/>
                      <a:pt x="3" y="995"/>
                      <a:pt x="3" y="995"/>
                    </a:cubicBezTo>
                    <a:cubicBezTo>
                      <a:pt x="4" y="994"/>
                      <a:pt x="4" y="994"/>
                      <a:pt x="4" y="994"/>
                    </a:cubicBezTo>
                    <a:cubicBezTo>
                      <a:pt x="3" y="995"/>
                      <a:pt x="3" y="995"/>
                      <a:pt x="3" y="995"/>
                    </a:cubicBezTo>
                    <a:cubicBezTo>
                      <a:pt x="4" y="995"/>
                      <a:pt x="4" y="995"/>
                      <a:pt x="4" y="995"/>
                    </a:cubicBezTo>
                    <a:cubicBezTo>
                      <a:pt x="4" y="995"/>
                      <a:pt x="4" y="994"/>
                      <a:pt x="4" y="994"/>
                    </a:cubicBezTo>
                    <a:cubicBezTo>
                      <a:pt x="3" y="995"/>
                      <a:pt x="3" y="995"/>
                      <a:pt x="3" y="995"/>
                    </a:cubicBezTo>
                    <a:cubicBezTo>
                      <a:pt x="4" y="995"/>
                      <a:pt x="4" y="995"/>
                      <a:pt x="4" y="995"/>
                    </a:cubicBezTo>
                    <a:cubicBezTo>
                      <a:pt x="3" y="995"/>
                      <a:pt x="3" y="995"/>
                      <a:pt x="3" y="995"/>
                    </a:cubicBezTo>
                    <a:cubicBezTo>
                      <a:pt x="4" y="996"/>
                      <a:pt x="4" y="996"/>
                      <a:pt x="4" y="996"/>
                    </a:cubicBezTo>
                    <a:cubicBezTo>
                      <a:pt x="3" y="995"/>
                      <a:pt x="3" y="995"/>
                      <a:pt x="3" y="995"/>
                    </a:cubicBezTo>
                    <a:cubicBezTo>
                      <a:pt x="3" y="996"/>
                      <a:pt x="3" y="996"/>
                      <a:pt x="3" y="996"/>
                    </a:cubicBezTo>
                    <a:cubicBezTo>
                      <a:pt x="3" y="996"/>
                      <a:pt x="4" y="996"/>
                      <a:pt x="4" y="996"/>
                    </a:cubicBezTo>
                    <a:cubicBezTo>
                      <a:pt x="3" y="995"/>
                      <a:pt x="3" y="995"/>
                      <a:pt x="3" y="995"/>
                    </a:cubicBezTo>
                    <a:cubicBezTo>
                      <a:pt x="3" y="996"/>
                      <a:pt x="3" y="996"/>
                      <a:pt x="3" y="996"/>
                    </a:cubicBezTo>
                    <a:cubicBezTo>
                      <a:pt x="3" y="995"/>
                      <a:pt x="3" y="995"/>
                      <a:pt x="3" y="995"/>
                    </a:cubicBezTo>
                    <a:cubicBezTo>
                      <a:pt x="3" y="996"/>
                      <a:pt x="3" y="996"/>
                      <a:pt x="3" y="996"/>
                    </a:cubicBezTo>
                    <a:cubicBezTo>
                      <a:pt x="3" y="996"/>
                      <a:pt x="3" y="996"/>
                      <a:pt x="3" y="996"/>
                    </a:cubicBezTo>
                    <a:cubicBezTo>
                      <a:pt x="3" y="995"/>
                      <a:pt x="3" y="995"/>
                      <a:pt x="3" y="995"/>
                    </a:cubicBezTo>
                    <a:cubicBezTo>
                      <a:pt x="3" y="996"/>
                      <a:pt x="3" y="996"/>
                      <a:pt x="3" y="996"/>
                    </a:cubicBezTo>
                    <a:cubicBezTo>
                      <a:pt x="3" y="995"/>
                      <a:pt x="3" y="995"/>
                      <a:pt x="3" y="995"/>
                    </a:cubicBezTo>
                    <a:cubicBezTo>
                      <a:pt x="2" y="996"/>
                      <a:pt x="2" y="996"/>
                      <a:pt x="2" y="996"/>
                    </a:cubicBezTo>
                    <a:cubicBezTo>
                      <a:pt x="3" y="996"/>
                      <a:pt x="3" y="996"/>
                      <a:pt x="3" y="996"/>
                    </a:cubicBezTo>
                    <a:cubicBezTo>
                      <a:pt x="3" y="995"/>
                      <a:pt x="3" y="995"/>
                      <a:pt x="3" y="995"/>
                    </a:cubicBezTo>
                    <a:cubicBezTo>
                      <a:pt x="2" y="996"/>
                      <a:pt x="2" y="996"/>
                      <a:pt x="2" y="996"/>
                    </a:cubicBezTo>
                    <a:cubicBezTo>
                      <a:pt x="2" y="996"/>
                      <a:pt x="2" y="996"/>
                      <a:pt x="2" y="996"/>
                    </a:cubicBezTo>
                    <a:cubicBezTo>
                      <a:pt x="3" y="997"/>
                      <a:pt x="4" y="997"/>
                      <a:pt x="5" y="998"/>
                    </a:cubicBezTo>
                    <a:cubicBezTo>
                      <a:pt x="10" y="1000"/>
                      <a:pt x="19" y="1004"/>
                      <a:pt x="28" y="1008"/>
                    </a:cubicBezTo>
                    <a:cubicBezTo>
                      <a:pt x="36" y="1012"/>
                      <a:pt x="43" y="1015"/>
                      <a:pt x="43" y="1015"/>
                    </a:cubicBezTo>
                    <a:cubicBezTo>
                      <a:pt x="44" y="1016"/>
                      <a:pt x="45" y="1016"/>
                      <a:pt x="45" y="1015"/>
                    </a:cubicBezTo>
                    <a:cubicBezTo>
                      <a:pt x="45" y="1014"/>
                      <a:pt x="45" y="1013"/>
                      <a:pt x="44" y="1013"/>
                    </a:cubicBezTo>
                    <a:cubicBezTo>
                      <a:pt x="44" y="1013"/>
                      <a:pt x="42" y="1011"/>
                      <a:pt x="38" y="1009"/>
                    </a:cubicBezTo>
                    <a:cubicBezTo>
                      <a:pt x="32" y="1006"/>
                      <a:pt x="23" y="1000"/>
                      <a:pt x="16" y="996"/>
                    </a:cubicBezTo>
                    <a:cubicBezTo>
                      <a:pt x="13" y="994"/>
                      <a:pt x="9" y="992"/>
                      <a:pt x="7" y="990"/>
                    </a:cubicBezTo>
                    <a:cubicBezTo>
                      <a:pt x="6" y="989"/>
                      <a:pt x="5" y="989"/>
                      <a:pt x="4" y="988"/>
                    </a:cubicBezTo>
                    <a:cubicBezTo>
                      <a:pt x="4" y="988"/>
                      <a:pt x="4" y="988"/>
                      <a:pt x="4" y="988"/>
                    </a:cubicBezTo>
                    <a:cubicBezTo>
                      <a:pt x="4" y="988"/>
                      <a:pt x="4" y="988"/>
                      <a:pt x="4" y="988"/>
                    </a:cubicBezTo>
                    <a:cubicBezTo>
                      <a:pt x="3" y="988"/>
                      <a:pt x="3" y="988"/>
                      <a:pt x="3" y="988"/>
                    </a:cubicBezTo>
                    <a:cubicBezTo>
                      <a:pt x="4" y="988"/>
                      <a:pt x="4" y="988"/>
                      <a:pt x="4" y="988"/>
                    </a:cubicBezTo>
                    <a:cubicBezTo>
                      <a:pt x="4" y="988"/>
                      <a:pt x="4" y="988"/>
                      <a:pt x="4" y="988"/>
                    </a:cubicBezTo>
                    <a:cubicBezTo>
                      <a:pt x="3" y="988"/>
                      <a:pt x="3" y="988"/>
                      <a:pt x="3" y="988"/>
                    </a:cubicBezTo>
                    <a:cubicBezTo>
                      <a:pt x="4" y="988"/>
                      <a:pt x="4" y="988"/>
                      <a:pt x="4" y="988"/>
                    </a:cubicBezTo>
                    <a:cubicBezTo>
                      <a:pt x="2" y="988"/>
                      <a:pt x="2" y="988"/>
                      <a:pt x="2" y="988"/>
                    </a:cubicBezTo>
                    <a:cubicBezTo>
                      <a:pt x="4" y="988"/>
                      <a:pt x="4" y="988"/>
                      <a:pt x="4" y="988"/>
                    </a:cubicBezTo>
                    <a:cubicBezTo>
                      <a:pt x="4" y="988"/>
                      <a:pt x="4" y="988"/>
                      <a:pt x="4" y="988"/>
                    </a:cubicBezTo>
                    <a:cubicBezTo>
                      <a:pt x="2" y="988"/>
                      <a:pt x="2" y="988"/>
                      <a:pt x="2" y="988"/>
                    </a:cubicBezTo>
                    <a:cubicBezTo>
                      <a:pt x="4" y="988"/>
                      <a:pt x="4" y="988"/>
                      <a:pt x="4" y="988"/>
                    </a:cubicBezTo>
                    <a:cubicBezTo>
                      <a:pt x="2" y="988"/>
                      <a:pt x="2" y="988"/>
                      <a:pt x="2" y="988"/>
                    </a:cubicBezTo>
                    <a:cubicBezTo>
                      <a:pt x="4" y="989"/>
                      <a:pt x="4" y="989"/>
                      <a:pt x="4" y="989"/>
                    </a:cubicBezTo>
                    <a:cubicBezTo>
                      <a:pt x="4" y="988"/>
                      <a:pt x="4" y="988"/>
                      <a:pt x="4" y="988"/>
                    </a:cubicBezTo>
                    <a:cubicBezTo>
                      <a:pt x="2" y="988"/>
                      <a:pt x="2" y="988"/>
                      <a:pt x="2" y="988"/>
                    </a:cubicBezTo>
                    <a:cubicBezTo>
                      <a:pt x="4" y="989"/>
                      <a:pt x="4" y="989"/>
                      <a:pt x="4" y="989"/>
                    </a:cubicBezTo>
                    <a:cubicBezTo>
                      <a:pt x="2" y="988"/>
                      <a:pt x="2" y="988"/>
                      <a:pt x="2" y="988"/>
                    </a:cubicBezTo>
                    <a:cubicBezTo>
                      <a:pt x="2" y="990"/>
                      <a:pt x="2" y="990"/>
                      <a:pt x="2" y="990"/>
                    </a:cubicBezTo>
                    <a:cubicBezTo>
                      <a:pt x="2" y="990"/>
                      <a:pt x="11" y="995"/>
                      <a:pt x="22" y="1000"/>
                    </a:cubicBezTo>
                    <a:cubicBezTo>
                      <a:pt x="27" y="1002"/>
                      <a:pt x="32" y="1004"/>
                      <a:pt x="36" y="1006"/>
                    </a:cubicBezTo>
                    <a:cubicBezTo>
                      <a:pt x="38" y="1007"/>
                      <a:pt x="40" y="1008"/>
                      <a:pt x="41" y="1009"/>
                    </a:cubicBezTo>
                    <a:cubicBezTo>
                      <a:pt x="42" y="1009"/>
                      <a:pt x="42" y="1009"/>
                      <a:pt x="43" y="1009"/>
                    </a:cubicBezTo>
                    <a:cubicBezTo>
                      <a:pt x="43" y="1009"/>
                      <a:pt x="44" y="1010"/>
                      <a:pt x="44" y="1010"/>
                    </a:cubicBezTo>
                    <a:cubicBezTo>
                      <a:pt x="45" y="1010"/>
                      <a:pt x="45" y="1010"/>
                      <a:pt x="45" y="1010"/>
                    </a:cubicBezTo>
                    <a:cubicBezTo>
                      <a:pt x="45" y="1009"/>
                      <a:pt x="45" y="1009"/>
                      <a:pt x="46" y="1009"/>
                    </a:cubicBezTo>
                    <a:cubicBezTo>
                      <a:pt x="46" y="1009"/>
                      <a:pt x="46" y="1008"/>
                      <a:pt x="46" y="1008"/>
                    </a:cubicBezTo>
                    <a:cubicBezTo>
                      <a:pt x="46" y="1007"/>
                      <a:pt x="45" y="1007"/>
                      <a:pt x="45" y="1007"/>
                    </a:cubicBezTo>
                    <a:cubicBezTo>
                      <a:pt x="3" y="980"/>
                      <a:pt x="3" y="980"/>
                      <a:pt x="3" y="980"/>
                    </a:cubicBezTo>
                    <a:cubicBezTo>
                      <a:pt x="2" y="982"/>
                      <a:pt x="2" y="982"/>
                      <a:pt x="2" y="982"/>
                    </a:cubicBezTo>
                    <a:cubicBezTo>
                      <a:pt x="1" y="983"/>
                      <a:pt x="1" y="983"/>
                      <a:pt x="1" y="983"/>
                    </a:cubicBezTo>
                    <a:cubicBezTo>
                      <a:pt x="1" y="983"/>
                      <a:pt x="12" y="988"/>
                      <a:pt x="22" y="994"/>
                    </a:cubicBezTo>
                    <a:cubicBezTo>
                      <a:pt x="28" y="997"/>
                      <a:pt x="33" y="999"/>
                      <a:pt x="37" y="1001"/>
                    </a:cubicBezTo>
                    <a:cubicBezTo>
                      <a:pt x="39" y="1003"/>
                      <a:pt x="41" y="1003"/>
                      <a:pt x="42" y="1004"/>
                    </a:cubicBezTo>
                    <a:cubicBezTo>
                      <a:pt x="43" y="1004"/>
                      <a:pt x="43" y="1005"/>
                      <a:pt x="44" y="1005"/>
                    </a:cubicBezTo>
                    <a:cubicBezTo>
                      <a:pt x="44" y="1005"/>
                      <a:pt x="44" y="1005"/>
                      <a:pt x="44" y="1005"/>
                    </a:cubicBezTo>
                    <a:cubicBezTo>
                      <a:pt x="45" y="1005"/>
                      <a:pt x="45" y="1005"/>
                      <a:pt x="45" y="1005"/>
                    </a:cubicBezTo>
                    <a:cubicBezTo>
                      <a:pt x="46" y="1005"/>
                      <a:pt x="46" y="1005"/>
                      <a:pt x="46" y="1005"/>
                    </a:cubicBezTo>
                    <a:cubicBezTo>
                      <a:pt x="46" y="1005"/>
                      <a:pt x="46" y="1005"/>
                      <a:pt x="46" y="1004"/>
                    </a:cubicBezTo>
                    <a:cubicBezTo>
                      <a:pt x="46" y="1004"/>
                      <a:pt x="46" y="1004"/>
                      <a:pt x="46" y="1004"/>
                    </a:cubicBezTo>
                    <a:cubicBezTo>
                      <a:pt x="47" y="1004"/>
                      <a:pt x="47" y="1004"/>
                      <a:pt x="47" y="1004"/>
                    </a:cubicBezTo>
                    <a:cubicBezTo>
                      <a:pt x="47" y="1003"/>
                      <a:pt x="46" y="1003"/>
                      <a:pt x="46" y="1003"/>
                    </a:cubicBezTo>
                    <a:cubicBezTo>
                      <a:pt x="46" y="1002"/>
                      <a:pt x="46" y="1002"/>
                      <a:pt x="46" y="1002"/>
                    </a:cubicBezTo>
                    <a:cubicBezTo>
                      <a:pt x="45" y="1002"/>
                      <a:pt x="44" y="1001"/>
                      <a:pt x="43" y="1000"/>
                    </a:cubicBezTo>
                    <a:cubicBezTo>
                      <a:pt x="33" y="993"/>
                      <a:pt x="2" y="975"/>
                      <a:pt x="2" y="975"/>
                    </a:cubicBezTo>
                    <a:cubicBezTo>
                      <a:pt x="2" y="976"/>
                      <a:pt x="2" y="976"/>
                      <a:pt x="2" y="976"/>
                    </a:cubicBezTo>
                    <a:cubicBezTo>
                      <a:pt x="1" y="978"/>
                      <a:pt x="1" y="978"/>
                      <a:pt x="1" y="978"/>
                    </a:cubicBezTo>
                    <a:cubicBezTo>
                      <a:pt x="44" y="997"/>
                      <a:pt x="44" y="997"/>
                      <a:pt x="44" y="997"/>
                    </a:cubicBezTo>
                    <a:cubicBezTo>
                      <a:pt x="45" y="997"/>
                      <a:pt x="45" y="997"/>
                      <a:pt x="46" y="996"/>
                    </a:cubicBezTo>
                    <a:cubicBezTo>
                      <a:pt x="46" y="996"/>
                      <a:pt x="46" y="995"/>
                      <a:pt x="45" y="994"/>
                    </a:cubicBezTo>
                    <a:cubicBezTo>
                      <a:pt x="25" y="982"/>
                      <a:pt x="25" y="982"/>
                      <a:pt x="25" y="982"/>
                    </a:cubicBezTo>
                    <a:cubicBezTo>
                      <a:pt x="43" y="990"/>
                      <a:pt x="43" y="990"/>
                      <a:pt x="43" y="990"/>
                    </a:cubicBezTo>
                    <a:cubicBezTo>
                      <a:pt x="44" y="990"/>
                      <a:pt x="45" y="990"/>
                      <a:pt x="45" y="990"/>
                    </a:cubicBezTo>
                    <a:cubicBezTo>
                      <a:pt x="45" y="989"/>
                      <a:pt x="45" y="989"/>
                      <a:pt x="45" y="989"/>
                    </a:cubicBezTo>
                    <a:cubicBezTo>
                      <a:pt x="45" y="988"/>
                      <a:pt x="45" y="988"/>
                      <a:pt x="45" y="988"/>
                    </a:cubicBezTo>
                    <a:cubicBezTo>
                      <a:pt x="45" y="987"/>
                      <a:pt x="44" y="987"/>
                      <a:pt x="44" y="987"/>
                    </a:cubicBezTo>
                    <a:cubicBezTo>
                      <a:pt x="42" y="986"/>
                      <a:pt x="39" y="984"/>
                      <a:pt x="35" y="981"/>
                    </a:cubicBezTo>
                    <a:cubicBezTo>
                      <a:pt x="23" y="973"/>
                      <a:pt x="3" y="962"/>
                      <a:pt x="3" y="962"/>
                    </a:cubicBezTo>
                    <a:cubicBezTo>
                      <a:pt x="2" y="963"/>
                      <a:pt x="2" y="963"/>
                      <a:pt x="2" y="963"/>
                    </a:cubicBezTo>
                    <a:cubicBezTo>
                      <a:pt x="2" y="964"/>
                      <a:pt x="2" y="964"/>
                      <a:pt x="2" y="964"/>
                    </a:cubicBezTo>
                    <a:cubicBezTo>
                      <a:pt x="43" y="984"/>
                      <a:pt x="43" y="984"/>
                      <a:pt x="43" y="984"/>
                    </a:cubicBezTo>
                    <a:cubicBezTo>
                      <a:pt x="43" y="984"/>
                      <a:pt x="44" y="984"/>
                      <a:pt x="44" y="984"/>
                    </a:cubicBezTo>
                    <a:cubicBezTo>
                      <a:pt x="45" y="984"/>
                      <a:pt x="45" y="983"/>
                      <a:pt x="45" y="983"/>
                    </a:cubicBezTo>
                    <a:cubicBezTo>
                      <a:pt x="45" y="982"/>
                      <a:pt x="45" y="982"/>
                      <a:pt x="45" y="982"/>
                    </a:cubicBezTo>
                    <a:cubicBezTo>
                      <a:pt x="45" y="981"/>
                      <a:pt x="45" y="981"/>
                      <a:pt x="45" y="981"/>
                    </a:cubicBezTo>
                    <a:cubicBezTo>
                      <a:pt x="44" y="981"/>
                      <a:pt x="44" y="981"/>
                      <a:pt x="44" y="981"/>
                    </a:cubicBezTo>
                    <a:cubicBezTo>
                      <a:pt x="41" y="979"/>
                      <a:pt x="30" y="972"/>
                      <a:pt x="21" y="967"/>
                    </a:cubicBezTo>
                    <a:cubicBezTo>
                      <a:pt x="16" y="964"/>
                      <a:pt x="11" y="961"/>
                      <a:pt x="8" y="959"/>
                    </a:cubicBezTo>
                    <a:cubicBezTo>
                      <a:pt x="6" y="958"/>
                      <a:pt x="5" y="957"/>
                      <a:pt x="4" y="956"/>
                    </a:cubicBezTo>
                    <a:cubicBezTo>
                      <a:pt x="4" y="956"/>
                      <a:pt x="3" y="956"/>
                      <a:pt x="3" y="955"/>
                    </a:cubicBezTo>
                    <a:cubicBezTo>
                      <a:pt x="3" y="955"/>
                      <a:pt x="3" y="955"/>
                      <a:pt x="3" y="955"/>
                    </a:cubicBezTo>
                    <a:cubicBezTo>
                      <a:pt x="3" y="955"/>
                      <a:pt x="3" y="955"/>
                      <a:pt x="3" y="955"/>
                    </a:cubicBezTo>
                    <a:cubicBezTo>
                      <a:pt x="2" y="956"/>
                      <a:pt x="2" y="956"/>
                      <a:pt x="2" y="956"/>
                    </a:cubicBezTo>
                    <a:cubicBezTo>
                      <a:pt x="3" y="955"/>
                      <a:pt x="3" y="955"/>
                      <a:pt x="3" y="955"/>
                    </a:cubicBezTo>
                    <a:cubicBezTo>
                      <a:pt x="3" y="955"/>
                      <a:pt x="3" y="955"/>
                      <a:pt x="3" y="955"/>
                    </a:cubicBezTo>
                    <a:cubicBezTo>
                      <a:pt x="2" y="956"/>
                      <a:pt x="2" y="956"/>
                      <a:pt x="2" y="956"/>
                    </a:cubicBezTo>
                    <a:cubicBezTo>
                      <a:pt x="3" y="955"/>
                      <a:pt x="3" y="955"/>
                      <a:pt x="3" y="955"/>
                    </a:cubicBezTo>
                    <a:cubicBezTo>
                      <a:pt x="2" y="956"/>
                      <a:pt x="2" y="956"/>
                      <a:pt x="2" y="956"/>
                    </a:cubicBezTo>
                    <a:cubicBezTo>
                      <a:pt x="3" y="956"/>
                      <a:pt x="3" y="956"/>
                      <a:pt x="3" y="956"/>
                    </a:cubicBezTo>
                    <a:cubicBezTo>
                      <a:pt x="3" y="955"/>
                      <a:pt x="3" y="955"/>
                      <a:pt x="3" y="955"/>
                    </a:cubicBezTo>
                    <a:cubicBezTo>
                      <a:pt x="2" y="956"/>
                      <a:pt x="2" y="956"/>
                      <a:pt x="2" y="956"/>
                    </a:cubicBezTo>
                    <a:cubicBezTo>
                      <a:pt x="3" y="956"/>
                      <a:pt x="3" y="956"/>
                      <a:pt x="3" y="956"/>
                    </a:cubicBezTo>
                    <a:cubicBezTo>
                      <a:pt x="2" y="956"/>
                      <a:pt x="2" y="956"/>
                      <a:pt x="2" y="956"/>
                    </a:cubicBezTo>
                    <a:cubicBezTo>
                      <a:pt x="3" y="956"/>
                      <a:pt x="3" y="956"/>
                      <a:pt x="3" y="956"/>
                    </a:cubicBezTo>
                    <a:cubicBezTo>
                      <a:pt x="3" y="956"/>
                      <a:pt x="3" y="956"/>
                      <a:pt x="3" y="956"/>
                    </a:cubicBezTo>
                    <a:cubicBezTo>
                      <a:pt x="2" y="956"/>
                      <a:pt x="2" y="956"/>
                      <a:pt x="2" y="956"/>
                    </a:cubicBezTo>
                    <a:cubicBezTo>
                      <a:pt x="3" y="956"/>
                      <a:pt x="3" y="956"/>
                      <a:pt x="3" y="956"/>
                    </a:cubicBezTo>
                    <a:cubicBezTo>
                      <a:pt x="2" y="956"/>
                      <a:pt x="2" y="956"/>
                      <a:pt x="2" y="956"/>
                    </a:cubicBezTo>
                    <a:cubicBezTo>
                      <a:pt x="3" y="957"/>
                      <a:pt x="3" y="957"/>
                      <a:pt x="3" y="957"/>
                    </a:cubicBezTo>
                    <a:cubicBezTo>
                      <a:pt x="2" y="956"/>
                      <a:pt x="2" y="956"/>
                      <a:pt x="2" y="956"/>
                    </a:cubicBezTo>
                    <a:cubicBezTo>
                      <a:pt x="2" y="958"/>
                      <a:pt x="2" y="958"/>
                      <a:pt x="2" y="958"/>
                    </a:cubicBezTo>
                    <a:cubicBezTo>
                      <a:pt x="2" y="958"/>
                      <a:pt x="3" y="958"/>
                      <a:pt x="3" y="957"/>
                    </a:cubicBezTo>
                    <a:cubicBezTo>
                      <a:pt x="2" y="956"/>
                      <a:pt x="2" y="956"/>
                      <a:pt x="2" y="956"/>
                    </a:cubicBezTo>
                    <a:cubicBezTo>
                      <a:pt x="2" y="958"/>
                      <a:pt x="2" y="958"/>
                      <a:pt x="2" y="958"/>
                    </a:cubicBezTo>
                    <a:cubicBezTo>
                      <a:pt x="2" y="956"/>
                      <a:pt x="2" y="956"/>
                      <a:pt x="2" y="956"/>
                    </a:cubicBezTo>
                    <a:cubicBezTo>
                      <a:pt x="2" y="958"/>
                      <a:pt x="2" y="958"/>
                      <a:pt x="2" y="958"/>
                    </a:cubicBezTo>
                    <a:cubicBezTo>
                      <a:pt x="2" y="958"/>
                      <a:pt x="2" y="958"/>
                      <a:pt x="2" y="958"/>
                    </a:cubicBezTo>
                    <a:cubicBezTo>
                      <a:pt x="2" y="956"/>
                      <a:pt x="2" y="956"/>
                      <a:pt x="2" y="956"/>
                    </a:cubicBezTo>
                    <a:cubicBezTo>
                      <a:pt x="2" y="958"/>
                      <a:pt x="2" y="958"/>
                      <a:pt x="2" y="958"/>
                    </a:cubicBezTo>
                    <a:cubicBezTo>
                      <a:pt x="2" y="957"/>
                      <a:pt x="2" y="957"/>
                      <a:pt x="2" y="957"/>
                    </a:cubicBezTo>
                    <a:cubicBezTo>
                      <a:pt x="1" y="958"/>
                      <a:pt x="1" y="958"/>
                      <a:pt x="1" y="958"/>
                    </a:cubicBezTo>
                    <a:cubicBezTo>
                      <a:pt x="2" y="958"/>
                      <a:pt x="2" y="958"/>
                      <a:pt x="2" y="958"/>
                    </a:cubicBezTo>
                    <a:cubicBezTo>
                      <a:pt x="2" y="957"/>
                      <a:pt x="2" y="957"/>
                      <a:pt x="2" y="957"/>
                    </a:cubicBezTo>
                    <a:cubicBezTo>
                      <a:pt x="1" y="958"/>
                      <a:pt x="1" y="958"/>
                      <a:pt x="1" y="958"/>
                    </a:cubicBezTo>
                    <a:cubicBezTo>
                      <a:pt x="1" y="958"/>
                      <a:pt x="1" y="958"/>
                      <a:pt x="1" y="958"/>
                    </a:cubicBezTo>
                    <a:cubicBezTo>
                      <a:pt x="1" y="958"/>
                      <a:pt x="1" y="958"/>
                      <a:pt x="1" y="958"/>
                    </a:cubicBezTo>
                    <a:cubicBezTo>
                      <a:pt x="1" y="958"/>
                      <a:pt x="1" y="958"/>
                      <a:pt x="1" y="958"/>
                    </a:cubicBezTo>
                    <a:cubicBezTo>
                      <a:pt x="1" y="958"/>
                      <a:pt x="1" y="958"/>
                      <a:pt x="1" y="958"/>
                    </a:cubicBezTo>
                    <a:cubicBezTo>
                      <a:pt x="1" y="958"/>
                      <a:pt x="1" y="958"/>
                      <a:pt x="1" y="958"/>
                    </a:cubicBezTo>
                    <a:cubicBezTo>
                      <a:pt x="2" y="958"/>
                      <a:pt x="2" y="958"/>
                      <a:pt x="4" y="959"/>
                    </a:cubicBezTo>
                    <a:cubicBezTo>
                      <a:pt x="8" y="961"/>
                      <a:pt x="18" y="966"/>
                      <a:pt x="27" y="971"/>
                    </a:cubicBezTo>
                    <a:cubicBezTo>
                      <a:pt x="31" y="973"/>
                      <a:pt x="36" y="976"/>
                      <a:pt x="39" y="977"/>
                    </a:cubicBezTo>
                    <a:cubicBezTo>
                      <a:pt x="40" y="978"/>
                      <a:pt x="42" y="979"/>
                      <a:pt x="43" y="979"/>
                    </a:cubicBezTo>
                    <a:cubicBezTo>
                      <a:pt x="43" y="979"/>
                      <a:pt x="44" y="979"/>
                      <a:pt x="44" y="980"/>
                    </a:cubicBezTo>
                    <a:cubicBezTo>
                      <a:pt x="45" y="980"/>
                      <a:pt x="45" y="980"/>
                      <a:pt x="45" y="980"/>
                    </a:cubicBezTo>
                    <a:cubicBezTo>
                      <a:pt x="46" y="980"/>
                      <a:pt x="46" y="980"/>
                      <a:pt x="46" y="980"/>
                    </a:cubicBezTo>
                    <a:cubicBezTo>
                      <a:pt x="46" y="980"/>
                      <a:pt x="47" y="979"/>
                      <a:pt x="47" y="979"/>
                    </a:cubicBezTo>
                    <a:cubicBezTo>
                      <a:pt x="47" y="979"/>
                      <a:pt x="47" y="978"/>
                      <a:pt x="47" y="978"/>
                    </a:cubicBezTo>
                    <a:cubicBezTo>
                      <a:pt x="47" y="978"/>
                      <a:pt x="47" y="977"/>
                      <a:pt x="46" y="977"/>
                    </a:cubicBezTo>
                    <a:cubicBezTo>
                      <a:pt x="4" y="951"/>
                      <a:pt x="4" y="951"/>
                      <a:pt x="4" y="951"/>
                    </a:cubicBezTo>
                    <a:cubicBezTo>
                      <a:pt x="3" y="952"/>
                      <a:pt x="3" y="952"/>
                      <a:pt x="3" y="952"/>
                    </a:cubicBezTo>
                    <a:cubicBezTo>
                      <a:pt x="4" y="953"/>
                      <a:pt x="4" y="953"/>
                      <a:pt x="4" y="953"/>
                    </a:cubicBezTo>
                    <a:cubicBezTo>
                      <a:pt x="3" y="952"/>
                      <a:pt x="3" y="952"/>
                      <a:pt x="3" y="952"/>
                    </a:cubicBezTo>
                    <a:cubicBezTo>
                      <a:pt x="4" y="953"/>
                      <a:pt x="4" y="953"/>
                      <a:pt x="4" y="953"/>
                    </a:cubicBezTo>
                    <a:cubicBezTo>
                      <a:pt x="4" y="953"/>
                      <a:pt x="4" y="953"/>
                      <a:pt x="4" y="953"/>
                    </a:cubicBezTo>
                    <a:cubicBezTo>
                      <a:pt x="3" y="952"/>
                      <a:pt x="3" y="952"/>
                      <a:pt x="3" y="952"/>
                    </a:cubicBezTo>
                    <a:cubicBezTo>
                      <a:pt x="4" y="953"/>
                      <a:pt x="4" y="953"/>
                      <a:pt x="4" y="953"/>
                    </a:cubicBezTo>
                    <a:cubicBezTo>
                      <a:pt x="3" y="952"/>
                      <a:pt x="3" y="952"/>
                      <a:pt x="3" y="952"/>
                    </a:cubicBezTo>
                    <a:cubicBezTo>
                      <a:pt x="3" y="953"/>
                      <a:pt x="3" y="953"/>
                      <a:pt x="3" y="953"/>
                    </a:cubicBezTo>
                    <a:cubicBezTo>
                      <a:pt x="4" y="953"/>
                      <a:pt x="4" y="953"/>
                      <a:pt x="4" y="953"/>
                    </a:cubicBezTo>
                    <a:cubicBezTo>
                      <a:pt x="3" y="952"/>
                      <a:pt x="3" y="952"/>
                      <a:pt x="3" y="952"/>
                    </a:cubicBezTo>
                    <a:cubicBezTo>
                      <a:pt x="3" y="953"/>
                      <a:pt x="3" y="953"/>
                      <a:pt x="3" y="953"/>
                    </a:cubicBezTo>
                    <a:cubicBezTo>
                      <a:pt x="3" y="952"/>
                      <a:pt x="3" y="952"/>
                      <a:pt x="3" y="952"/>
                    </a:cubicBezTo>
                    <a:cubicBezTo>
                      <a:pt x="3" y="953"/>
                      <a:pt x="3" y="953"/>
                      <a:pt x="3" y="953"/>
                    </a:cubicBezTo>
                    <a:cubicBezTo>
                      <a:pt x="3" y="953"/>
                      <a:pt x="3" y="953"/>
                      <a:pt x="3" y="953"/>
                    </a:cubicBezTo>
                    <a:cubicBezTo>
                      <a:pt x="3" y="952"/>
                      <a:pt x="3" y="952"/>
                      <a:pt x="3" y="952"/>
                    </a:cubicBezTo>
                    <a:cubicBezTo>
                      <a:pt x="3" y="953"/>
                      <a:pt x="3" y="953"/>
                      <a:pt x="3" y="953"/>
                    </a:cubicBezTo>
                    <a:cubicBezTo>
                      <a:pt x="3" y="953"/>
                      <a:pt x="3" y="953"/>
                      <a:pt x="3" y="953"/>
                    </a:cubicBezTo>
                    <a:cubicBezTo>
                      <a:pt x="3" y="953"/>
                      <a:pt x="4" y="954"/>
                      <a:pt x="6" y="954"/>
                    </a:cubicBezTo>
                    <a:cubicBezTo>
                      <a:pt x="10" y="957"/>
                      <a:pt x="20" y="961"/>
                      <a:pt x="28" y="965"/>
                    </a:cubicBezTo>
                    <a:cubicBezTo>
                      <a:pt x="32" y="967"/>
                      <a:pt x="36" y="969"/>
                      <a:pt x="39" y="971"/>
                    </a:cubicBezTo>
                    <a:cubicBezTo>
                      <a:pt x="40" y="971"/>
                      <a:pt x="42" y="972"/>
                      <a:pt x="42" y="972"/>
                    </a:cubicBezTo>
                    <a:cubicBezTo>
                      <a:pt x="43" y="972"/>
                      <a:pt x="43" y="973"/>
                      <a:pt x="43" y="973"/>
                    </a:cubicBezTo>
                    <a:cubicBezTo>
                      <a:pt x="44" y="973"/>
                      <a:pt x="44" y="973"/>
                      <a:pt x="44" y="973"/>
                    </a:cubicBezTo>
                    <a:cubicBezTo>
                      <a:pt x="44" y="973"/>
                      <a:pt x="44" y="973"/>
                      <a:pt x="44" y="973"/>
                    </a:cubicBezTo>
                    <a:cubicBezTo>
                      <a:pt x="44" y="973"/>
                      <a:pt x="44" y="973"/>
                      <a:pt x="44" y="973"/>
                    </a:cubicBezTo>
                    <a:cubicBezTo>
                      <a:pt x="45" y="973"/>
                      <a:pt x="45" y="973"/>
                      <a:pt x="45" y="973"/>
                    </a:cubicBezTo>
                    <a:cubicBezTo>
                      <a:pt x="46" y="972"/>
                      <a:pt x="46" y="972"/>
                      <a:pt x="46" y="972"/>
                    </a:cubicBezTo>
                    <a:cubicBezTo>
                      <a:pt x="46" y="972"/>
                      <a:pt x="46" y="972"/>
                      <a:pt x="46" y="971"/>
                    </a:cubicBezTo>
                    <a:cubicBezTo>
                      <a:pt x="46" y="971"/>
                      <a:pt x="46" y="970"/>
                      <a:pt x="45" y="970"/>
                    </a:cubicBezTo>
                    <a:cubicBezTo>
                      <a:pt x="45" y="970"/>
                      <a:pt x="43" y="969"/>
                      <a:pt x="39" y="966"/>
                    </a:cubicBezTo>
                    <a:cubicBezTo>
                      <a:pt x="33" y="963"/>
                      <a:pt x="24" y="958"/>
                      <a:pt x="17" y="954"/>
                    </a:cubicBezTo>
                    <a:cubicBezTo>
                      <a:pt x="14" y="951"/>
                      <a:pt x="10" y="949"/>
                      <a:pt x="8" y="948"/>
                    </a:cubicBezTo>
                    <a:cubicBezTo>
                      <a:pt x="7" y="947"/>
                      <a:pt x="6" y="946"/>
                      <a:pt x="5" y="946"/>
                    </a:cubicBezTo>
                    <a:cubicBezTo>
                      <a:pt x="5" y="945"/>
                      <a:pt x="5" y="945"/>
                      <a:pt x="5" y="945"/>
                    </a:cubicBezTo>
                    <a:cubicBezTo>
                      <a:pt x="5" y="945"/>
                      <a:pt x="5" y="945"/>
                      <a:pt x="5" y="945"/>
                    </a:cubicBezTo>
                    <a:cubicBezTo>
                      <a:pt x="4" y="946"/>
                      <a:pt x="4" y="946"/>
                      <a:pt x="4" y="946"/>
                    </a:cubicBezTo>
                    <a:cubicBezTo>
                      <a:pt x="5" y="945"/>
                      <a:pt x="5" y="945"/>
                      <a:pt x="5" y="945"/>
                    </a:cubicBezTo>
                    <a:cubicBezTo>
                      <a:pt x="5" y="945"/>
                      <a:pt x="5" y="945"/>
                      <a:pt x="5" y="945"/>
                    </a:cubicBezTo>
                    <a:cubicBezTo>
                      <a:pt x="4" y="946"/>
                      <a:pt x="4" y="946"/>
                      <a:pt x="4" y="946"/>
                    </a:cubicBezTo>
                    <a:cubicBezTo>
                      <a:pt x="5" y="945"/>
                      <a:pt x="5" y="945"/>
                      <a:pt x="5" y="945"/>
                    </a:cubicBezTo>
                    <a:cubicBezTo>
                      <a:pt x="4" y="946"/>
                      <a:pt x="4" y="946"/>
                      <a:pt x="4" y="946"/>
                    </a:cubicBezTo>
                    <a:cubicBezTo>
                      <a:pt x="5" y="946"/>
                      <a:pt x="5" y="946"/>
                      <a:pt x="5" y="946"/>
                    </a:cubicBezTo>
                    <a:cubicBezTo>
                      <a:pt x="5" y="945"/>
                      <a:pt x="5" y="945"/>
                      <a:pt x="5" y="945"/>
                    </a:cubicBezTo>
                    <a:cubicBezTo>
                      <a:pt x="4" y="946"/>
                      <a:pt x="4" y="946"/>
                      <a:pt x="4" y="946"/>
                    </a:cubicBezTo>
                    <a:cubicBezTo>
                      <a:pt x="5" y="946"/>
                      <a:pt x="5" y="946"/>
                      <a:pt x="5" y="946"/>
                    </a:cubicBezTo>
                    <a:cubicBezTo>
                      <a:pt x="4" y="946"/>
                      <a:pt x="4" y="946"/>
                      <a:pt x="4" y="946"/>
                    </a:cubicBezTo>
                    <a:cubicBezTo>
                      <a:pt x="5" y="947"/>
                      <a:pt x="5" y="947"/>
                      <a:pt x="5" y="947"/>
                    </a:cubicBezTo>
                    <a:cubicBezTo>
                      <a:pt x="5" y="946"/>
                      <a:pt x="5" y="946"/>
                      <a:pt x="5" y="946"/>
                    </a:cubicBezTo>
                    <a:cubicBezTo>
                      <a:pt x="4" y="946"/>
                      <a:pt x="4" y="946"/>
                      <a:pt x="4" y="946"/>
                    </a:cubicBezTo>
                    <a:cubicBezTo>
                      <a:pt x="5" y="947"/>
                      <a:pt x="5" y="947"/>
                      <a:pt x="5" y="947"/>
                    </a:cubicBezTo>
                    <a:cubicBezTo>
                      <a:pt x="3" y="946"/>
                      <a:pt x="3" y="946"/>
                      <a:pt x="3" y="946"/>
                    </a:cubicBezTo>
                    <a:cubicBezTo>
                      <a:pt x="3" y="947"/>
                      <a:pt x="3" y="947"/>
                      <a:pt x="3" y="947"/>
                    </a:cubicBezTo>
                    <a:cubicBezTo>
                      <a:pt x="45" y="968"/>
                      <a:pt x="45" y="968"/>
                      <a:pt x="45" y="968"/>
                    </a:cubicBezTo>
                    <a:cubicBezTo>
                      <a:pt x="45" y="968"/>
                      <a:pt x="46" y="968"/>
                      <a:pt x="47" y="967"/>
                    </a:cubicBezTo>
                    <a:cubicBezTo>
                      <a:pt x="47" y="967"/>
                      <a:pt x="47" y="966"/>
                      <a:pt x="46" y="965"/>
                    </a:cubicBezTo>
                    <a:cubicBezTo>
                      <a:pt x="23" y="951"/>
                      <a:pt x="23" y="951"/>
                      <a:pt x="23" y="951"/>
                    </a:cubicBezTo>
                    <a:cubicBezTo>
                      <a:pt x="43" y="960"/>
                      <a:pt x="43" y="960"/>
                      <a:pt x="43" y="960"/>
                    </a:cubicBezTo>
                    <a:cubicBezTo>
                      <a:pt x="43" y="961"/>
                      <a:pt x="44" y="960"/>
                      <a:pt x="44" y="960"/>
                    </a:cubicBezTo>
                    <a:cubicBezTo>
                      <a:pt x="45" y="959"/>
                      <a:pt x="45" y="959"/>
                      <a:pt x="45" y="959"/>
                    </a:cubicBezTo>
                    <a:cubicBezTo>
                      <a:pt x="45" y="958"/>
                      <a:pt x="44" y="958"/>
                      <a:pt x="44" y="958"/>
                    </a:cubicBezTo>
                    <a:cubicBezTo>
                      <a:pt x="44" y="957"/>
                      <a:pt x="44" y="957"/>
                      <a:pt x="44" y="957"/>
                    </a:cubicBezTo>
                    <a:cubicBezTo>
                      <a:pt x="43" y="957"/>
                      <a:pt x="42" y="956"/>
                      <a:pt x="41" y="955"/>
                    </a:cubicBezTo>
                    <a:cubicBezTo>
                      <a:pt x="32" y="949"/>
                      <a:pt x="4" y="932"/>
                      <a:pt x="4" y="932"/>
                    </a:cubicBezTo>
                    <a:cubicBezTo>
                      <a:pt x="3" y="934"/>
                      <a:pt x="3" y="934"/>
                      <a:pt x="3" y="934"/>
                    </a:cubicBezTo>
                    <a:cubicBezTo>
                      <a:pt x="2" y="935"/>
                      <a:pt x="2" y="935"/>
                      <a:pt x="2" y="935"/>
                    </a:cubicBezTo>
                    <a:cubicBezTo>
                      <a:pt x="43" y="956"/>
                      <a:pt x="43" y="956"/>
                      <a:pt x="43" y="956"/>
                    </a:cubicBezTo>
                    <a:cubicBezTo>
                      <a:pt x="44" y="956"/>
                      <a:pt x="45" y="956"/>
                      <a:pt x="45" y="955"/>
                    </a:cubicBezTo>
                    <a:cubicBezTo>
                      <a:pt x="46" y="955"/>
                      <a:pt x="46" y="954"/>
                      <a:pt x="45" y="953"/>
                    </a:cubicBezTo>
                    <a:cubicBezTo>
                      <a:pt x="45" y="953"/>
                      <a:pt x="42" y="952"/>
                      <a:pt x="38" y="949"/>
                    </a:cubicBezTo>
                    <a:cubicBezTo>
                      <a:pt x="32" y="946"/>
                      <a:pt x="24" y="941"/>
                      <a:pt x="16" y="936"/>
                    </a:cubicBezTo>
                    <a:cubicBezTo>
                      <a:pt x="13" y="934"/>
                      <a:pt x="9" y="932"/>
                      <a:pt x="7" y="930"/>
                    </a:cubicBezTo>
                    <a:cubicBezTo>
                      <a:pt x="6" y="929"/>
                      <a:pt x="5" y="929"/>
                      <a:pt x="4" y="928"/>
                    </a:cubicBezTo>
                    <a:cubicBezTo>
                      <a:pt x="3" y="928"/>
                      <a:pt x="3" y="928"/>
                      <a:pt x="3" y="928"/>
                    </a:cubicBezTo>
                    <a:cubicBezTo>
                      <a:pt x="3" y="928"/>
                      <a:pt x="3" y="928"/>
                      <a:pt x="3" y="928"/>
                    </a:cubicBezTo>
                    <a:cubicBezTo>
                      <a:pt x="3" y="928"/>
                      <a:pt x="3" y="928"/>
                      <a:pt x="3" y="928"/>
                    </a:cubicBezTo>
                    <a:cubicBezTo>
                      <a:pt x="3" y="928"/>
                      <a:pt x="3" y="928"/>
                      <a:pt x="3" y="928"/>
                    </a:cubicBezTo>
                    <a:cubicBezTo>
                      <a:pt x="4" y="928"/>
                      <a:pt x="4" y="928"/>
                      <a:pt x="4" y="928"/>
                    </a:cubicBezTo>
                    <a:cubicBezTo>
                      <a:pt x="3" y="928"/>
                      <a:pt x="3" y="928"/>
                      <a:pt x="3" y="928"/>
                    </a:cubicBezTo>
                    <a:cubicBezTo>
                      <a:pt x="3" y="928"/>
                      <a:pt x="3" y="928"/>
                      <a:pt x="3" y="928"/>
                    </a:cubicBezTo>
                    <a:cubicBezTo>
                      <a:pt x="4" y="928"/>
                      <a:pt x="4" y="928"/>
                      <a:pt x="4" y="928"/>
                    </a:cubicBezTo>
                    <a:cubicBezTo>
                      <a:pt x="2" y="929"/>
                      <a:pt x="2" y="929"/>
                      <a:pt x="2" y="929"/>
                    </a:cubicBezTo>
                    <a:cubicBezTo>
                      <a:pt x="4" y="929"/>
                      <a:pt x="4" y="929"/>
                      <a:pt x="4" y="929"/>
                    </a:cubicBezTo>
                    <a:cubicBezTo>
                      <a:pt x="4" y="928"/>
                      <a:pt x="4" y="928"/>
                      <a:pt x="4" y="928"/>
                    </a:cubicBezTo>
                    <a:cubicBezTo>
                      <a:pt x="2" y="929"/>
                      <a:pt x="2" y="929"/>
                      <a:pt x="2" y="929"/>
                    </a:cubicBezTo>
                    <a:cubicBezTo>
                      <a:pt x="4" y="929"/>
                      <a:pt x="4" y="929"/>
                      <a:pt x="4" y="929"/>
                    </a:cubicBezTo>
                    <a:cubicBezTo>
                      <a:pt x="2" y="929"/>
                      <a:pt x="2" y="929"/>
                      <a:pt x="2" y="929"/>
                    </a:cubicBezTo>
                    <a:cubicBezTo>
                      <a:pt x="3" y="929"/>
                      <a:pt x="3" y="929"/>
                      <a:pt x="3" y="929"/>
                    </a:cubicBezTo>
                    <a:cubicBezTo>
                      <a:pt x="4" y="929"/>
                      <a:pt x="4" y="929"/>
                      <a:pt x="4" y="929"/>
                    </a:cubicBezTo>
                    <a:cubicBezTo>
                      <a:pt x="2" y="929"/>
                      <a:pt x="2" y="929"/>
                      <a:pt x="2" y="929"/>
                    </a:cubicBezTo>
                    <a:cubicBezTo>
                      <a:pt x="3" y="929"/>
                      <a:pt x="3" y="929"/>
                      <a:pt x="3" y="929"/>
                    </a:cubicBezTo>
                    <a:cubicBezTo>
                      <a:pt x="2" y="929"/>
                      <a:pt x="2" y="929"/>
                      <a:pt x="2" y="929"/>
                    </a:cubicBezTo>
                    <a:cubicBezTo>
                      <a:pt x="2" y="930"/>
                      <a:pt x="2" y="930"/>
                      <a:pt x="2" y="930"/>
                    </a:cubicBezTo>
                    <a:cubicBezTo>
                      <a:pt x="2" y="930"/>
                      <a:pt x="12" y="935"/>
                      <a:pt x="22" y="939"/>
                    </a:cubicBezTo>
                    <a:cubicBezTo>
                      <a:pt x="27" y="942"/>
                      <a:pt x="32" y="944"/>
                      <a:pt x="36" y="946"/>
                    </a:cubicBezTo>
                    <a:cubicBezTo>
                      <a:pt x="38" y="947"/>
                      <a:pt x="40" y="948"/>
                      <a:pt x="41" y="948"/>
                    </a:cubicBezTo>
                    <a:cubicBezTo>
                      <a:pt x="42" y="948"/>
                      <a:pt x="42" y="949"/>
                      <a:pt x="43" y="949"/>
                    </a:cubicBezTo>
                    <a:cubicBezTo>
                      <a:pt x="43" y="949"/>
                      <a:pt x="43" y="949"/>
                      <a:pt x="43" y="949"/>
                    </a:cubicBezTo>
                    <a:cubicBezTo>
                      <a:pt x="43" y="949"/>
                      <a:pt x="43" y="949"/>
                      <a:pt x="44" y="949"/>
                    </a:cubicBezTo>
                    <a:cubicBezTo>
                      <a:pt x="44" y="949"/>
                      <a:pt x="44" y="949"/>
                      <a:pt x="44" y="949"/>
                    </a:cubicBezTo>
                    <a:cubicBezTo>
                      <a:pt x="45" y="949"/>
                      <a:pt x="45" y="949"/>
                      <a:pt x="45" y="948"/>
                    </a:cubicBezTo>
                    <a:cubicBezTo>
                      <a:pt x="45" y="948"/>
                      <a:pt x="45" y="948"/>
                      <a:pt x="45" y="947"/>
                    </a:cubicBezTo>
                    <a:cubicBezTo>
                      <a:pt x="45" y="947"/>
                      <a:pt x="45" y="947"/>
                      <a:pt x="45" y="946"/>
                    </a:cubicBezTo>
                    <a:cubicBezTo>
                      <a:pt x="45" y="946"/>
                      <a:pt x="42" y="945"/>
                      <a:pt x="38" y="942"/>
                    </a:cubicBezTo>
                    <a:cubicBezTo>
                      <a:pt x="32" y="939"/>
                      <a:pt x="23" y="933"/>
                      <a:pt x="16" y="929"/>
                    </a:cubicBezTo>
                    <a:cubicBezTo>
                      <a:pt x="12" y="926"/>
                      <a:pt x="9" y="924"/>
                      <a:pt x="6" y="923"/>
                    </a:cubicBezTo>
                    <a:cubicBezTo>
                      <a:pt x="5" y="922"/>
                      <a:pt x="4" y="921"/>
                      <a:pt x="4" y="921"/>
                    </a:cubicBezTo>
                    <a:cubicBezTo>
                      <a:pt x="3" y="920"/>
                      <a:pt x="3" y="920"/>
                      <a:pt x="3" y="920"/>
                    </a:cubicBezTo>
                    <a:cubicBezTo>
                      <a:pt x="3" y="920"/>
                      <a:pt x="3" y="920"/>
                      <a:pt x="3" y="920"/>
                    </a:cubicBezTo>
                    <a:cubicBezTo>
                      <a:pt x="2" y="921"/>
                      <a:pt x="2" y="921"/>
                      <a:pt x="2" y="921"/>
                    </a:cubicBezTo>
                    <a:cubicBezTo>
                      <a:pt x="3" y="920"/>
                      <a:pt x="3" y="920"/>
                      <a:pt x="3" y="920"/>
                    </a:cubicBezTo>
                    <a:cubicBezTo>
                      <a:pt x="3" y="920"/>
                      <a:pt x="3" y="920"/>
                      <a:pt x="3" y="920"/>
                    </a:cubicBezTo>
                    <a:cubicBezTo>
                      <a:pt x="2" y="921"/>
                      <a:pt x="2" y="921"/>
                      <a:pt x="2" y="921"/>
                    </a:cubicBezTo>
                    <a:cubicBezTo>
                      <a:pt x="3" y="920"/>
                      <a:pt x="3" y="920"/>
                      <a:pt x="3" y="920"/>
                    </a:cubicBezTo>
                    <a:cubicBezTo>
                      <a:pt x="2" y="921"/>
                      <a:pt x="2" y="921"/>
                      <a:pt x="2" y="921"/>
                    </a:cubicBezTo>
                    <a:cubicBezTo>
                      <a:pt x="3" y="921"/>
                      <a:pt x="3" y="921"/>
                      <a:pt x="3" y="921"/>
                    </a:cubicBezTo>
                    <a:cubicBezTo>
                      <a:pt x="3" y="920"/>
                      <a:pt x="3" y="920"/>
                      <a:pt x="3" y="920"/>
                    </a:cubicBezTo>
                    <a:cubicBezTo>
                      <a:pt x="2" y="921"/>
                      <a:pt x="2" y="921"/>
                      <a:pt x="2" y="921"/>
                    </a:cubicBezTo>
                    <a:cubicBezTo>
                      <a:pt x="3" y="921"/>
                      <a:pt x="3" y="921"/>
                      <a:pt x="3" y="921"/>
                    </a:cubicBezTo>
                    <a:cubicBezTo>
                      <a:pt x="2" y="921"/>
                      <a:pt x="2" y="921"/>
                      <a:pt x="2" y="921"/>
                    </a:cubicBezTo>
                    <a:cubicBezTo>
                      <a:pt x="3" y="921"/>
                      <a:pt x="3" y="921"/>
                      <a:pt x="3" y="921"/>
                    </a:cubicBezTo>
                    <a:cubicBezTo>
                      <a:pt x="3" y="921"/>
                      <a:pt x="3" y="921"/>
                      <a:pt x="3" y="921"/>
                    </a:cubicBezTo>
                    <a:cubicBezTo>
                      <a:pt x="2" y="921"/>
                      <a:pt x="2" y="921"/>
                      <a:pt x="2" y="921"/>
                    </a:cubicBezTo>
                    <a:cubicBezTo>
                      <a:pt x="3" y="921"/>
                      <a:pt x="3" y="921"/>
                      <a:pt x="3" y="921"/>
                    </a:cubicBezTo>
                    <a:cubicBezTo>
                      <a:pt x="2" y="921"/>
                      <a:pt x="2" y="921"/>
                      <a:pt x="2" y="921"/>
                    </a:cubicBezTo>
                    <a:cubicBezTo>
                      <a:pt x="1" y="923"/>
                      <a:pt x="1" y="923"/>
                      <a:pt x="1" y="923"/>
                    </a:cubicBezTo>
                    <a:cubicBezTo>
                      <a:pt x="44" y="942"/>
                      <a:pt x="44" y="942"/>
                      <a:pt x="44" y="942"/>
                    </a:cubicBezTo>
                    <a:cubicBezTo>
                      <a:pt x="45" y="943"/>
                      <a:pt x="45" y="942"/>
                      <a:pt x="46" y="942"/>
                    </a:cubicBezTo>
                    <a:cubicBezTo>
                      <a:pt x="46" y="941"/>
                      <a:pt x="46" y="940"/>
                      <a:pt x="45" y="940"/>
                    </a:cubicBezTo>
                    <a:cubicBezTo>
                      <a:pt x="23" y="926"/>
                      <a:pt x="23" y="926"/>
                      <a:pt x="23" y="926"/>
                    </a:cubicBezTo>
                    <a:cubicBezTo>
                      <a:pt x="44" y="936"/>
                      <a:pt x="44" y="936"/>
                      <a:pt x="44" y="936"/>
                    </a:cubicBezTo>
                    <a:cubicBezTo>
                      <a:pt x="45" y="936"/>
                      <a:pt x="46" y="936"/>
                      <a:pt x="46" y="935"/>
                    </a:cubicBezTo>
                    <a:cubicBezTo>
                      <a:pt x="47" y="934"/>
                      <a:pt x="46" y="933"/>
                      <a:pt x="46" y="933"/>
                    </a:cubicBezTo>
                    <a:cubicBezTo>
                      <a:pt x="46" y="933"/>
                      <a:pt x="43" y="931"/>
                      <a:pt x="39" y="929"/>
                    </a:cubicBezTo>
                    <a:cubicBezTo>
                      <a:pt x="33" y="925"/>
                      <a:pt x="24" y="920"/>
                      <a:pt x="16" y="915"/>
                    </a:cubicBezTo>
                    <a:cubicBezTo>
                      <a:pt x="13" y="913"/>
                      <a:pt x="9" y="911"/>
                      <a:pt x="7" y="909"/>
                    </a:cubicBezTo>
                    <a:cubicBezTo>
                      <a:pt x="6" y="908"/>
                      <a:pt x="5" y="908"/>
                      <a:pt x="4" y="907"/>
                    </a:cubicBezTo>
                    <a:cubicBezTo>
                      <a:pt x="3" y="907"/>
                      <a:pt x="3" y="907"/>
                      <a:pt x="3" y="907"/>
                    </a:cubicBezTo>
                    <a:cubicBezTo>
                      <a:pt x="3" y="907"/>
                      <a:pt x="3" y="907"/>
                      <a:pt x="3" y="907"/>
                    </a:cubicBezTo>
                    <a:cubicBezTo>
                      <a:pt x="3" y="907"/>
                      <a:pt x="3" y="907"/>
                      <a:pt x="3" y="907"/>
                    </a:cubicBezTo>
                    <a:cubicBezTo>
                      <a:pt x="3" y="907"/>
                      <a:pt x="3" y="907"/>
                      <a:pt x="3" y="907"/>
                    </a:cubicBezTo>
                    <a:cubicBezTo>
                      <a:pt x="3" y="907"/>
                      <a:pt x="3" y="907"/>
                      <a:pt x="3" y="907"/>
                    </a:cubicBezTo>
                    <a:cubicBezTo>
                      <a:pt x="3" y="907"/>
                      <a:pt x="3" y="907"/>
                      <a:pt x="3" y="907"/>
                    </a:cubicBezTo>
                    <a:cubicBezTo>
                      <a:pt x="3" y="907"/>
                      <a:pt x="3" y="907"/>
                      <a:pt x="3" y="907"/>
                    </a:cubicBezTo>
                    <a:cubicBezTo>
                      <a:pt x="3" y="907"/>
                      <a:pt x="3" y="907"/>
                      <a:pt x="3" y="907"/>
                    </a:cubicBezTo>
                    <a:cubicBezTo>
                      <a:pt x="2" y="908"/>
                      <a:pt x="2" y="908"/>
                      <a:pt x="2" y="908"/>
                    </a:cubicBezTo>
                    <a:cubicBezTo>
                      <a:pt x="4" y="908"/>
                      <a:pt x="4" y="908"/>
                      <a:pt x="4" y="908"/>
                    </a:cubicBezTo>
                    <a:cubicBezTo>
                      <a:pt x="4" y="907"/>
                      <a:pt x="3" y="907"/>
                      <a:pt x="3" y="907"/>
                    </a:cubicBezTo>
                    <a:cubicBezTo>
                      <a:pt x="2" y="908"/>
                      <a:pt x="2" y="908"/>
                      <a:pt x="2" y="908"/>
                    </a:cubicBezTo>
                    <a:cubicBezTo>
                      <a:pt x="4" y="908"/>
                      <a:pt x="4" y="908"/>
                      <a:pt x="4" y="908"/>
                    </a:cubicBezTo>
                    <a:cubicBezTo>
                      <a:pt x="2" y="908"/>
                      <a:pt x="2" y="908"/>
                      <a:pt x="2" y="908"/>
                    </a:cubicBezTo>
                    <a:cubicBezTo>
                      <a:pt x="3" y="908"/>
                      <a:pt x="3" y="908"/>
                      <a:pt x="3" y="908"/>
                    </a:cubicBezTo>
                    <a:cubicBezTo>
                      <a:pt x="4" y="908"/>
                      <a:pt x="4" y="908"/>
                      <a:pt x="4" y="908"/>
                    </a:cubicBezTo>
                    <a:cubicBezTo>
                      <a:pt x="2" y="908"/>
                      <a:pt x="2" y="908"/>
                      <a:pt x="2" y="908"/>
                    </a:cubicBezTo>
                    <a:cubicBezTo>
                      <a:pt x="3" y="908"/>
                      <a:pt x="3" y="908"/>
                      <a:pt x="3" y="908"/>
                    </a:cubicBezTo>
                    <a:cubicBezTo>
                      <a:pt x="3" y="908"/>
                      <a:pt x="3" y="908"/>
                      <a:pt x="3" y="908"/>
                    </a:cubicBezTo>
                    <a:cubicBezTo>
                      <a:pt x="2" y="908"/>
                      <a:pt x="2" y="908"/>
                      <a:pt x="2" y="908"/>
                    </a:cubicBezTo>
                    <a:cubicBezTo>
                      <a:pt x="3" y="909"/>
                      <a:pt x="3" y="909"/>
                      <a:pt x="3" y="909"/>
                    </a:cubicBezTo>
                    <a:cubicBezTo>
                      <a:pt x="3" y="909"/>
                      <a:pt x="3" y="909"/>
                      <a:pt x="3" y="908"/>
                    </a:cubicBezTo>
                    <a:cubicBezTo>
                      <a:pt x="2" y="908"/>
                      <a:pt x="2" y="908"/>
                      <a:pt x="2" y="908"/>
                    </a:cubicBezTo>
                    <a:cubicBezTo>
                      <a:pt x="3" y="909"/>
                      <a:pt x="3" y="909"/>
                      <a:pt x="3" y="909"/>
                    </a:cubicBezTo>
                    <a:cubicBezTo>
                      <a:pt x="2" y="908"/>
                      <a:pt x="2" y="908"/>
                      <a:pt x="2" y="908"/>
                    </a:cubicBezTo>
                    <a:cubicBezTo>
                      <a:pt x="2" y="909"/>
                      <a:pt x="2" y="909"/>
                      <a:pt x="2" y="909"/>
                    </a:cubicBezTo>
                    <a:cubicBezTo>
                      <a:pt x="3" y="909"/>
                      <a:pt x="3" y="909"/>
                      <a:pt x="3" y="909"/>
                    </a:cubicBezTo>
                    <a:cubicBezTo>
                      <a:pt x="2" y="908"/>
                      <a:pt x="2" y="908"/>
                      <a:pt x="2" y="908"/>
                    </a:cubicBezTo>
                    <a:cubicBezTo>
                      <a:pt x="2" y="909"/>
                      <a:pt x="2" y="909"/>
                      <a:pt x="2" y="909"/>
                    </a:cubicBezTo>
                    <a:cubicBezTo>
                      <a:pt x="2" y="908"/>
                      <a:pt x="2" y="908"/>
                      <a:pt x="2" y="908"/>
                    </a:cubicBezTo>
                    <a:cubicBezTo>
                      <a:pt x="2" y="909"/>
                      <a:pt x="2" y="909"/>
                      <a:pt x="2" y="909"/>
                    </a:cubicBezTo>
                    <a:cubicBezTo>
                      <a:pt x="2" y="909"/>
                      <a:pt x="2" y="909"/>
                      <a:pt x="2" y="909"/>
                    </a:cubicBezTo>
                    <a:cubicBezTo>
                      <a:pt x="2" y="908"/>
                      <a:pt x="2" y="908"/>
                      <a:pt x="2" y="908"/>
                    </a:cubicBezTo>
                    <a:cubicBezTo>
                      <a:pt x="2" y="909"/>
                      <a:pt x="2" y="909"/>
                      <a:pt x="2" y="909"/>
                    </a:cubicBezTo>
                    <a:cubicBezTo>
                      <a:pt x="2" y="909"/>
                      <a:pt x="3" y="909"/>
                      <a:pt x="5" y="910"/>
                    </a:cubicBezTo>
                    <a:cubicBezTo>
                      <a:pt x="10" y="912"/>
                      <a:pt x="20" y="917"/>
                      <a:pt x="28" y="922"/>
                    </a:cubicBezTo>
                    <a:cubicBezTo>
                      <a:pt x="33" y="924"/>
                      <a:pt x="37" y="926"/>
                      <a:pt x="39" y="928"/>
                    </a:cubicBezTo>
                    <a:cubicBezTo>
                      <a:pt x="42" y="929"/>
                      <a:pt x="44" y="930"/>
                      <a:pt x="44" y="930"/>
                    </a:cubicBezTo>
                    <a:cubicBezTo>
                      <a:pt x="45" y="931"/>
                      <a:pt x="46" y="930"/>
                      <a:pt x="46" y="930"/>
                    </a:cubicBezTo>
                    <a:cubicBezTo>
                      <a:pt x="46" y="929"/>
                      <a:pt x="46" y="929"/>
                      <a:pt x="46" y="929"/>
                    </a:cubicBezTo>
                    <a:cubicBezTo>
                      <a:pt x="46" y="928"/>
                      <a:pt x="46" y="928"/>
                      <a:pt x="46" y="928"/>
                    </a:cubicBezTo>
                    <a:cubicBezTo>
                      <a:pt x="46" y="927"/>
                      <a:pt x="45" y="927"/>
                      <a:pt x="45" y="927"/>
                    </a:cubicBezTo>
                    <a:cubicBezTo>
                      <a:pt x="43" y="925"/>
                      <a:pt x="40" y="923"/>
                      <a:pt x="36" y="921"/>
                    </a:cubicBezTo>
                    <a:cubicBezTo>
                      <a:pt x="23" y="913"/>
                      <a:pt x="4" y="902"/>
                      <a:pt x="4" y="902"/>
                    </a:cubicBezTo>
                    <a:cubicBezTo>
                      <a:pt x="3" y="903"/>
                      <a:pt x="3" y="903"/>
                      <a:pt x="3" y="903"/>
                    </a:cubicBezTo>
                    <a:cubicBezTo>
                      <a:pt x="5" y="904"/>
                      <a:pt x="5" y="904"/>
                      <a:pt x="5" y="904"/>
                    </a:cubicBezTo>
                    <a:cubicBezTo>
                      <a:pt x="3" y="903"/>
                      <a:pt x="3" y="903"/>
                      <a:pt x="3" y="903"/>
                    </a:cubicBezTo>
                    <a:cubicBezTo>
                      <a:pt x="4" y="904"/>
                      <a:pt x="4" y="904"/>
                      <a:pt x="4" y="904"/>
                    </a:cubicBezTo>
                    <a:cubicBezTo>
                      <a:pt x="4" y="904"/>
                      <a:pt x="4" y="904"/>
                      <a:pt x="5" y="904"/>
                    </a:cubicBezTo>
                    <a:cubicBezTo>
                      <a:pt x="3" y="903"/>
                      <a:pt x="3" y="903"/>
                      <a:pt x="3" y="903"/>
                    </a:cubicBezTo>
                    <a:cubicBezTo>
                      <a:pt x="4" y="904"/>
                      <a:pt x="4" y="904"/>
                      <a:pt x="4" y="904"/>
                    </a:cubicBezTo>
                    <a:cubicBezTo>
                      <a:pt x="3" y="903"/>
                      <a:pt x="3" y="903"/>
                      <a:pt x="3" y="903"/>
                    </a:cubicBezTo>
                    <a:cubicBezTo>
                      <a:pt x="3" y="904"/>
                      <a:pt x="3" y="904"/>
                      <a:pt x="3" y="904"/>
                    </a:cubicBezTo>
                    <a:cubicBezTo>
                      <a:pt x="4" y="904"/>
                      <a:pt x="4" y="904"/>
                      <a:pt x="4" y="904"/>
                    </a:cubicBezTo>
                    <a:cubicBezTo>
                      <a:pt x="3" y="903"/>
                      <a:pt x="3" y="903"/>
                      <a:pt x="3" y="903"/>
                    </a:cubicBezTo>
                    <a:cubicBezTo>
                      <a:pt x="3" y="904"/>
                      <a:pt x="3" y="904"/>
                      <a:pt x="3" y="904"/>
                    </a:cubicBezTo>
                    <a:cubicBezTo>
                      <a:pt x="3" y="903"/>
                      <a:pt x="3" y="903"/>
                      <a:pt x="3" y="903"/>
                    </a:cubicBezTo>
                    <a:cubicBezTo>
                      <a:pt x="3" y="904"/>
                      <a:pt x="3" y="904"/>
                      <a:pt x="3" y="904"/>
                    </a:cubicBezTo>
                    <a:cubicBezTo>
                      <a:pt x="3" y="904"/>
                      <a:pt x="3" y="904"/>
                      <a:pt x="3" y="904"/>
                    </a:cubicBezTo>
                    <a:cubicBezTo>
                      <a:pt x="3" y="903"/>
                      <a:pt x="3" y="903"/>
                      <a:pt x="3" y="903"/>
                    </a:cubicBezTo>
                    <a:cubicBezTo>
                      <a:pt x="3" y="904"/>
                      <a:pt x="3" y="904"/>
                      <a:pt x="3" y="904"/>
                    </a:cubicBezTo>
                    <a:cubicBezTo>
                      <a:pt x="3" y="904"/>
                      <a:pt x="3" y="904"/>
                      <a:pt x="3" y="904"/>
                    </a:cubicBezTo>
                    <a:cubicBezTo>
                      <a:pt x="4" y="905"/>
                      <a:pt x="7" y="906"/>
                      <a:pt x="10" y="908"/>
                    </a:cubicBezTo>
                    <a:cubicBezTo>
                      <a:pt x="16" y="910"/>
                      <a:pt x="25" y="914"/>
                      <a:pt x="32" y="917"/>
                    </a:cubicBezTo>
                    <a:cubicBezTo>
                      <a:pt x="35" y="919"/>
                      <a:pt x="38" y="920"/>
                      <a:pt x="40" y="921"/>
                    </a:cubicBezTo>
                    <a:cubicBezTo>
                      <a:pt x="42" y="922"/>
                      <a:pt x="43" y="922"/>
                      <a:pt x="43" y="923"/>
                    </a:cubicBezTo>
                    <a:cubicBezTo>
                      <a:pt x="44" y="923"/>
                      <a:pt x="44" y="923"/>
                      <a:pt x="44" y="923"/>
                    </a:cubicBezTo>
                    <a:cubicBezTo>
                      <a:pt x="44" y="923"/>
                      <a:pt x="44" y="923"/>
                      <a:pt x="44" y="923"/>
                    </a:cubicBezTo>
                    <a:cubicBezTo>
                      <a:pt x="45" y="923"/>
                      <a:pt x="45" y="923"/>
                      <a:pt x="45" y="923"/>
                    </a:cubicBezTo>
                    <a:cubicBezTo>
                      <a:pt x="45" y="923"/>
                      <a:pt x="45" y="923"/>
                      <a:pt x="45" y="923"/>
                    </a:cubicBezTo>
                    <a:cubicBezTo>
                      <a:pt x="46" y="923"/>
                      <a:pt x="46" y="923"/>
                      <a:pt x="46" y="923"/>
                    </a:cubicBezTo>
                    <a:cubicBezTo>
                      <a:pt x="46" y="922"/>
                      <a:pt x="46" y="922"/>
                      <a:pt x="46" y="922"/>
                    </a:cubicBezTo>
                    <a:cubicBezTo>
                      <a:pt x="47" y="922"/>
                      <a:pt x="47" y="922"/>
                      <a:pt x="47" y="922"/>
                    </a:cubicBezTo>
                    <a:cubicBezTo>
                      <a:pt x="46" y="921"/>
                      <a:pt x="46" y="921"/>
                      <a:pt x="46" y="921"/>
                    </a:cubicBezTo>
                    <a:cubicBezTo>
                      <a:pt x="46" y="920"/>
                      <a:pt x="46" y="920"/>
                      <a:pt x="45" y="920"/>
                    </a:cubicBezTo>
                    <a:cubicBezTo>
                      <a:pt x="44" y="919"/>
                      <a:pt x="41" y="916"/>
                      <a:pt x="36" y="914"/>
                    </a:cubicBezTo>
                    <a:cubicBezTo>
                      <a:pt x="30" y="910"/>
                      <a:pt x="22" y="905"/>
                      <a:pt x="16" y="902"/>
                    </a:cubicBezTo>
                    <a:cubicBezTo>
                      <a:pt x="13" y="900"/>
                      <a:pt x="10" y="898"/>
                      <a:pt x="8" y="897"/>
                    </a:cubicBezTo>
                    <a:cubicBezTo>
                      <a:pt x="7" y="896"/>
                      <a:pt x="6" y="896"/>
                      <a:pt x="5" y="895"/>
                    </a:cubicBezTo>
                    <a:cubicBezTo>
                      <a:pt x="5" y="895"/>
                      <a:pt x="5" y="895"/>
                      <a:pt x="5" y="895"/>
                    </a:cubicBezTo>
                    <a:cubicBezTo>
                      <a:pt x="5" y="895"/>
                      <a:pt x="5" y="895"/>
                      <a:pt x="5" y="895"/>
                    </a:cubicBezTo>
                    <a:cubicBezTo>
                      <a:pt x="4" y="896"/>
                      <a:pt x="4" y="896"/>
                      <a:pt x="4" y="896"/>
                    </a:cubicBezTo>
                    <a:cubicBezTo>
                      <a:pt x="5" y="895"/>
                      <a:pt x="5" y="895"/>
                      <a:pt x="5" y="895"/>
                    </a:cubicBezTo>
                    <a:cubicBezTo>
                      <a:pt x="5" y="895"/>
                      <a:pt x="5" y="895"/>
                      <a:pt x="5" y="895"/>
                    </a:cubicBezTo>
                    <a:cubicBezTo>
                      <a:pt x="4" y="896"/>
                      <a:pt x="4" y="896"/>
                      <a:pt x="4" y="896"/>
                    </a:cubicBezTo>
                    <a:cubicBezTo>
                      <a:pt x="5" y="895"/>
                      <a:pt x="5" y="895"/>
                      <a:pt x="5" y="895"/>
                    </a:cubicBezTo>
                    <a:cubicBezTo>
                      <a:pt x="4" y="896"/>
                      <a:pt x="4" y="896"/>
                      <a:pt x="4" y="896"/>
                    </a:cubicBezTo>
                    <a:cubicBezTo>
                      <a:pt x="5" y="895"/>
                      <a:pt x="5" y="895"/>
                      <a:pt x="5" y="895"/>
                    </a:cubicBezTo>
                    <a:cubicBezTo>
                      <a:pt x="5" y="895"/>
                      <a:pt x="5" y="895"/>
                      <a:pt x="5" y="895"/>
                    </a:cubicBezTo>
                    <a:cubicBezTo>
                      <a:pt x="4" y="896"/>
                      <a:pt x="4" y="896"/>
                      <a:pt x="4" y="896"/>
                    </a:cubicBezTo>
                    <a:cubicBezTo>
                      <a:pt x="5" y="895"/>
                      <a:pt x="5" y="895"/>
                      <a:pt x="5" y="895"/>
                    </a:cubicBezTo>
                    <a:cubicBezTo>
                      <a:pt x="4" y="896"/>
                      <a:pt x="4" y="896"/>
                      <a:pt x="4" y="896"/>
                    </a:cubicBezTo>
                    <a:cubicBezTo>
                      <a:pt x="5" y="896"/>
                      <a:pt x="5" y="896"/>
                      <a:pt x="5" y="896"/>
                    </a:cubicBezTo>
                    <a:cubicBezTo>
                      <a:pt x="5" y="895"/>
                      <a:pt x="5" y="895"/>
                      <a:pt x="5" y="895"/>
                    </a:cubicBezTo>
                    <a:cubicBezTo>
                      <a:pt x="4" y="896"/>
                      <a:pt x="4" y="896"/>
                      <a:pt x="4" y="896"/>
                    </a:cubicBezTo>
                    <a:cubicBezTo>
                      <a:pt x="5" y="896"/>
                      <a:pt x="5" y="896"/>
                      <a:pt x="5" y="896"/>
                    </a:cubicBezTo>
                    <a:cubicBezTo>
                      <a:pt x="4" y="896"/>
                      <a:pt x="4" y="896"/>
                      <a:pt x="4" y="896"/>
                    </a:cubicBezTo>
                    <a:cubicBezTo>
                      <a:pt x="3" y="897"/>
                      <a:pt x="3" y="897"/>
                      <a:pt x="3" y="897"/>
                    </a:cubicBezTo>
                    <a:cubicBezTo>
                      <a:pt x="43" y="916"/>
                      <a:pt x="43" y="916"/>
                      <a:pt x="43" y="916"/>
                    </a:cubicBezTo>
                    <a:cubicBezTo>
                      <a:pt x="44" y="916"/>
                      <a:pt x="45" y="916"/>
                      <a:pt x="45" y="915"/>
                    </a:cubicBezTo>
                    <a:cubicBezTo>
                      <a:pt x="45" y="915"/>
                      <a:pt x="45" y="914"/>
                      <a:pt x="44" y="914"/>
                    </a:cubicBezTo>
                    <a:cubicBezTo>
                      <a:pt x="3" y="888"/>
                      <a:pt x="3" y="888"/>
                      <a:pt x="3" y="888"/>
                    </a:cubicBezTo>
                    <a:cubicBezTo>
                      <a:pt x="2" y="889"/>
                      <a:pt x="2" y="889"/>
                      <a:pt x="2" y="889"/>
                    </a:cubicBezTo>
                    <a:cubicBezTo>
                      <a:pt x="3" y="890"/>
                      <a:pt x="3" y="890"/>
                      <a:pt x="3" y="890"/>
                    </a:cubicBezTo>
                    <a:cubicBezTo>
                      <a:pt x="2" y="889"/>
                      <a:pt x="2" y="889"/>
                      <a:pt x="2" y="889"/>
                    </a:cubicBezTo>
                    <a:cubicBezTo>
                      <a:pt x="3" y="890"/>
                      <a:pt x="3" y="890"/>
                      <a:pt x="3" y="890"/>
                    </a:cubicBezTo>
                    <a:cubicBezTo>
                      <a:pt x="3" y="890"/>
                      <a:pt x="3" y="890"/>
                      <a:pt x="3" y="890"/>
                    </a:cubicBezTo>
                    <a:cubicBezTo>
                      <a:pt x="2" y="889"/>
                      <a:pt x="2" y="889"/>
                      <a:pt x="2" y="889"/>
                    </a:cubicBezTo>
                    <a:cubicBezTo>
                      <a:pt x="3" y="890"/>
                      <a:pt x="3" y="890"/>
                      <a:pt x="3" y="890"/>
                    </a:cubicBezTo>
                    <a:cubicBezTo>
                      <a:pt x="2" y="889"/>
                      <a:pt x="2" y="889"/>
                      <a:pt x="2" y="889"/>
                    </a:cubicBezTo>
                    <a:cubicBezTo>
                      <a:pt x="2" y="890"/>
                      <a:pt x="2" y="890"/>
                      <a:pt x="2" y="890"/>
                    </a:cubicBezTo>
                    <a:cubicBezTo>
                      <a:pt x="3" y="890"/>
                      <a:pt x="3" y="890"/>
                      <a:pt x="3" y="890"/>
                    </a:cubicBezTo>
                    <a:cubicBezTo>
                      <a:pt x="2" y="889"/>
                      <a:pt x="2" y="889"/>
                      <a:pt x="2" y="889"/>
                    </a:cubicBezTo>
                    <a:cubicBezTo>
                      <a:pt x="2" y="890"/>
                      <a:pt x="2" y="890"/>
                      <a:pt x="2" y="890"/>
                    </a:cubicBezTo>
                    <a:cubicBezTo>
                      <a:pt x="2" y="890"/>
                      <a:pt x="2" y="890"/>
                      <a:pt x="2" y="890"/>
                    </a:cubicBezTo>
                    <a:cubicBezTo>
                      <a:pt x="2" y="890"/>
                      <a:pt x="2" y="890"/>
                      <a:pt x="2" y="890"/>
                    </a:cubicBezTo>
                    <a:cubicBezTo>
                      <a:pt x="2" y="890"/>
                      <a:pt x="2" y="890"/>
                      <a:pt x="2" y="890"/>
                    </a:cubicBezTo>
                    <a:cubicBezTo>
                      <a:pt x="2" y="890"/>
                      <a:pt x="2" y="890"/>
                      <a:pt x="2" y="890"/>
                    </a:cubicBezTo>
                    <a:cubicBezTo>
                      <a:pt x="2" y="890"/>
                      <a:pt x="2" y="890"/>
                      <a:pt x="2" y="890"/>
                    </a:cubicBezTo>
                    <a:cubicBezTo>
                      <a:pt x="2" y="890"/>
                      <a:pt x="3" y="891"/>
                      <a:pt x="5" y="891"/>
                    </a:cubicBezTo>
                    <a:cubicBezTo>
                      <a:pt x="9" y="893"/>
                      <a:pt x="19" y="899"/>
                      <a:pt x="28" y="903"/>
                    </a:cubicBezTo>
                    <a:cubicBezTo>
                      <a:pt x="32" y="906"/>
                      <a:pt x="36" y="908"/>
                      <a:pt x="39" y="909"/>
                    </a:cubicBezTo>
                    <a:cubicBezTo>
                      <a:pt x="41" y="910"/>
                      <a:pt x="42" y="911"/>
                      <a:pt x="43" y="911"/>
                    </a:cubicBezTo>
                    <a:cubicBezTo>
                      <a:pt x="43" y="912"/>
                      <a:pt x="44" y="912"/>
                      <a:pt x="44" y="912"/>
                    </a:cubicBezTo>
                    <a:cubicBezTo>
                      <a:pt x="45" y="912"/>
                      <a:pt x="45" y="912"/>
                      <a:pt x="45" y="912"/>
                    </a:cubicBezTo>
                    <a:cubicBezTo>
                      <a:pt x="45" y="912"/>
                      <a:pt x="45" y="912"/>
                      <a:pt x="45" y="912"/>
                    </a:cubicBezTo>
                    <a:cubicBezTo>
                      <a:pt x="46" y="912"/>
                      <a:pt x="46" y="912"/>
                      <a:pt x="46" y="912"/>
                    </a:cubicBezTo>
                    <a:cubicBezTo>
                      <a:pt x="47" y="911"/>
                      <a:pt x="47" y="911"/>
                      <a:pt x="47" y="911"/>
                    </a:cubicBezTo>
                    <a:cubicBezTo>
                      <a:pt x="47" y="911"/>
                      <a:pt x="47" y="911"/>
                      <a:pt x="47" y="910"/>
                    </a:cubicBezTo>
                    <a:cubicBezTo>
                      <a:pt x="47" y="910"/>
                      <a:pt x="47" y="910"/>
                      <a:pt x="46" y="909"/>
                    </a:cubicBezTo>
                    <a:cubicBezTo>
                      <a:pt x="46" y="909"/>
                      <a:pt x="44" y="908"/>
                      <a:pt x="39" y="905"/>
                    </a:cubicBezTo>
                    <a:cubicBezTo>
                      <a:pt x="33" y="902"/>
                      <a:pt x="24" y="896"/>
                      <a:pt x="16" y="892"/>
                    </a:cubicBezTo>
                    <a:cubicBezTo>
                      <a:pt x="13" y="889"/>
                      <a:pt x="9" y="887"/>
                      <a:pt x="7" y="885"/>
                    </a:cubicBezTo>
                    <a:cubicBezTo>
                      <a:pt x="6" y="885"/>
                      <a:pt x="5" y="884"/>
                      <a:pt x="4" y="883"/>
                    </a:cubicBezTo>
                    <a:cubicBezTo>
                      <a:pt x="3" y="883"/>
                      <a:pt x="3" y="883"/>
                      <a:pt x="3" y="883"/>
                    </a:cubicBezTo>
                    <a:cubicBezTo>
                      <a:pt x="3" y="883"/>
                      <a:pt x="3" y="883"/>
                      <a:pt x="3" y="883"/>
                    </a:cubicBezTo>
                    <a:cubicBezTo>
                      <a:pt x="3" y="883"/>
                      <a:pt x="3" y="883"/>
                      <a:pt x="3" y="883"/>
                    </a:cubicBezTo>
                    <a:cubicBezTo>
                      <a:pt x="3" y="883"/>
                      <a:pt x="3" y="883"/>
                      <a:pt x="3" y="883"/>
                    </a:cubicBezTo>
                    <a:cubicBezTo>
                      <a:pt x="3" y="883"/>
                      <a:pt x="3" y="883"/>
                      <a:pt x="3" y="883"/>
                    </a:cubicBezTo>
                    <a:cubicBezTo>
                      <a:pt x="3" y="883"/>
                      <a:pt x="3" y="883"/>
                      <a:pt x="3" y="883"/>
                    </a:cubicBezTo>
                    <a:cubicBezTo>
                      <a:pt x="3" y="883"/>
                      <a:pt x="3" y="883"/>
                      <a:pt x="3" y="883"/>
                    </a:cubicBezTo>
                    <a:cubicBezTo>
                      <a:pt x="2" y="883"/>
                      <a:pt x="2" y="883"/>
                      <a:pt x="2" y="883"/>
                    </a:cubicBezTo>
                    <a:cubicBezTo>
                      <a:pt x="3" y="883"/>
                      <a:pt x="3" y="883"/>
                      <a:pt x="3" y="883"/>
                    </a:cubicBezTo>
                    <a:cubicBezTo>
                      <a:pt x="3" y="883"/>
                      <a:pt x="3" y="883"/>
                      <a:pt x="3" y="883"/>
                    </a:cubicBezTo>
                    <a:cubicBezTo>
                      <a:pt x="2" y="883"/>
                      <a:pt x="2" y="883"/>
                      <a:pt x="2" y="883"/>
                    </a:cubicBezTo>
                    <a:cubicBezTo>
                      <a:pt x="3" y="883"/>
                      <a:pt x="3" y="883"/>
                      <a:pt x="3" y="883"/>
                    </a:cubicBezTo>
                    <a:cubicBezTo>
                      <a:pt x="2" y="883"/>
                      <a:pt x="2" y="883"/>
                      <a:pt x="2" y="883"/>
                    </a:cubicBezTo>
                    <a:cubicBezTo>
                      <a:pt x="3" y="884"/>
                      <a:pt x="3" y="884"/>
                      <a:pt x="3" y="884"/>
                    </a:cubicBezTo>
                    <a:cubicBezTo>
                      <a:pt x="3" y="883"/>
                      <a:pt x="3" y="883"/>
                      <a:pt x="3" y="883"/>
                    </a:cubicBezTo>
                    <a:cubicBezTo>
                      <a:pt x="2" y="883"/>
                      <a:pt x="2" y="883"/>
                      <a:pt x="2" y="883"/>
                    </a:cubicBezTo>
                    <a:cubicBezTo>
                      <a:pt x="3" y="884"/>
                      <a:pt x="3" y="884"/>
                      <a:pt x="3" y="884"/>
                    </a:cubicBezTo>
                    <a:cubicBezTo>
                      <a:pt x="3" y="884"/>
                      <a:pt x="3" y="884"/>
                      <a:pt x="3" y="884"/>
                    </a:cubicBezTo>
                    <a:cubicBezTo>
                      <a:pt x="2" y="883"/>
                      <a:pt x="2" y="883"/>
                      <a:pt x="2" y="883"/>
                    </a:cubicBezTo>
                    <a:cubicBezTo>
                      <a:pt x="2" y="885"/>
                      <a:pt x="2" y="885"/>
                      <a:pt x="2" y="885"/>
                    </a:cubicBezTo>
                    <a:cubicBezTo>
                      <a:pt x="3" y="884"/>
                      <a:pt x="3" y="884"/>
                      <a:pt x="3" y="884"/>
                    </a:cubicBezTo>
                    <a:cubicBezTo>
                      <a:pt x="2" y="883"/>
                      <a:pt x="2" y="883"/>
                      <a:pt x="2" y="883"/>
                    </a:cubicBezTo>
                    <a:cubicBezTo>
                      <a:pt x="2" y="885"/>
                      <a:pt x="2" y="885"/>
                      <a:pt x="2" y="885"/>
                    </a:cubicBezTo>
                    <a:cubicBezTo>
                      <a:pt x="2" y="884"/>
                      <a:pt x="2" y="884"/>
                      <a:pt x="2" y="884"/>
                    </a:cubicBezTo>
                    <a:cubicBezTo>
                      <a:pt x="2" y="885"/>
                      <a:pt x="2" y="885"/>
                      <a:pt x="2" y="885"/>
                    </a:cubicBezTo>
                    <a:cubicBezTo>
                      <a:pt x="2" y="885"/>
                      <a:pt x="2" y="885"/>
                      <a:pt x="2" y="885"/>
                    </a:cubicBezTo>
                    <a:cubicBezTo>
                      <a:pt x="2" y="884"/>
                      <a:pt x="2" y="884"/>
                      <a:pt x="2" y="884"/>
                    </a:cubicBezTo>
                    <a:cubicBezTo>
                      <a:pt x="2" y="885"/>
                      <a:pt x="2" y="885"/>
                      <a:pt x="2" y="885"/>
                    </a:cubicBezTo>
                    <a:cubicBezTo>
                      <a:pt x="2" y="884"/>
                      <a:pt x="2" y="884"/>
                      <a:pt x="2" y="884"/>
                    </a:cubicBezTo>
                    <a:cubicBezTo>
                      <a:pt x="2" y="885"/>
                      <a:pt x="2" y="885"/>
                      <a:pt x="2" y="885"/>
                    </a:cubicBezTo>
                    <a:cubicBezTo>
                      <a:pt x="2" y="885"/>
                      <a:pt x="2" y="885"/>
                      <a:pt x="2" y="885"/>
                    </a:cubicBezTo>
                    <a:cubicBezTo>
                      <a:pt x="2" y="884"/>
                      <a:pt x="2" y="884"/>
                      <a:pt x="2" y="884"/>
                    </a:cubicBezTo>
                    <a:cubicBezTo>
                      <a:pt x="2" y="885"/>
                      <a:pt x="2" y="885"/>
                      <a:pt x="2" y="885"/>
                    </a:cubicBezTo>
                    <a:cubicBezTo>
                      <a:pt x="2" y="885"/>
                      <a:pt x="3" y="885"/>
                      <a:pt x="4" y="886"/>
                    </a:cubicBezTo>
                    <a:cubicBezTo>
                      <a:pt x="9" y="888"/>
                      <a:pt x="19" y="892"/>
                      <a:pt x="27" y="897"/>
                    </a:cubicBezTo>
                    <a:cubicBezTo>
                      <a:pt x="31" y="899"/>
                      <a:pt x="35" y="901"/>
                      <a:pt x="38" y="902"/>
                    </a:cubicBezTo>
                    <a:cubicBezTo>
                      <a:pt x="40" y="903"/>
                      <a:pt x="41" y="904"/>
                      <a:pt x="42" y="904"/>
                    </a:cubicBezTo>
                    <a:cubicBezTo>
                      <a:pt x="43" y="904"/>
                      <a:pt x="43" y="904"/>
                      <a:pt x="43" y="904"/>
                    </a:cubicBezTo>
                    <a:cubicBezTo>
                      <a:pt x="44" y="905"/>
                      <a:pt x="44" y="905"/>
                      <a:pt x="45" y="905"/>
                    </a:cubicBezTo>
                    <a:cubicBezTo>
                      <a:pt x="45" y="905"/>
                      <a:pt x="45" y="905"/>
                      <a:pt x="45" y="905"/>
                    </a:cubicBezTo>
                    <a:cubicBezTo>
                      <a:pt x="45" y="905"/>
                      <a:pt x="46" y="904"/>
                      <a:pt x="46" y="904"/>
                    </a:cubicBezTo>
                    <a:cubicBezTo>
                      <a:pt x="46" y="904"/>
                      <a:pt x="46" y="903"/>
                      <a:pt x="46" y="903"/>
                    </a:cubicBezTo>
                    <a:cubicBezTo>
                      <a:pt x="46" y="902"/>
                      <a:pt x="46" y="902"/>
                      <a:pt x="45" y="902"/>
                    </a:cubicBezTo>
                    <a:cubicBezTo>
                      <a:pt x="45" y="902"/>
                      <a:pt x="43" y="900"/>
                      <a:pt x="39" y="898"/>
                    </a:cubicBezTo>
                    <a:cubicBezTo>
                      <a:pt x="33" y="894"/>
                      <a:pt x="24" y="889"/>
                      <a:pt x="17" y="884"/>
                    </a:cubicBezTo>
                    <a:cubicBezTo>
                      <a:pt x="13" y="882"/>
                      <a:pt x="10" y="880"/>
                      <a:pt x="7" y="878"/>
                    </a:cubicBezTo>
                    <a:cubicBezTo>
                      <a:pt x="6" y="878"/>
                      <a:pt x="5" y="877"/>
                      <a:pt x="4" y="877"/>
                    </a:cubicBezTo>
                    <a:cubicBezTo>
                      <a:pt x="4" y="876"/>
                      <a:pt x="4" y="876"/>
                      <a:pt x="4" y="876"/>
                    </a:cubicBezTo>
                    <a:cubicBezTo>
                      <a:pt x="4" y="876"/>
                      <a:pt x="4" y="876"/>
                      <a:pt x="4" y="876"/>
                    </a:cubicBezTo>
                    <a:cubicBezTo>
                      <a:pt x="4" y="876"/>
                      <a:pt x="4" y="876"/>
                      <a:pt x="4" y="876"/>
                    </a:cubicBezTo>
                    <a:cubicBezTo>
                      <a:pt x="3" y="877"/>
                      <a:pt x="3" y="877"/>
                      <a:pt x="3" y="877"/>
                    </a:cubicBezTo>
                    <a:cubicBezTo>
                      <a:pt x="4" y="876"/>
                      <a:pt x="4" y="876"/>
                      <a:pt x="4" y="876"/>
                    </a:cubicBezTo>
                    <a:cubicBezTo>
                      <a:pt x="4" y="876"/>
                      <a:pt x="4" y="876"/>
                      <a:pt x="4" y="876"/>
                    </a:cubicBezTo>
                    <a:cubicBezTo>
                      <a:pt x="3" y="877"/>
                      <a:pt x="3" y="877"/>
                      <a:pt x="3" y="877"/>
                    </a:cubicBezTo>
                    <a:cubicBezTo>
                      <a:pt x="4" y="876"/>
                      <a:pt x="4" y="876"/>
                      <a:pt x="4" y="876"/>
                    </a:cubicBezTo>
                    <a:cubicBezTo>
                      <a:pt x="3" y="877"/>
                      <a:pt x="3" y="877"/>
                      <a:pt x="3" y="877"/>
                    </a:cubicBezTo>
                    <a:cubicBezTo>
                      <a:pt x="4" y="877"/>
                      <a:pt x="4" y="877"/>
                      <a:pt x="4" y="877"/>
                    </a:cubicBezTo>
                    <a:cubicBezTo>
                      <a:pt x="4" y="876"/>
                      <a:pt x="4" y="876"/>
                      <a:pt x="4" y="876"/>
                    </a:cubicBezTo>
                    <a:cubicBezTo>
                      <a:pt x="3" y="877"/>
                      <a:pt x="3" y="877"/>
                      <a:pt x="3" y="877"/>
                    </a:cubicBezTo>
                    <a:cubicBezTo>
                      <a:pt x="4" y="877"/>
                      <a:pt x="4" y="877"/>
                      <a:pt x="4" y="877"/>
                    </a:cubicBezTo>
                    <a:cubicBezTo>
                      <a:pt x="3" y="877"/>
                      <a:pt x="3" y="877"/>
                      <a:pt x="3" y="877"/>
                    </a:cubicBezTo>
                    <a:cubicBezTo>
                      <a:pt x="4" y="878"/>
                      <a:pt x="4" y="878"/>
                      <a:pt x="4" y="878"/>
                    </a:cubicBezTo>
                    <a:cubicBezTo>
                      <a:pt x="4" y="877"/>
                      <a:pt x="4" y="877"/>
                      <a:pt x="4" y="877"/>
                    </a:cubicBezTo>
                    <a:cubicBezTo>
                      <a:pt x="3" y="877"/>
                      <a:pt x="3" y="877"/>
                      <a:pt x="3" y="877"/>
                    </a:cubicBezTo>
                    <a:cubicBezTo>
                      <a:pt x="4" y="878"/>
                      <a:pt x="4" y="878"/>
                      <a:pt x="4" y="878"/>
                    </a:cubicBezTo>
                    <a:cubicBezTo>
                      <a:pt x="3" y="877"/>
                      <a:pt x="3" y="877"/>
                      <a:pt x="3" y="877"/>
                    </a:cubicBezTo>
                    <a:cubicBezTo>
                      <a:pt x="2" y="878"/>
                      <a:pt x="2" y="878"/>
                      <a:pt x="2" y="878"/>
                    </a:cubicBezTo>
                    <a:cubicBezTo>
                      <a:pt x="44" y="898"/>
                      <a:pt x="44" y="898"/>
                      <a:pt x="44" y="898"/>
                    </a:cubicBezTo>
                    <a:cubicBezTo>
                      <a:pt x="45" y="898"/>
                      <a:pt x="46" y="898"/>
                      <a:pt x="46" y="897"/>
                    </a:cubicBezTo>
                    <a:cubicBezTo>
                      <a:pt x="46" y="897"/>
                      <a:pt x="46" y="896"/>
                      <a:pt x="46" y="895"/>
                    </a:cubicBezTo>
                    <a:cubicBezTo>
                      <a:pt x="4" y="870"/>
                      <a:pt x="4" y="870"/>
                      <a:pt x="4" y="870"/>
                    </a:cubicBezTo>
                    <a:cubicBezTo>
                      <a:pt x="3" y="871"/>
                      <a:pt x="3" y="871"/>
                      <a:pt x="3" y="871"/>
                    </a:cubicBezTo>
                    <a:cubicBezTo>
                      <a:pt x="5" y="872"/>
                      <a:pt x="5" y="872"/>
                      <a:pt x="5" y="872"/>
                    </a:cubicBezTo>
                    <a:cubicBezTo>
                      <a:pt x="4" y="871"/>
                      <a:pt x="4" y="871"/>
                      <a:pt x="4" y="871"/>
                    </a:cubicBezTo>
                    <a:cubicBezTo>
                      <a:pt x="4" y="872"/>
                      <a:pt x="4" y="872"/>
                      <a:pt x="4" y="872"/>
                    </a:cubicBezTo>
                    <a:cubicBezTo>
                      <a:pt x="4" y="872"/>
                      <a:pt x="5" y="872"/>
                      <a:pt x="5" y="872"/>
                    </a:cubicBezTo>
                    <a:cubicBezTo>
                      <a:pt x="4" y="871"/>
                      <a:pt x="4" y="871"/>
                      <a:pt x="4" y="871"/>
                    </a:cubicBezTo>
                    <a:cubicBezTo>
                      <a:pt x="4" y="872"/>
                      <a:pt x="4" y="872"/>
                      <a:pt x="4" y="872"/>
                    </a:cubicBezTo>
                    <a:cubicBezTo>
                      <a:pt x="4" y="871"/>
                      <a:pt x="4" y="871"/>
                      <a:pt x="4" y="871"/>
                    </a:cubicBezTo>
                    <a:cubicBezTo>
                      <a:pt x="4" y="872"/>
                      <a:pt x="4" y="872"/>
                      <a:pt x="4" y="872"/>
                    </a:cubicBezTo>
                    <a:cubicBezTo>
                      <a:pt x="4" y="872"/>
                      <a:pt x="4" y="872"/>
                      <a:pt x="4" y="872"/>
                    </a:cubicBezTo>
                    <a:cubicBezTo>
                      <a:pt x="4" y="871"/>
                      <a:pt x="4" y="871"/>
                      <a:pt x="4" y="871"/>
                    </a:cubicBezTo>
                    <a:cubicBezTo>
                      <a:pt x="4" y="872"/>
                      <a:pt x="4" y="872"/>
                      <a:pt x="4" y="872"/>
                    </a:cubicBezTo>
                    <a:cubicBezTo>
                      <a:pt x="4" y="872"/>
                      <a:pt x="4" y="872"/>
                      <a:pt x="4" y="872"/>
                    </a:cubicBezTo>
                    <a:cubicBezTo>
                      <a:pt x="4" y="872"/>
                      <a:pt x="4" y="872"/>
                      <a:pt x="4" y="872"/>
                    </a:cubicBezTo>
                    <a:cubicBezTo>
                      <a:pt x="4" y="872"/>
                      <a:pt x="4" y="872"/>
                      <a:pt x="4" y="872"/>
                    </a:cubicBezTo>
                    <a:cubicBezTo>
                      <a:pt x="4" y="872"/>
                      <a:pt x="4" y="872"/>
                      <a:pt x="4" y="872"/>
                    </a:cubicBezTo>
                    <a:cubicBezTo>
                      <a:pt x="4" y="872"/>
                      <a:pt x="4" y="872"/>
                      <a:pt x="4" y="872"/>
                    </a:cubicBezTo>
                    <a:cubicBezTo>
                      <a:pt x="4" y="872"/>
                      <a:pt x="5" y="873"/>
                      <a:pt x="6" y="873"/>
                    </a:cubicBezTo>
                    <a:cubicBezTo>
                      <a:pt x="11" y="875"/>
                      <a:pt x="21" y="879"/>
                      <a:pt x="29" y="883"/>
                    </a:cubicBezTo>
                    <a:cubicBezTo>
                      <a:pt x="33" y="885"/>
                      <a:pt x="37" y="887"/>
                      <a:pt x="40" y="888"/>
                    </a:cubicBezTo>
                    <a:cubicBezTo>
                      <a:pt x="43" y="890"/>
                      <a:pt x="44" y="891"/>
                      <a:pt x="44" y="891"/>
                    </a:cubicBezTo>
                    <a:cubicBezTo>
                      <a:pt x="45" y="891"/>
                      <a:pt x="45" y="891"/>
                      <a:pt x="46" y="891"/>
                    </a:cubicBezTo>
                    <a:cubicBezTo>
                      <a:pt x="46" y="890"/>
                      <a:pt x="47" y="890"/>
                      <a:pt x="47" y="889"/>
                    </a:cubicBezTo>
                    <a:cubicBezTo>
                      <a:pt x="46" y="889"/>
                      <a:pt x="46" y="889"/>
                      <a:pt x="46" y="888"/>
                    </a:cubicBezTo>
                    <a:cubicBezTo>
                      <a:pt x="46" y="888"/>
                      <a:pt x="46" y="888"/>
                      <a:pt x="46" y="888"/>
                    </a:cubicBezTo>
                    <a:cubicBezTo>
                      <a:pt x="46" y="888"/>
                      <a:pt x="45" y="888"/>
                      <a:pt x="45" y="887"/>
                    </a:cubicBezTo>
                    <a:cubicBezTo>
                      <a:pt x="39" y="883"/>
                      <a:pt x="3" y="862"/>
                      <a:pt x="3" y="861"/>
                    </a:cubicBezTo>
                    <a:cubicBezTo>
                      <a:pt x="2" y="863"/>
                      <a:pt x="2" y="863"/>
                      <a:pt x="2" y="863"/>
                    </a:cubicBezTo>
                    <a:cubicBezTo>
                      <a:pt x="4" y="864"/>
                      <a:pt x="4" y="864"/>
                      <a:pt x="4" y="864"/>
                    </a:cubicBezTo>
                    <a:cubicBezTo>
                      <a:pt x="3" y="863"/>
                      <a:pt x="3" y="863"/>
                      <a:pt x="3" y="863"/>
                    </a:cubicBezTo>
                    <a:cubicBezTo>
                      <a:pt x="3" y="864"/>
                      <a:pt x="3" y="864"/>
                      <a:pt x="3" y="864"/>
                    </a:cubicBezTo>
                    <a:cubicBezTo>
                      <a:pt x="3" y="864"/>
                      <a:pt x="4" y="864"/>
                      <a:pt x="4" y="864"/>
                    </a:cubicBezTo>
                    <a:cubicBezTo>
                      <a:pt x="3" y="863"/>
                      <a:pt x="3" y="863"/>
                      <a:pt x="3" y="863"/>
                    </a:cubicBezTo>
                    <a:cubicBezTo>
                      <a:pt x="3" y="864"/>
                      <a:pt x="3" y="864"/>
                      <a:pt x="3" y="864"/>
                    </a:cubicBezTo>
                    <a:cubicBezTo>
                      <a:pt x="3" y="863"/>
                      <a:pt x="3" y="863"/>
                      <a:pt x="3" y="863"/>
                    </a:cubicBezTo>
                    <a:cubicBezTo>
                      <a:pt x="3" y="864"/>
                      <a:pt x="3" y="864"/>
                      <a:pt x="3" y="864"/>
                    </a:cubicBezTo>
                    <a:cubicBezTo>
                      <a:pt x="3" y="864"/>
                      <a:pt x="3" y="864"/>
                      <a:pt x="3" y="864"/>
                    </a:cubicBezTo>
                    <a:cubicBezTo>
                      <a:pt x="3" y="863"/>
                      <a:pt x="3" y="863"/>
                      <a:pt x="3" y="863"/>
                    </a:cubicBezTo>
                    <a:cubicBezTo>
                      <a:pt x="3" y="864"/>
                      <a:pt x="3" y="864"/>
                      <a:pt x="3" y="864"/>
                    </a:cubicBezTo>
                    <a:cubicBezTo>
                      <a:pt x="3" y="863"/>
                      <a:pt x="3" y="863"/>
                      <a:pt x="3" y="863"/>
                    </a:cubicBezTo>
                    <a:cubicBezTo>
                      <a:pt x="3" y="864"/>
                      <a:pt x="3" y="864"/>
                      <a:pt x="3" y="864"/>
                    </a:cubicBezTo>
                    <a:cubicBezTo>
                      <a:pt x="3" y="864"/>
                      <a:pt x="3" y="864"/>
                      <a:pt x="3" y="864"/>
                    </a:cubicBezTo>
                    <a:cubicBezTo>
                      <a:pt x="3" y="863"/>
                      <a:pt x="3" y="863"/>
                      <a:pt x="3" y="863"/>
                    </a:cubicBezTo>
                    <a:cubicBezTo>
                      <a:pt x="3" y="864"/>
                      <a:pt x="3" y="864"/>
                      <a:pt x="3" y="864"/>
                    </a:cubicBezTo>
                    <a:cubicBezTo>
                      <a:pt x="3" y="864"/>
                      <a:pt x="3" y="864"/>
                      <a:pt x="3" y="864"/>
                    </a:cubicBezTo>
                    <a:cubicBezTo>
                      <a:pt x="3" y="864"/>
                      <a:pt x="3" y="864"/>
                      <a:pt x="3" y="864"/>
                    </a:cubicBezTo>
                    <a:cubicBezTo>
                      <a:pt x="3" y="864"/>
                      <a:pt x="3" y="864"/>
                      <a:pt x="3" y="864"/>
                    </a:cubicBezTo>
                    <a:cubicBezTo>
                      <a:pt x="3" y="864"/>
                      <a:pt x="3" y="864"/>
                      <a:pt x="3" y="864"/>
                    </a:cubicBezTo>
                    <a:cubicBezTo>
                      <a:pt x="3" y="864"/>
                      <a:pt x="3" y="864"/>
                      <a:pt x="3" y="864"/>
                    </a:cubicBezTo>
                    <a:cubicBezTo>
                      <a:pt x="3" y="864"/>
                      <a:pt x="4" y="865"/>
                      <a:pt x="5" y="865"/>
                    </a:cubicBezTo>
                    <a:cubicBezTo>
                      <a:pt x="10" y="867"/>
                      <a:pt x="19" y="871"/>
                      <a:pt x="27" y="875"/>
                    </a:cubicBezTo>
                    <a:cubicBezTo>
                      <a:pt x="31" y="877"/>
                      <a:pt x="35" y="879"/>
                      <a:pt x="38" y="880"/>
                    </a:cubicBezTo>
                    <a:cubicBezTo>
                      <a:pt x="39" y="881"/>
                      <a:pt x="41" y="881"/>
                      <a:pt x="41" y="882"/>
                    </a:cubicBezTo>
                    <a:cubicBezTo>
                      <a:pt x="42" y="882"/>
                      <a:pt x="42" y="882"/>
                      <a:pt x="43" y="882"/>
                    </a:cubicBezTo>
                    <a:cubicBezTo>
                      <a:pt x="43" y="882"/>
                      <a:pt x="43" y="882"/>
                      <a:pt x="43" y="882"/>
                    </a:cubicBezTo>
                    <a:cubicBezTo>
                      <a:pt x="43" y="882"/>
                      <a:pt x="43" y="882"/>
                      <a:pt x="44" y="882"/>
                    </a:cubicBezTo>
                    <a:cubicBezTo>
                      <a:pt x="44" y="882"/>
                      <a:pt x="44" y="882"/>
                      <a:pt x="44" y="882"/>
                    </a:cubicBezTo>
                    <a:cubicBezTo>
                      <a:pt x="44" y="882"/>
                      <a:pt x="45" y="882"/>
                      <a:pt x="45" y="882"/>
                    </a:cubicBezTo>
                    <a:cubicBezTo>
                      <a:pt x="45" y="881"/>
                      <a:pt x="45" y="881"/>
                      <a:pt x="45" y="881"/>
                    </a:cubicBezTo>
                    <a:cubicBezTo>
                      <a:pt x="45" y="880"/>
                      <a:pt x="45" y="880"/>
                      <a:pt x="44" y="880"/>
                    </a:cubicBezTo>
                    <a:cubicBezTo>
                      <a:pt x="5" y="855"/>
                      <a:pt x="5" y="855"/>
                      <a:pt x="5" y="855"/>
                    </a:cubicBezTo>
                    <a:cubicBezTo>
                      <a:pt x="4" y="856"/>
                      <a:pt x="4" y="856"/>
                      <a:pt x="4" y="856"/>
                    </a:cubicBezTo>
                    <a:cubicBezTo>
                      <a:pt x="5" y="857"/>
                      <a:pt x="5" y="857"/>
                      <a:pt x="5" y="857"/>
                    </a:cubicBezTo>
                    <a:cubicBezTo>
                      <a:pt x="4" y="856"/>
                      <a:pt x="4" y="856"/>
                      <a:pt x="4" y="856"/>
                    </a:cubicBezTo>
                    <a:cubicBezTo>
                      <a:pt x="4" y="857"/>
                      <a:pt x="4" y="857"/>
                      <a:pt x="4" y="857"/>
                    </a:cubicBezTo>
                    <a:cubicBezTo>
                      <a:pt x="4" y="857"/>
                      <a:pt x="5" y="857"/>
                      <a:pt x="5" y="857"/>
                    </a:cubicBezTo>
                    <a:cubicBezTo>
                      <a:pt x="4" y="856"/>
                      <a:pt x="4" y="856"/>
                      <a:pt x="4" y="856"/>
                    </a:cubicBezTo>
                    <a:cubicBezTo>
                      <a:pt x="4" y="857"/>
                      <a:pt x="4" y="857"/>
                      <a:pt x="4" y="857"/>
                    </a:cubicBezTo>
                    <a:cubicBezTo>
                      <a:pt x="4" y="856"/>
                      <a:pt x="4" y="856"/>
                      <a:pt x="4" y="856"/>
                    </a:cubicBezTo>
                    <a:cubicBezTo>
                      <a:pt x="4" y="857"/>
                      <a:pt x="4" y="857"/>
                      <a:pt x="4" y="857"/>
                    </a:cubicBezTo>
                    <a:cubicBezTo>
                      <a:pt x="4" y="857"/>
                      <a:pt x="4" y="857"/>
                      <a:pt x="4" y="857"/>
                    </a:cubicBezTo>
                    <a:cubicBezTo>
                      <a:pt x="4" y="856"/>
                      <a:pt x="4" y="856"/>
                      <a:pt x="4" y="856"/>
                    </a:cubicBezTo>
                    <a:cubicBezTo>
                      <a:pt x="4" y="857"/>
                      <a:pt x="4" y="857"/>
                      <a:pt x="4" y="857"/>
                    </a:cubicBezTo>
                    <a:cubicBezTo>
                      <a:pt x="4" y="856"/>
                      <a:pt x="4" y="856"/>
                      <a:pt x="4" y="856"/>
                    </a:cubicBezTo>
                    <a:cubicBezTo>
                      <a:pt x="4" y="857"/>
                      <a:pt x="4" y="857"/>
                      <a:pt x="4" y="857"/>
                    </a:cubicBezTo>
                    <a:cubicBezTo>
                      <a:pt x="4" y="857"/>
                      <a:pt x="4" y="857"/>
                      <a:pt x="4" y="857"/>
                    </a:cubicBezTo>
                    <a:cubicBezTo>
                      <a:pt x="4" y="856"/>
                      <a:pt x="4" y="856"/>
                      <a:pt x="4" y="856"/>
                    </a:cubicBezTo>
                    <a:cubicBezTo>
                      <a:pt x="4" y="857"/>
                      <a:pt x="4" y="857"/>
                      <a:pt x="4" y="857"/>
                    </a:cubicBezTo>
                    <a:cubicBezTo>
                      <a:pt x="4" y="857"/>
                      <a:pt x="4" y="857"/>
                      <a:pt x="4" y="857"/>
                    </a:cubicBezTo>
                    <a:cubicBezTo>
                      <a:pt x="4" y="857"/>
                      <a:pt x="5" y="858"/>
                      <a:pt x="6" y="858"/>
                    </a:cubicBezTo>
                    <a:cubicBezTo>
                      <a:pt x="11" y="860"/>
                      <a:pt x="20" y="865"/>
                      <a:pt x="28" y="869"/>
                    </a:cubicBezTo>
                    <a:cubicBezTo>
                      <a:pt x="36" y="873"/>
                      <a:pt x="43" y="876"/>
                      <a:pt x="43" y="876"/>
                    </a:cubicBezTo>
                    <a:cubicBezTo>
                      <a:pt x="44" y="876"/>
                      <a:pt x="44" y="876"/>
                      <a:pt x="45" y="876"/>
                    </a:cubicBezTo>
                    <a:cubicBezTo>
                      <a:pt x="45" y="876"/>
                      <a:pt x="45" y="875"/>
                      <a:pt x="45" y="875"/>
                    </a:cubicBezTo>
                    <a:cubicBezTo>
                      <a:pt x="45" y="874"/>
                      <a:pt x="45" y="874"/>
                      <a:pt x="45" y="874"/>
                    </a:cubicBezTo>
                    <a:cubicBezTo>
                      <a:pt x="45" y="874"/>
                      <a:pt x="45" y="874"/>
                      <a:pt x="45" y="874"/>
                    </a:cubicBezTo>
                    <a:cubicBezTo>
                      <a:pt x="45" y="873"/>
                      <a:pt x="44" y="873"/>
                      <a:pt x="44" y="873"/>
                    </a:cubicBezTo>
                    <a:cubicBezTo>
                      <a:pt x="41" y="871"/>
                      <a:pt x="31" y="865"/>
                      <a:pt x="22" y="859"/>
                    </a:cubicBezTo>
                    <a:cubicBezTo>
                      <a:pt x="13" y="853"/>
                      <a:pt x="4" y="848"/>
                      <a:pt x="4" y="848"/>
                    </a:cubicBezTo>
                    <a:cubicBezTo>
                      <a:pt x="4" y="849"/>
                      <a:pt x="4" y="849"/>
                      <a:pt x="4" y="849"/>
                    </a:cubicBezTo>
                    <a:cubicBezTo>
                      <a:pt x="3" y="851"/>
                      <a:pt x="3" y="851"/>
                      <a:pt x="3" y="851"/>
                    </a:cubicBezTo>
                    <a:cubicBezTo>
                      <a:pt x="44" y="870"/>
                      <a:pt x="44" y="870"/>
                      <a:pt x="44" y="870"/>
                    </a:cubicBezTo>
                    <a:cubicBezTo>
                      <a:pt x="44" y="870"/>
                      <a:pt x="45" y="870"/>
                      <a:pt x="46" y="869"/>
                    </a:cubicBezTo>
                    <a:cubicBezTo>
                      <a:pt x="46" y="869"/>
                      <a:pt x="46" y="868"/>
                      <a:pt x="45" y="867"/>
                    </a:cubicBezTo>
                    <a:cubicBezTo>
                      <a:pt x="2" y="841"/>
                      <a:pt x="2" y="841"/>
                      <a:pt x="2" y="841"/>
                    </a:cubicBezTo>
                    <a:cubicBezTo>
                      <a:pt x="2" y="842"/>
                      <a:pt x="2" y="842"/>
                      <a:pt x="2" y="842"/>
                    </a:cubicBezTo>
                    <a:cubicBezTo>
                      <a:pt x="3" y="843"/>
                      <a:pt x="3" y="843"/>
                      <a:pt x="3" y="843"/>
                    </a:cubicBezTo>
                    <a:cubicBezTo>
                      <a:pt x="2" y="842"/>
                      <a:pt x="2" y="842"/>
                      <a:pt x="2" y="842"/>
                    </a:cubicBezTo>
                    <a:cubicBezTo>
                      <a:pt x="2" y="843"/>
                      <a:pt x="2" y="843"/>
                      <a:pt x="2" y="843"/>
                    </a:cubicBezTo>
                    <a:cubicBezTo>
                      <a:pt x="3" y="843"/>
                      <a:pt x="3" y="843"/>
                      <a:pt x="3" y="843"/>
                    </a:cubicBezTo>
                    <a:cubicBezTo>
                      <a:pt x="2" y="842"/>
                      <a:pt x="2" y="842"/>
                      <a:pt x="2" y="842"/>
                    </a:cubicBezTo>
                    <a:cubicBezTo>
                      <a:pt x="2" y="843"/>
                      <a:pt x="2" y="843"/>
                      <a:pt x="2" y="843"/>
                    </a:cubicBezTo>
                    <a:cubicBezTo>
                      <a:pt x="2" y="842"/>
                      <a:pt x="2" y="842"/>
                      <a:pt x="2" y="842"/>
                    </a:cubicBezTo>
                    <a:cubicBezTo>
                      <a:pt x="2" y="843"/>
                      <a:pt x="2" y="843"/>
                      <a:pt x="2" y="843"/>
                    </a:cubicBezTo>
                    <a:cubicBezTo>
                      <a:pt x="2" y="843"/>
                      <a:pt x="2" y="843"/>
                      <a:pt x="2" y="843"/>
                    </a:cubicBezTo>
                    <a:cubicBezTo>
                      <a:pt x="2" y="842"/>
                      <a:pt x="2" y="842"/>
                      <a:pt x="2" y="842"/>
                    </a:cubicBezTo>
                    <a:cubicBezTo>
                      <a:pt x="2" y="843"/>
                      <a:pt x="2" y="843"/>
                      <a:pt x="2" y="843"/>
                    </a:cubicBezTo>
                    <a:cubicBezTo>
                      <a:pt x="2" y="843"/>
                      <a:pt x="2" y="843"/>
                      <a:pt x="2" y="843"/>
                    </a:cubicBezTo>
                    <a:cubicBezTo>
                      <a:pt x="2" y="843"/>
                      <a:pt x="2" y="843"/>
                      <a:pt x="2" y="843"/>
                    </a:cubicBezTo>
                    <a:cubicBezTo>
                      <a:pt x="2" y="843"/>
                      <a:pt x="2" y="843"/>
                      <a:pt x="2" y="843"/>
                    </a:cubicBezTo>
                    <a:cubicBezTo>
                      <a:pt x="2" y="843"/>
                      <a:pt x="2" y="843"/>
                      <a:pt x="2" y="843"/>
                    </a:cubicBezTo>
                    <a:cubicBezTo>
                      <a:pt x="2" y="843"/>
                      <a:pt x="2" y="843"/>
                      <a:pt x="2" y="843"/>
                    </a:cubicBezTo>
                    <a:cubicBezTo>
                      <a:pt x="2" y="843"/>
                      <a:pt x="3" y="844"/>
                      <a:pt x="4" y="844"/>
                    </a:cubicBezTo>
                    <a:cubicBezTo>
                      <a:pt x="9" y="847"/>
                      <a:pt x="19" y="852"/>
                      <a:pt x="27" y="856"/>
                    </a:cubicBezTo>
                    <a:cubicBezTo>
                      <a:pt x="31" y="859"/>
                      <a:pt x="36" y="861"/>
                      <a:pt x="39" y="862"/>
                    </a:cubicBezTo>
                    <a:cubicBezTo>
                      <a:pt x="40" y="863"/>
                      <a:pt x="41" y="864"/>
                      <a:pt x="42" y="864"/>
                    </a:cubicBezTo>
                    <a:cubicBezTo>
                      <a:pt x="43" y="864"/>
                      <a:pt x="43" y="865"/>
                      <a:pt x="44" y="865"/>
                    </a:cubicBezTo>
                    <a:cubicBezTo>
                      <a:pt x="44" y="865"/>
                      <a:pt x="44" y="865"/>
                      <a:pt x="44" y="865"/>
                    </a:cubicBezTo>
                    <a:cubicBezTo>
                      <a:pt x="45" y="865"/>
                      <a:pt x="45" y="865"/>
                      <a:pt x="45" y="865"/>
                    </a:cubicBezTo>
                    <a:cubicBezTo>
                      <a:pt x="45" y="865"/>
                      <a:pt x="45" y="865"/>
                      <a:pt x="45" y="865"/>
                    </a:cubicBezTo>
                    <a:cubicBezTo>
                      <a:pt x="46" y="865"/>
                      <a:pt x="46" y="865"/>
                      <a:pt x="46" y="864"/>
                    </a:cubicBezTo>
                    <a:cubicBezTo>
                      <a:pt x="46" y="864"/>
                      <a:pt x="46" y="864"/>
                      <a:pt x="46" y="864"/>
                    </a:cubicBezTo>
                    <a:cubicBezTo>
                      <a:pt x="46" y="863"/>
                      <a:pt x="46" y="863"/>
                      <a:pt x="46" y="863"/>
                    </a:cubicBezTo>
                    <a:cubicBezTo>
                      <a:pt x="46" y="862"/>
                      <a:pt x="46" y="862"/>
                      <a:pt x="46" y="862"/>
                    </a:cubicBezTo>
                    <a:cubicBezTo>
                      <a:pt x="46" y="862"/>
                      <a:pt x="45" y="862"/>
                      <a:pt x="45" y="862"/>
                    </a:cubicBezTo>
                    <a:cubicBezTo>
                      <a:pt x="42" y="860"/>
                      <a:pt x="31" y="853"/>
                      <a:pt x="22" y="847"/>
                    </a:cubicBezTo>
                    <a:cubicBezTo>
                      <a:pt x="17" y="844"/>
                      <a:pt x="12" y="841"/>
                      <a:pt x="9" y="839"/>
                    </a:cubicBezTo>
                    <a:cubicBezTo>
                      <a:pt x="7" y="838"/>
                      <a:pt x="5" y="837"/>
                      <a:pt x="4" y="837"/>
                    </a:cubicBezTo>
                    <a:cubicBezTo>
                      <a:pt x="4" y="836"/>
                      <a:pt x="4" y="836"/>
                      <a:pt x="3" y="836"/>
                    </a:cubicBezTo>
                    <a:cubicBezTo>
                      <a:pt x="3" y="836"/>
                      <a:pt x="3" y="836"/>
                      <a:pt x="3" y="836"/>
                    </a:cubicBezTo>
                    <a:cubicBezTo>
                      <a:pt x="3" y="836"/>
                      <a:pt x="3" y="836"/>
                      <a:pt x="3" y="836"/>
                    </a:cubicBezTo>
                    <a:cubicBezTo>
                      <a:pt x="3" y="836"/>
                      <a:pt x="3" y="836"/>
                      <a:pt x="3" y="836"/>
                    </a:cubicBezTo>
                    <a:cubicBezTo>
                      <a:pt x="3" y="836"/>
                      <a:pt x="3" y="836"/>
                      <a:pt x="3" y="836"/>
                    </a:cubicBezTo>
                    <a:cubicBezTo>
                      <a:pt x="3" y="836"/>
                      <a:pt x="3" y="836"/>
                      <a:pt x="3" y="836"/>
                    </a:cubicBezTo>
                    <a:cubicBezTo>
                      <a:pt x="3" y="836"/>
                      <a:pt x="3" y="836"/>
                      <a:pt x="3" y="836"/>
                    </a:cubicBezTo>
                    <a:cubicBezTo>
                      <a:pt x="2" y="837"/>
                      <a:pt x="2" y="837"/>
                      <a:pt x="2" y="837"/>
                    </a:cubicBezTo>
                    <a:cubicBezTo>
                      <a:pt x="3" y="836"/>
                      <a:pt x="3" y="836"/>
                      <a:pt x="3" y="836"/>
                    </a:cubicBezTo>
                    <a:cubicBezTo>
                      <a:pt x="3" y="836"/>
                      <a:pt x="3" y="836"/>
                      <a:pt x="3" y="836"/>
                    </a:cubicBezTo>
                    <a:cubicBezTo>
                      <a:pt x="2" y="837"/>
                      <a:pt x="2" y="837"/>
                      <a:pt x="2" y="837"/>
                    </a:cubicBezTo>
                    <a:cubicBezTo>
                      <a:pt x="3" y="836"/>
                      <a:pt x="3" y="836"/>
                      <a:pt x="3" y="836"/>
                    </a:cubicBezTo>
                    <a:cubicBezTo>
                      <a:pt x="2" y="837"/>
                      <a:pt x="2" y="837"/>
                      <a:pt x="2" y="837"/>
                    </a:cubicBezTo>
                    <a:cubicBezTo>
                      <a:pt x="4" y="837"/>
                      <a:pt x="4" y="837"/>
                      <a:pt x="4" y="837"/>
                    </a:cubicBezTo>
                    <a:cubicBezTo>
                      <a:pt x="4" y="836"/>
                      <a:pt x="3" y="836"/>
                      <a:pt x="3" y="836"/>
                    </a:cubicBezTo>
                    <a:cubicBezTo>
                      <a:pt x="2" y="837"/>
                      <a:pt x="2" y="837"/>
                      <a:pt x="2" y="837"/>
                    </a:cubicBezTo>
                    <a:cubicBezTo>
                      <a:pt x="4" y="837"/>
                      <a:pt x="4" y="837"/>
                      <a:pt x="4" y="837"/>
                    </a:cubicBezTo>
                    <a:cubicBezTo>
                      <a:pt x="2" y="837"/>
                      <a:pt x="2" y="837"/>
                      <a:pt x="2" y="837"/>
                    </a:cubicBezTo>
                    <a:cubicBezTo>
                      <a:pt x="1" y="838"/>
                      <a:pt x="1" y="838"/>
                      <a:pt x="1" y="838"/>
                    </a:cubicBezTo>
                    <a:cubicBezTo>
                      <a:pt x="43" y="857"/>
                      <a:pt x="43" y="857"/>
                      <a:pt x="43" y="857"/>
                    </a:cubicBezTo>
                    <a:cubicBezTo>
                      <a:pt x="44" y="857"/>
                      <a:pt x="45" y="857"/>
                      <a:pt x="45" y="856"/>
                    </a:cubicBezTo>
                    <a:cubicBezTo>
                      <a:pt x="46" y="855"/>
                      <a:pt x="45" y="854"/>
                      <a:pt x="45" y="854"/>
                    </a:cubicBezTo>
                    <a:cubicBezTo>
                      <a:pt x="45" y="854"/>
                      <a:pt x="42" y="853"/>
                      <a:pt x="38" y="850"/>
                    </a:cubicBezTo>
                    <a:cubicBezTo>
                      <a:pt x="33" y="847"/>
                      <a:pt x="24" y="842"/>
                      <a:pt x="17" y="838"/>
                    </a:cubicBezTo>
                    <a:cubicBezTo>
                      <a:pt x="14" y="835"/>
                      <a:pt x="10" y="833"/>
                      <a:pt x="8" y="832"/>
                    </a:cubicBezTo>
                    <a:cubicBezTo>
                      <a:pt x="7" y="831"/>
                      <a:pt x="6" y="831"/>
                      <a:pt x="5" y="830"/>
                    </a:cubicBezTo>
                    <a:cubicBezTo>
                      <a:pt x="5" y="830"/>
                      <a:pt x="5" y="830"/>
                      <a:pt x="5" y="830"/>
                    </a:cubicBezTo>
                    <a:cubicBezTo>
                      <a:pt x="5" y="829"/>
                      <a:pt x="5" y="829"/>
                      <a:pt x="5" y="829"/>
                    </a:cubicBezTo>
                    <a:cubicBezTo>
                      <a:pt x="4" y="830"/>
                      <a:pt x="4" y="830"/>
                      <a:pt x="4" y="830"/>
                    </a:cubicBezTo>
                    <a:cubicBezTo>
                      <a:pt x="5" y="830"/>
                      <a:pt x="5" y="830"/>
                      <a:pt x="5" y="830"/>
                    </a:cubicBezTo>
                    <a:cubicBezTo>
                      <a:pt x="5" y="829"/>
                      <a:pt x="5" y="829"/>
                      <a:pt x="5" y="829"/>
                    </a:cubicBezTo>
                    <a:cubicBezTo>
                      <a:pt x="4" y="830"/>
                      <a:pt x="4" y="830"/>
                      <a:pt x="4" y="830"/>
                    </a:cubicBezTo>
                    <a:cubicBezTo>
                      <a:pt x="5" y="830"/>
                      <a:pt x="5" y="830"/>
                      <a:pt x="5" y="830"/>
                    </a:cubicBezTo>
                    <a:cubicBezTo>
                      <a:pt x="4" y="830"/>
                      <a:pt x="4" y="830"/>
                      <a:pt x="4" y="830"/>
                    </a:cubicBezTo>
                    <a:cubicBezTo>
                      <a:pt x="5" y="830"/>
                      <a:pt x="5" y="830"/>
                      <a:pt x="5" y="830"/>
                    </a:cubicBezTo>
                    <a:cubicBezTo>
                      <a:pt x="5" y="830"/>
                      <a:pt x="5" y="830"/>
                      <a:pt x="5" y="830"/>
                    </a:cubicBezTo>
                    <a:cubicBezTo>
                      <a:pt x="4" y="830"/>
                      <a:pt x="4" y="830"/>
                      <a:pt x="4" y="830"/>
                    </a:cubicBezTo>
                    <a:cubicBezTo>
                      <a:pt x="5" y="830"/>
                      <a:pt x="5" y="830"/>
                      <a:pt x="5" y="830"/>
                    </a:cubicBezTo>
                    <a:cubicBezTo>
                      <a:pt x="4" y="830"/>
                      <a:pt x="4" y="830"/>
                      <a:pt x="4" y="830"/>
                    </a:cubicBezTo>
                    <a:cubicBezTo>
                      <a:pt x="5" y="831"/>
                      <a:pt x="5" y="831"/>
                      <a:pt x="5" y="831"/>
                    </a:cubicBezTo>
                    <a:cubicBezTo>
                      <a:pt x="5" y="830"/>
                      <a:pt x="5" y="830"/>
                      <a:pt x="5" y="830"/>
                    </a:cubicBezTo>
                    <a:cubicBezTo>
                      <a:pt x="4" y="830"/>
                      <a:pt x="4" y="830"/>
                      <a:pt x="4" y="830"/>
                    </a:cubicBezTo>
                    <a:cubicBezTo>
                      <a:pt x="5" y="831"/>
                      <a:pt x="5" y="831"/>
                      <a:pt x="5" y="831"/>
                    </a:cubicBezTo>
                    <a:cubicBezTo>
                      <a:pt x="5" y="831"/>
                      <a:pt x="5" y="831"/>
                      <a:pt x="5" y="831"/>
                    </a:cubicBezTo>
                    <a:cubicBezTo>
                      <a:pt x="4" y="830"/>
                      <a:pt x="4" y="830"/>
                      <a:pt x="4" y="830"/>
                    </a:cubicBezTo>
                    <a:cubicBezTo>
                      <a:pt x="4" y="831"/>
                      <a:pt x="4" y="831"/>
                      <a:pt x="4" y="831"/>
                    </a:cubicBezTo>
                    <a:cubicBezTo>
                      <a:pt x="5" y="831"/>
                      <a:pt x="5" y="831"/>
                      <a:pt x="5" y="831"/>
                    </a:cubicBezTo>
                    <a:cubicBezTo>
                      <a:pt x="4" y="830"/>
                      <a:pt x="4" y="830"/>
                      <a:pt x="4" y="830"/>
                    </a:cubicBezTo>
                    <a:cubicBezTo>
                      <a:pt x="4" y="831"/>
                      <a:pt x="4" y="831"/>
                      <a:pt x="4" y="831"/>
                    </a:cubicBezTo>
                    <a:cubicBezTo>
                      <a:pt x="4" y="830"/>
                      <a:pt x="4" y="830"/>
                      <a:pt x="4" y="830"/>
                    </a:cubicBezTo>
                    <a:cubicBezTo>
                      <a:pt x="4" y="832"/>
                      <a:pt x="4" y="832"/>
                      <a:pt x="4" y="832"/>
                    </a:cubicBezTo>
                    <a:cubicBezTo>
                      <a:pt x="4" y="831"/>
                      <a:pt x="4" y="831"/>
                      <a:pt x="4" y="831"/>
                    </a:cubicBezTo>
                    <a:cubicBezTo>
                      <a:pt x="4" y="830"/>
                      <a:pt x="4" y="830"/>
                      <a:pt x="4" y="830"/>
                    </a:cubicBezTo>
                    <a:cubicBezTo>
                      <a:pt x="4" y="832"/>
                      <a:pt x="4" y="832"/>
                      <a:pt x="4" y="832"/>
                    </a:cubicBezTo>
                    <a:cubicBezTo>
                      <a:pt x="4" y="830"/>
                      <a:pt x="4" y="830"/>
                      <a:pt x="4" y="830"/>
                    </a:cubicBezTo>
                    <a:cubicBezTo>
                      <a:pt x="3" y="831"/>
                      <a:pt x="3" y="831"/>
                      <a:pt x="3" y="831"/>
                    </a:cubicBezTo>
                    <a:cubicBezTo>
                      <a:pt x="4" y="832"/>
                      <a:pt x="4" y="832"/>
                      <a:pt x="4" y="832"/>
                    </a:cubicBezTo>
                    <a:cubicBezTo>
                      <a:pt x="4" y="830"/>
                      <a:pt x="4" y="830"/>
                      <a:pt x="4" y="830"/>
                    </a:cubicBezTo>
                    <a:cubicBezTo>
                      <a:pt x="3" y="831"/>
                      <a:pt x="3" y="831"/>
                      <a:pt x="3" y="831"/>
                    </a:cubicBezTo>
                    <a:cubicBezTo>
                      <a:pt x="3" y="831"/>
                      <a:pt x="3" y="831"/>
                      <a:pt x="3" y="831"/>
                    </a:cubicBezTo>
                    <a:cubicBezTo>
                      <a:pt x="3" y="831"/>
                      <a:pt x="3" y="831"/>
                      <a:pt x="3" y="831"/>
                    </a:cubicBezTo>
                    <a:cubicBezTo>
                      <a:pt x="3" y="831"/>
                      <a:pt x="3" y="831"/>
                      <a:pt x="3" y="831"/>
                    </a:cubicBezTo>
                    <a:cubicBezTo>
                      <a:pt x="3" y="831"/>
                      <a:pt x="3" y="831"/>
                      <a:pt x="3" y="831"/>
                    </a:cubicBezTo>
                    <a:cubicBezTo>
                      <a:pt x="3" y="831"/>
                      <a:pt x="3" y="831"/>
                      <a:pt x="3" y="831"/>
                    </a:cubicBezTo>
                    <a:cubicBezTo>
                      <a:pt x="3" y="831"/>
                      <a:pt x="3" y="831"/>
                      <a:pt x="3" y="831"/>
                    </a:cubicBezTo>
                    <a:cubicBezTo>
                      <a:pt x="4" y="832"/>
                      <a:pt x="6" y="833"/>
                      <a:pt x="10" y="835"/>
                    </a:cubicBezTo>
                    <a:cubicBezTo>
                      <a:pt x="16" y="838"/>
                      <a:pt x="23" y="841"/>
                      <a:pt x="30" y="845"/>
                    </a:cubicBezTo>
                    <a:cubicBezTo>
                      <a:pt x="34" y="846"/>
                      <a:pt x="37" y="848"/>
                      <a:pt x="39" y="849"/>
                    </a:cubicBezTo>
                    <a:cubicBezTo>
                      <a:pt x="40" y="849"/>
                      <a:pt x="41" y="850"/>
                      <a:pt x="42" y="850"/>
                    </a:cubicBezTo>
                    <a:cubicBezTo>
                      <a:pt x="43" y="850"/>
                      <a:pt x="43" y="850"/>
                      <a:pt x="43" y="850"/>
                    </a:cubicBezTo>
                    <a:cubicBezTo>
                      <a:pt x="44" y="850"/>
                      <a:pt x="44" y="851"/>
                      <a:pt x="44" y="851"/>
                    </a:cubicBezTo>
                    <a:cubicBezTo>
                      <a:pt x="45" y="850"/>
                      <a:pt x="45" y="850"/>
                      <a:pt x="45" y="850"/>
                    </a:cubicBezTo>
                    <a:cubicBezTo>
                      <a:pt x="45" y="850"/>
                      <a:pt x="46" y="850"/>
                      <a:pt x="46" y="850"/>
                    </a:cubicBezTo>
                    <a:cubicBezTo>
                      <a:pt x="46" y="849"/>
                      <a:pt x="46" y="849"/>
                      <a:pt x="46" y="849"/>
                    </a:cubicBezTo>
                    <a:cubicBezTo>
                      <a:pt x="46" y="848"/>
                      <a:pt x="46" y="848"/>
                      <a:pt x="45" y="848"/>
                    </a:cubicBezTo>
                    <a:cubicBezTo>
                      <a:pt x="45" y="848"/>
                      <a:pt x="43" y="846"/>
                      <a:pt x="39" y="844"/>
                    </a:cubicBezTo>
                    <a:cubicBezTo>
                      <a:pt x="33" y="840"/>
                      <a:pt x="25" y="835"/>
                      <a:pt x="17" y="831"/>
                    </a:cubicBezTo>
                    <a:cubicBezTo>
                      <a:pt x="14" y="828"/>
                      <a:pt x="10" y="826"/>
                      <a:pt x="8" y="825"/>
                    </a:cubicBezTo>
                    <a:cubicBezTo>
                      <a:pt x="7" y="824"/>
                      <a:pt x="6" y="823"/>
                      <a:pt x="5" y="823"/>
                    </a:cubicBezTo>
                    <a:cubicBezTo>
                      <a:pt x="5" y="823"/>
                      <a:pt x="5" y="823"/>
                      <a:pt x="5" y="823"/>
                    </a:cubicBezTo>
                    <a:cubicBezTo>
                      <a:pt x="5" y="822"/>
                      <a:pt x="5" y="822"/>
                      <a:pt x="5" y="822"/>
                    </a:cubicBezTo>
                    <a:cubicBezTo>
                      <a:pt x="5" y="822"/>
                      <a:pt x="5" y="822"/>
                      <a:pt x="5" y="822"/>
                    </a:cubicBezTo>
                    <a:cubicBezTo>
                      <a:pt x="4" y="823"/>
                      <a:pt x="4" y="823"/>
                      <a:pt x="4" y="823"/>
                    </a:cubicBezTo>
                    <a:cubicBezTo>
                      <a:pt x="5" y="823"/>
                      <a:pt x="5" y="823"/>
                      <a:pt x="5" y="823"/>
                    </a:cubicBezTo>
                    <a:cubicBezTo>
                      <a:pt x="5" y="822"/>
                      <a:pt x="5" y="822"/>
                      <a:pt x="5" y="822"/>
                    </a:cubicBezTo>
                    <a:cubicBezTo>
                      <a:pt x="4" y="823"/>
                      <a:pt x="4" y="823"/>
                      <a:pt x="4" y="823"/>
                    </a:cubicBezTo>
                    <a:cubicBezTo>
                      <a:pt x="5" y="823"/>
                      <a:pt x="5" y="823"/>
                      <a:pt x="5" y="823"/>
                    </a:cubicBezTo>
                    <a:cubicBezTo>
                      <a:pt x="4" y="823"/>
                      <a:pt x="4" y="823"/>
                      <a:pt x="4" y="823"/>
                    </a:cubicBezTo>
                    <a:cubicBezTo>
                      <a:pt x="5" y="823"/>
                      <a:pt x="5" y="823"/>
                      <a:pt x="5" y="823"/>
                    </a:cubicBezTo>
                    <a:cubicBezTo>
                      <a:pt x="5" y="823"/>
                      <a:pt x="5" y="823"/>
                      <a:pt x="5" y="823"/>
                    </a:cubicBezTo>
                    <a:cubicBezTo>
                      <a:pt x="4" y="823"/>
                      <a:pt x="4" y="823"/>
                      <a:pt x="4" y="823"/>
                    </a:cubicBezTo>
                    <a:cubicBezTo>
                      <a:pt x="5" y="823"/>
                      <a:pt x="5" y="823"/>
                      <a:pt x="5" y="823"/>
                    </a:cubicBezTo>
                    <a:cubicBezTo>
                      <a:pt x="4" y="823"/>
                      <a:pt x="4" y="823"/>
                      <a:pt x="4" y="823"/>
                    </a:cubicBezTo>
                    <a:cubicBezTo>
                      <a:pt x="5" y="824"/>
                      <a:pt x="5" y="824"/>
                      <a:pt x="5" y="824"/>
                    </a:cubicBezTo>
                    <a:cubicBezTo>
                      <a:pt x="5" y="824"/>
                      <a:pt x="5" y="824"/>
                      <a:pt x="5" y="823"/>
                    </a:cubicBezTo>
                    <a:cubicBezTo>
                      <a:pt x="4" y="823"/>
                      <a:pt x="4" y="823"/>
                      <a:pt x="4" y="823"/>
                    </a:cubicBezTo>
                    <a:cubicBezTo>
                      <a:pt x="5" y="824"/>
                      <a:pt x="5" y="824"/>
                      <a:pt x="5" y="824"/>
                    </a:cubicBezTo>
                    <a:cubicBezTo>
                      <a:pt x="4" y="823"/>
                      <a:pt x="4" y="823"/>
                      <a:pt x="4" y="823"/>
                    </a:cubicBezTo>
                    <a:cubicBezTo>
                      <a:pt x="3" y="825"/>
                      <a:pt x="3" y="825"/>
                      <a:pt x="3" y="825"/>
                    </a:cubicBezTo>
                    <a:cubicBezTo>
                      <a:pt x="44" y="843"/>
                      <a:pt x="44" y="843"/>
                      <a:pt x="44" y="843"/>
                    </a:cubicBezTo>
                    <a:cubicBezTo>
                      <a:pt x="45" y="843"/>
                      <a:pt x="46" y="843"/>
                      <a:pt x="46" y="843"/>
                    </a:cubicBezTo>
                    <a:cubicBezTo>
                      <a:pt x="47" y="842"/>
                      <a:pt x="47" y="842"/>
                      <a:pt x="47" y="842"/>
                    </a:cubicBezTo>
                    <a:cubicBezTo>
                      <a:pt x="47" y="841"/>
                      <a:pt x="46" y="841"/>
                      <a:pt x="46" y="841"/>
                    </a:cubicBezTo>
                    <a:cubicBezTo>
                      <a:pt x="46" y="841"/>
                      <a:pt x="46" y="841"/>
                      <a:pt x="46" y="841"/>
                    </a:cubicBezTo>
                    <a:cubicBezTo>
                      <a:pt x="46" y="840"/>
                      <a:pt x="46" y="840"/>
                      <a:pt x="45" y="840"/>
                    </a:cubicBezTo>
                    <a:cubicBezTo>
                      <a:pt x="42" y="838"/>
                      <a:pt x="32" y="831"/>
                      <a:pt x="22" y="826"/>
                    </a:cubicBezTo>
                    <a:cubicBezTo>
                      <a:pt x="13" y="820"/>
                      <a:pt x="4" y="814"/>
                      <a:pt x="4" y="814"/>
                    </a:cubicBezTo>
                    <a:cubicBezTo>
                      <a:pt x="3" y="816"/>
                      <a:pt x="3" y="816"/>
                      <a:pt x="3" y="816"/>
                    </a:cubicBezTo>
                    <a:cubicBezTo>
                      <a:pt x="4" y="816"/>
                      <a:pt x="4" y="816"/>
                      <a:pt x="4" y="816"/>
                    </a:cubicBezTo>
                    <a:cubicBezTo>
                      <a:pt x="3" y="816"/>
                      <a:pt x="3" y="816"/>
                      <a:pt x="3" y="816"/>
                    </a:cubicBezTo>
                    <a:cubicBezTo>
                      <a:pt x="4" y="817"/>
                      <a:pt x="4" y="817"/>
                      <a:pt x="4" y="817"/>
                    </a:cubicBezTo>
                    <a:cubicBezTo>
                      <a:pt x="4" y="817"/>
                      <a:pt x="4" y="817"/>
                      <a:pt x="4" y="816"/>
                    </a:cubicBezTo>
                    <a:cubicBezTo>
                      <a:pt x="3" y="816"/>
                      <a:pt x="3" y="816"/>
                      <a:pt x="3" y="816"/>
                    </a:cubicBezTo>
                    <a:cubicBezTo>
                      <a:pt x="4" y="817"/>
                      <a:pt x="4" y="817"/>
                      <a:pt x="4" y="817"/>
                    </a:cubicBezTo>
                    <a:cubicBezTo>
                      <a:pt x="3" y="816"/>
                      <a:pt x="3" y="816"/>
                      <a:pt x="3" y="816"/>
                    </a:cubicBezTo>
                    <a:cubicBezTo>
                      <a:pt x="3" y="817"/>
                      <a:pt x="3" y="817"/>
                      <a:pt x="3" y="817"/>
                    </a:cubicBezTo>
                    <a:cubicBezTo>
                      <a:pt x="4" y="817"/>
                      <a:pt x="4" y="817"/>
                      <a:pt x="4" y="817"/>
                    </a:cubicBezTo>
                    <a:cubicBezTo>
                      <a:pt x="3" y="816"/>
                      <a:pt x="3" y="816"/>
                      <a:pt x="3" y="816"/>
                    </a:cubicBezTo>
                    <a:cubicBezTo>
                      <a:pt x="3" y="817"/>
                      <a:pt x="3" y="817"/>
                      <a:pt x="3" y="817"/>
                    </a:cubicBezTo>
                    <a:cubicBezTo>
                      <a:pt x="3" y="816"/>
                      <a:pt x="3" y="816"/>
                      <a:pt x="3" y="816"/>
                    </a:cubicBezTo>
                    <a:cubicBezTo>
                      <a:pt x="3" y="817"/>
                      <a:pt x="3" y="817"/>
                      <a:pt x="3" y="817"/>
                    </a:cubicBezTo>
                    <a:cubicBezTo>
                      <a:pt x="3" y="817"/>
                      <a:pt x="3" y="817"/>
                      <a:pt x="3" y="817"/>
                    </a:cubicBezTo>
                    <a:cubicBezTo>
                      <a:pt x="3" y="816"/>
                      <a:pt x="3" y="816"/>
                      <a:pt x="3" y="816"/>
                    </a:cubicBezTo>
                    <a:cubicBezTo>
                      <a:pt x="3" y="817"/>
                      <a:pt x="3" y="817"/>
                      <a:pt x="3" y="817"/>
                    </a:cubicBezTo>
                    <a:cubicBezTo>
                      <a:pt x="3" y="817"/>
                      <a:pt x="3" y="817"/>
                      <a:pt x="3" y="817"/>
                    </a:cubicBezTo>
                    <a:cubicBezTo>
                      <a:pt x="3" y="817"/>
                      <a:pt x="3" y="817"/>
                      <a:pt x="3" y="817"/>
                    </a:cubicBezTo>
                    <a:cubicBezTo>
                      <a:pt x="3" y="817"/>
                      <a:pt x="3" y="817"/>
                      <a:pt x="3" y="817"/>
                    </a:cubicBezTo>
                    <a:cubicBezTo>
                      <a:pt x="3" y="817"/>
                      <a:pt x="3" y="817"/>
                      <a:pt x="3" y="817"/>
                    </a:cubicBezTo>
                    <a:cubicBezTo>
                      <a:pt x="3" y="817"/>
                      <a:pt x="3" y="817"/>
                      <a:pt x="3" y="817"/>
                    </a:cubicBezTo>
                    <a:cubicBezTo>
                      <a:pt x="3" y="817"/>
                      <a:pt x="4" y="818"/>
                      <a:pt x="5" y="818"/>
                    </a:cubicBezTo>
                    <a:cubicBezTo>
                      <a:pt x="9" y="820"/>
                      <a:pt x="19" y="824"/>
                      <a:pt x="27" y="828"/>
                    </a:cubicBezTo>
                    <a:cubicBezTo>
                      <a:pt x="31" y="830"/>
                      <a:pt x="35" y="832"/>
                      <a:pt x="38" y="833"/>
                    </a:cubicBezTo>
                    <a:cubicBezTo>
                      <a:pt x="40" y="834"/>
                      <a:pt x="41" y="835"/>
                      <a:pt x="42" y="835"/>
                    </a:cubicBezTo>
                    <a:cubicBezTo>
                      <a:pt x="43" y="835"/>
                      <a:pt x="43" y="835"/>
                      <a:pt x="43" y="836"/>
                    </a:cubicBezTo>
                    <a:cubicBezTo>
                      <a:pt x="44" y="836"/>
                      <a:pt x="44" y="836"/>
                      <a:pt x="44" y="836"/>
                    </a:cubicBezTo>
                    <a:cubicBezTo>
                      <a:pt x="45" y="836"/>
                      <a:pt x="45" y="836"/>
                      <a:pt x="45" y="836"/>
                    </a:cubicBezTo>
                    <a:cubicBezTo>
                      <a:pt x="45" y="836"/>
                      <a:pt x="46" y="835"/>
                      <a:pt x="46" y="835"/>
                    </a:cubicBezTo>
                    <a:cubicBezTo>
                      <a:pt x="46" y="835"/>
                      <a:pt x="46" y="834"/>
                      <a:pt x="46" y="834"/>
                    </a:cubicBezTo>
                    <a:cubicBezTo>
                      <a:pt x="46" y="834"/>
                      <a:pt x="46" y="833"/>
                      <a:pt x="45" y="833"/>
                    </a:cubicBezTo>
                    <a:cubicBezTo>
                      <a:pt x="3" y="807"/>
                      <a:pt x="3" y="807"/>
                      <a:pt x="3" y="807"/>
                    </a:cubicBezTo>
                    <a:cubicBezTo>
                      <a:pt x="3" y="808"/>
                      <a:pt x="3" y="808"/>
                      <a:pt x="3" y="808"/>
                    </a:cubicBezTo>
                    <a:cubicBezTo>
                      <a:pt x="4" y="809"/>
                      <a:pt x="4" y="809"/>
                      <a:pt x="4" y="809"/>
                    </a:cubicBezTo>
                    <a:cubicBezTo>
                      <a:pt x="3" y="808"/>
                      <a:pt x="3" y="808"/>
                      <a:pt x="3" y="808"/>
                    </a:cubicBezTo>
                    <a:cubicBezTo>
                      <a:pt x="3" y="809"/>
                      <a:pt x="3" y="809"/>
                      <a:pt x="3" y="809"/>
                    </a:cubicBezTo>
                    <a:cubicBezTo>
                      <a:pt x="3" y="809"/>
                      <a:pt x="4" y="809"/>
                      <a:pt x="4" y="809"/>
                    </a:cubicBezTo>
                    <a:cubicBezTo>
                      <a:pt x="3" y="808"/>
                      <a:pt x="3" y="808"/>
                      <a:pt x="3" y="808"/>
                    </a:cubicBezTo>
                    <a:cubicBezTo>
                      <a:pt x="3" y="809"/>
                      <a:pt x="3" y="809"/>
                      <a:pt x="3" y="809"/>
                    </a:cubicBezTo>
                    <a:cubicBezTo>
                      <a:pt x="3" y="808"/>
                      <a:pt x="3" y="808"/>
                      <a:pt x="3" y="808"/>
                    </a:cubicBezTo>
                    <a:cubicBezTo>
                      <a:pt x="3" y="809"/>
                      <a:pt x="3" y="809"/>
                      <a:pt x="3" y="809"/>
                    </a:cubicBezTo>
                    <a:cubicBezTo>
                      <a:pt x="3" y="809"/>
                      <a:pt x="3" y="809"/>
                      <a:pt x="3" y="809"/>
                    </a:cubicBezTo>
                    <a:cubicBezTo>
                      <a:pt x="3" y="808"/>
                      <a:pt x="3" y="808"/>
                      <a:pt x="3" y="808"/>
                    </a:cubicBezTo>
                    <a:cubicBezTo>
                      <a:pt x="3" y="809"/>
                      <a:pt x="3" y="809"/>
                      <a:pt x="3" y="809"/>
                    </a:cubicBezTo>
                    <a:cubicBezTo>
                      <a:pt x="3" y="809"/>
                      <a:pt x="3" y="809"/>
                      <a:pt x="3" y="809"/>
                    </a:cubicBezTo>
                    <a:cubicBezTo>
                      <a:pt x="2" y="809"/>
                      <a:pt x="2" y="809"/>
                      <a:pt x="2" y="809"/>
                    </a:cubicBezTo>
                    <a:cubicBezTo>
                      <a:pt x="3" y="809"/>
                      <a:pt x="3" y="809"/>
                      <a:pt x="3" y="809"/>
                    </a:cubicBezTo>
                    <a:cubicBezTo>
                      <a:pt x="3" y="809"/>
                      <a:pt x="3" y="809"/>
                      <a:pt x="3" y="809"/>
                    </a:cubicBezTo>
                    <a:cubicBezTo>
                      <a:pt x="2" y="809"/>
                      <a:pt x="2" y="809"/>
                      <a:pt x="2" y="809"/>
                    </a:cubicBezTo>
                    <a:cubicBezTo>
                      <a:pt x="2" y="809"/>
                      <a:pt x="3" y="810"/>
                      <a:pt x="3" y="810"/>
                    </a:cubicBezTo>
                    <a:cubicBezTo>
                      <a:pt x="6" y="811"/>
                      <a:pt x="16" y="815"/>
                      <a:pt x="26" y="820"/>
                    </a:cubicBezTo>
                    <a:cubicBezTo>
                      <a:pt x="30" y="822"/>
                      <a:pt x="35" y="824"/>
                      <a:pt x="38" y="825"/>
                    </a:cubicBezTo>
                    <a:cubicBezTo>
                      <a:pt x="41" y="827"/>
                      <a:pt x="43" y="828"/>
                      <a:pt x="43" y="828"/>
                    </a:cubicBezTo>
                    <a:cubicBezTo>
                      <a:pt x="44" y="828"/>
                      <a:pt x="45" y="828"/>
                      <a:pt x="45" y="827"/>
                    </a:cubicBezTo>
                    <a:cubicBezTo>
                      <a:pt x="45" y="827"/>
                      <a:pt x="45" y="827"/>
                      <a:pt x="45" y="827"/>
                    </a:cubicBezTo>
                    <a:cubicBezTo>
                      <a:pt x="45" y="826"/>
                      <a:pt x="45" y="826"/>
                      <a:pt x="45" y="826"/>
                    </a:cubicBezTo>
                    <a:cubicBezTo>
                      <a:pt x="45" y="825"/>
                      <a:pt x="45" y="825"/>
                      <a:pt x="45" y="825"/>
                    </a:cubicBezTo>
                    <a:cubicBezTo>
                      <a:pt x="44" y="825"/>
                      <a:pt x="43" y="824"/>
                      <a:pt x="42" y="823"/>
                    </a:cubicBezTo>
                    <a:cubicBezTo>
                      <a:pt x="37" y="820"/>
                      <a:pt x="27" y="814"/>
                      <a:pt x="19" y="809"/>
                    </a:cubicBezTo>
                    <a:cubicBezTo>
                      <a:pt x="14" y="807"/>
                      <a:pt x="10" y="805"/>
                      <a:pt x="8" y="803"/>
                    </a:cubicBezTo>
                    <a:cubicBezTo>
                      <a:pt x="6" y="802"/>
                      <a:pt x="5" y="801"/>
                      <a:pt x="4" y="801"/>
                    </a:cubicBezTo>
                    <a:cubicBezTo>
                      <a:pt x="4" y="800"/>
                      <a:pt x="4" y="800"/>
                      <a:pt x="3" y="800"/>
                    </a:cubicBezTo>
                    <a:cubicBezTo>
                      <a:pt x="3" y="800"/>
                      <a:pt x="3" y="800"/>
                      <a:pt x="3" y="800"/>
                    </a:cubicBezTo>
                    <a:cubicBezTo>
                      <a:pt x="3" y="800"/>
                      <a:pt x="3" y="800"/>
                      <a:pt x="3" y="800"/>
                    </a:cubicBezTo>
                    <a:cubicBezTo>
                      <a:pt x="2" y="801"/>
                      <a:pt x="2" y="801"/>
                      <a:pt x="2" y="801"/>
                    </a:cubicBezTo>
                    <a:cubicBezTo>
                      <a:pt x="4" y="801"/>
                      <a:pt x="4" y="801"/>
                      <a:pt x="4" y="801"/>
                    </a:cubicBezTo>
                    <a:cubicBezTo>
                      <a:pt x="4" y="800"/>
                      <a:pt x="3" y="800"/>
                      <a:pt x="3" y="800"/>
                    </a:cubicBezTo>
                    <a:cubicBezTo>
                      <a:pt x="2" y="801"/>
                      <a:pt x="2" y="801"/>
                      <a:pt x="2" y="801"/>
                    </a:cubicBezTo>
                    <a:cubicBezTo>
                      <a:pt x="4" y="801"/>
                      <a:pt x="4" y="801"/>
                      <a:pt x="4" y="801"/>
                    </a:cubicBezTo>
                    <a:cubicBezTo>
                      <a:pt x="2" y="801"/>
                      <a:pt x="2" y="801"/>
                      <a:pt x="2" y="801"/>
                    </a:cubicBezTo>
                    <a:cubicBezTo>
                      <a:pt x="3" y="801"/>
                      <a:pt x="3" y="801"/>
                      <a:pt x="3" y="801"/>
                    </a:cubicBezTo>
                    <a:cubicBezTo>
                      <a:pt x="4" y="801"/>
                      <a:pt x="4" y="801"/>
                      <a:pt x="4" y="801"/>
                    </a:cubicBezTo>
                    <a:cubicBezTo>
                      <a:pt x="2" y="801"/>
                      <a:pt x="2" y="801"/>
                      <a:pt x="2" y="801"/>
                    </a:cubicBezTo>
                    <a:cubicBezTo>
                      <a:pt x="3" y="801"/>
                      <a:pt x="3" y="801"/>
                      <a:pt x="3" y="801"/>
                    </a:cubicBezTo>
                    <a:cubicBezTo>
                      <a:pt x="3" y="801"/>
                      <a:pt x="3" y="801"/>
                      <a:pt x="3" y="801"/>
                    </a:cubicBezTo>
                    <a:cubicBezTo>
                      <a:pt x="2" y="801"/>
                      <a:pt x="2" y="801"/>
                      <a:pt x="2" y="801"/>
                    </a:cubicBezTo>
                    <a:cubicBezTo>
                      <a:pt x="3" y="802"/>
                      <a:pt x="3" y="802"/>
                      <a:pt x="3" y="802"/>
                    </a:cubicBezTo>
                    <a:cubicBezTo>
                      <a:pt x="3" y="802"/>
                      <a:pt x="3" y="802"/>
                      <a:pt x="3" y="801"/>
                    </a:cubicBezTo>
                    <a:cubicBezTo>
                      <a:pt x="2" y="801"/>
                      <a:pt x="2" y="801"/>
                      <a:pt x="2" y="801"/>
                    </a:cubicBezTo>
                    <a:cubicBezTo>
                      <a:pt x="3" y="802"/>
                      <a:pt x="3" y="802"/>
                      <a:pt x="3" y="802"/>
                    </a:cubicBezTo>
                    <a:cubicBezTo>
                      <a:pt x="2" y="801"/>
                      <a:pt x="2" y="801"/>
                      <a:pt x="2" y="801"/>
                    </a:cubicBezTo>
                    <a:cubicBezTo>
                      <a:pt x="2" y="802"/>
                      <a:pt x="2" y="802"/>
                      <a:pt x="2" y="802"/>
                    </a:cubicBezTo>
                    <a:cubicBezTo>
                      <a:pt x="3" y="802"/>
                      <a:pt x="3" y="802"/>
                      <a:pt x="3" y="802"/>
                    </a:cubicBezTo>
                    <a:cubicBezTo>
                      <a:pt x="2" y="801"/>
                      <a:pt x="2" y="801"/>
                      <a:pt x="2" y="801"/>
                    </a:cubicBezTo>
                    <a:cubicBezTo>
                      <a:pt x="2" y="802"/>
                      <a:pt x="2" y="802"/>
                      <a:pt x="2" y="802"/>
                    </a:cubicBezTo>
                    <a:cubicBezTo>
                      <a:pt x="2" y="802"/>
                      <a:pt x="2" y="802"/>
                      <a:pt x="2" y="802"/>
                    </a:cubicBezTo>
                    <a:cubicBezTo>
                      <a:pt x="2" y="802"/>
                      <a:pt x="2" y="802"/>
                      <a:pt x="2" y="802"/>
                    </a:cubicBezTo>
                    <a:cubicBezTo>
                      <a:pt x="2" y="802"/>
                      <a:pt x="2" y="802"/>
                      <a:pt x="2" y="802"/>
                    </a:cubicBezTo>
                    <a:cubicBezTo>
                      <a:pt x="2" y="802"/>
                      <a:pt x="2" y="802"/>
                      <a:pt x="2" y="802"/>
                    </a:cubicBezTo>
                    <a:cubicBezTo>
                      <a:pt x="2" y="802"/>
                      <a:pt x="2" y="802"/>
                      <a:pt x="2" y="802"/>
                    </a:cubicBezTo>
                    <a:cubicBezTo>
                      <a:pt x="2" y="802"/>
                      <a:pt x="4" y="802"/>
                      <a:pt x="5" y="803"/>
                    </a:cubicBezTo>
                    <a:cubicBezTo>
                      <a:pt x="10" y="805"/>
                      <a:pt x="20" y="810"/>
                      <a:pt x="29" y="814"/>
                    </a:cubicBezTo>
                    <a:cubicBezTo>
                      <a:pt x="33" y="816"/>
                      <a:pt x="37" y="819"/>
                      <a:pt x="40" y="820"/>
                    </a:cubicBezTo>
                    <a:cubicBezTo>
                      <a:pt x="43" y="822"/>
                      <a:pt x="45" y="823"/>
                      <a:pt x="45" y="823"/>
                    </a:cubicBezTo>
                    <a:cubicBezTo>
                      <a:pt x="45" y="823"/>
                      <a:pt x="46" y="823"/>
                      <a:pt x="47" y="822"/>
                    </a:cubicBezTo>
                    <a:cubicBezTo>
                      <a:pt x="47" y="821"/>
                      <a:pt x="47" y="820"/>
                      <a:pt x="46" y="820"/>
                    </a:cubicBezTo>
                    <a:cubicBezTo>
                      <a:pt x="2" y="793"/>
                      <a:pt x="2" y="793"/>
                      <a:pt x="2" y="793"/>
                    </a:cubicBezTo>
                    <a:cubicBezTo>
                      <a:pt x="2" y="794"/>
                      <a:pt x="2" y="794"/>
                      <a:pt x="2" y="794"/>
                    </a:cubicBezTo>
                    <a:cubicBezTo>
                      <a:pt x="3" y="795"/>
                      <a:pt x="3" y="795"/>
                      <a:pt x="3" y="795"/>
                    </a:cubicBezTo>
                    <a:cubicBezTo>
                      <a:pt x="2" y="794"/>
                      <a:pt x="2" y="794"/>
                      <a:pt x="2" y="794"/>
                    </a:cubicBezTo>
                    <a:cubicBezTo>
                      <a:pt x="2" y="795"/>
                      <a:pt x="2" y="795"/>
                      <a:pt x="2" y="795"/>
                    </a:cubicBezTo>
                    <a:cubicBezTo>
                      <a:pt x="2" y="795"/>
                      <a:pt x="3" y="795"/>
                      <a:pt x="3" y="795"/>
                    </a:cubicBezTo>
                    <a:cubicBezTo>
                      <a:pt x="2" y="794"/>
                      <a:pt x="2" y="794"/>
                      <a:pt x="2" y="794"/>
                    </a:cubicBezTo>
                    <a:cubicBezTo>
                      <a:pt x="2" y="795"/>
                      <a:pt x="2" y="795"/>
                      <a:pt x="2" y="795"/>
                    </a:cubicBezTo>
                    <a:cubicBezTo>
                      <a:pt x="2" y="794"/>
                      <a:pt x="2" y="794"/>
                      <a:pt x="2" y="794"/>
                    </a:cubicBezTo>
                    <a:cubicBezTo>
                      <a:pt x="2" y="795"/>
                      <a:pt x="2" y="795"/>
                      <a:pt x="2" y="795"/>
                    </a:cubicBezTo>
                    <a:cubicBezTo>
                      <a:pt x="2" y="795"/>
                      <a:pt x="2" y="795"/>
                      <a:pt x="2" y="795"/>
                    </a:cubicBezTo>
                    <a:cubicBezTo>
                      <a:pt x="2" y="794"/>
                      <a:pt x="2" y="794"/>
                      <a:pt x="2" y="794"/>
                    </a:cubicBezTo>
                    <a:cubicBezTo>
                      <a:pt x="2" y="795"/>
                      <a:pt x="2" y="795"/>
                      <a:pt x="2" y="795"/>
                    </a:cubicBezTo>
                    <a:cubicBezTo>
                      <a:pt x="2" y="795"/>
                      <a:pt x="2" y="795"/>
                      <a:pt x="2" y="795"/>
                    </a:cubicBezTo>
                    <a:cubicBezTo>
                      <a:pt x="2" y="795"/>
                      <a:pt x="2" y="795"/>
                      <a:pt x="2" y="795"/>
                    </a:cubicBezTo>
                    <a:cubicBezTo>
                      <a:pt x="2" y="795"/>
                      <a:pt x="2" y="795"/>
                      <a:pt x="2" y="795"/>
                    </a:cubicBezTo>
                    <a:cubicBezTo>
                      <a:pt x="2" y="795"/>
                      <a:pt x="2" y="795"/>
                      <a:pt x="2" y="795"/>
                    </a:cubicBezTo>
                    <a:cubicBezTo>
                      <a:pt x="2" y="795"/>
                      <a:pt x="2" y="795"/>
                      <a:pt x="2" y="795"/>
                    </a:cubicBezTo>
                    <a:cubicBezTo>
                      <a:pt x="2" y="795"/>
                      <a:pt x="3" y="796"/>
                      <a:pt x="4" y="796"/>
                    </a:cubicBezTo>
                    <a:cubicBezTo>
                      <a:pt x="9" y="799"/>
                      <a:pt x="20" y="804"/>
                      <a:pt x="28" y="808"/>
                    </a:cubicBezTo>
                    <a:cubicBezTo>
                      <a:pt x="33" y="810"/>
                      <a:pt x="37" y="812"/>
                      <a:pt x="40" y="814"/>
                    </a:cubicBezTo>
                    <a:cubicBezTo>
                      <a:pt x="43" y="815"/>
                      <a:pt x="45" y="816"/>
                      <a:pt x="45" y="816"/>
                    </a:cubicBezTo>
                    <a:cubicBezTo>
                      <a:pt x="46" y="817"/>
                      <a:pt x="46" y="816"/>
                      <a:pt x="47" y="816"/>
                    </a:cubicBezTo>
                    <a:cubicBezTo>
                      <a:pt x="47" y="815"/>
                      <a:pt x="47" y="814"/>
                      <a:pt x="46" y="814"/>
                    </a:cubicBezTo>
                    <a:cubicBezTo>
                      <a:pt x="25" y="800"/>
                      <a:pt x="25" y="800"/>
                      <a:pt x="25" y="800"/>
                    </a:cubicBezTo>
                    <a:cubicBezTo>
                      <a:pt x="43" y="809"/>
                      <a:pt x="43" y="809"/>
                      <a:pt x="43" y="809"/>
                    </a:cubicBezTo>
                    <a:cubicBezTo>
                      <a:pt x="44" y="809"/>
                      <a:pt x="45" y="809"/>
                      <a:pt x="45" y="809"/>
                    </a:cubicBezTo>
                    <a:cubicBezTo>
                      <a:pt x="45" y="808"/>
                      <a:pt x="45" y="808"/>
                      <a:pt x="45" y="808"/>
                    </a:cubicBezTo>
                    <a:cubicBezTo>
                      <a:pt x="45" y="807"/>
                      <a:pt x="45" y="807"/>
                      <a:pt x="45" y="807"/>
                    </a:cubicBezTo>
                    <a:cubicBezTo>
                      <a:pt x="45" y="806"/>
                      <a:pt x="45" y="806"/>
                      <a:pt x="45" y="806"/>
                    </a:cubicBezTo>
                    <a:cubicBezTo>
                      <a:pt x="44" y="806"/>
                      <a:pt x="43" y="805"/>
                      <a:pt x="42" y="804"/>
                    </a:cubicBezTo>
                    <a:cubicBezTo>
                      <a:pt x="32" y="798"/>
                      <a:pt x="4" y="781"/>
                      <a:pt x="4" y="781"/>
                    </a:cubicBezTo>
                    <a:cubicBezTo>
                      <a:pt x="4" y="783"/>
                      <a:pt x="4" y="783"/>
                      <a:pt x="4" y="783"/>
                    </a:cubicBezTo>
                    <a:cubicBezTo>
                      <a:pt x="5" y="783"/>
                      <a:pt x="5" y="783"/>
                      <a:pt x="5" y="783"/>
                    </a:cubicBezTo>
                    <a:cubicBezTo>
                      <a:pt x="4" y="783"/>
                      <a:pt x="4" y="783"/>
                      <a:pt x="4" y="783"/>
                    </a:cubicBezTo>
                    <a:cubicBezTo>
                      <a:pt x="4" y="784"/>
                      <a:pt x="4" y="784"/>
                      <a:pt x="4" y="784"/>
                    </a:cubicBezTo>
                    <a:cubicBezTo>
                      <a:pt x="4" y="784"/>
                      <a:pt x="5" y="784"/>
                      <a:pt x="5" y="783"/>
                    </a:cubicBezTo>
                    <a:cubicBezTo>
                      <a:pt x="4" y="783"/>
                      <a:pt x="4" y="783"/>
                      <a:pt x="4" y="783"/>
                    </a:cubicBezTo>
                    <a:cubicBezTo>
                      <a:pt x="4" y="784"/>
                      <a:pt x="4" y="784"/>
                      <a:pt x="4" y="784"/>
                    </a:cubicBezTo>
                    <a:cubicBezTo>
                      <a:pt x="4" y="783"/>
                      <a:pt x="4" y="783"/>
                      <a:pt x="4" y="783"/>
                    </a:cubicBezTo>
                    <a:cubicBezTo>
                      <a:pt x="4" y="784"/>
                      <a:pt x="4" y="784"/>
                      <a:pt x="4" y="784"/>
                    </a:cubicBezTo>
                    <a:cubicBezTo>
                      <a:pt x="4" y="784"/>
                      <a:pt x="4" y="784"/>
                      <a:pt x="4" y="784"/>
                    </a:cubicBezTo>
                    <a:cubicBezTo>
                      <a:pt x="4" y="783"/>
                      <a:pt x="4" y="783"/>
                      <a:pt x="4" y="783"/>
                    </a:cubicBezTo>
                    <a:cubicBezTo>
                      <a:pt x="4" y="784"/>
                      <a:pt x="4" y="784"/>
                      <a:pt x="4" y="784"/>
                    </a:cubicBezTo>
                    <a:cubicBezTo>
                      <a:pt x="4" y="783"/>
                      <a:pt x="4" y="783"/>
                      <a:pt x="4" y="783"/>
                    </a:cubicBezTo>
                    <a:cubicBezTo>
                      <a:pt x="3" y="784"/>
                      <a:pt x="3" y="784"/>
                      <a:pt x="3" y="784"/>
                    </a:cubicBezTo>
                    <a:cubicBezTo>
                      <a:pt x="4" y="784"/>
                      <a:pt x="4" y="784"/>
                      <a:pt x="4" y="784"/>
                    </a:cubicBezTo>
                    <a:cubicBezTo>
                      <a:pt x="4" y="783"/>
                      <a:pt x="4" y="783"/>
                      <a:pt x="4" y="783"/>
                    </a:cubicBezTo>
                    <a:cubicBezTo>
                      <a:pt x="3" y="784"/>
                      <a:pt x="3" y="784"/>
                      <a:pt x="3" y="784"/>
                    </a:cubicBezTo>
                    <a:cubicBezTo>
                      <a:pt x="3" y="784"/>
                      <a:pt x="3" y="784"/>
                      <a:pt x="3" y="784"/>
                    </a:cubicBezTo>
                    <a:cubicBezTo>
                      <a:pt x="3" y="784"/>
                      <a:pt x="3" y="784"/>
                      <a:pt x="3" y="784"/>
                    </a:cubicBezTo>
                    <a:cubicBezTo>
                      <a:pt x="3" y="784"/>
                      <a:pt x="3" y="784"/>
                      <a:pt x="3" y="784"/>
                    </a:cubicBezTo>
                    <a:cubicBezTo>
                      <a:pt x="3" y="784"/>
                      <a:pt x="3" y="784"/>
                      <a:pt x="3" y="784"/>
                    </a:cubicBezTo>
                    <a:cubicBezTo>
                      <a:pt x="3" y="784"/>
                      <a:pt x="3" y="784"/>
                      <a:pt x="3" y="784"/>
                    </a:cubicBezTo>
                    <a:cubicBezTo>
                      <a:pt x="3" y="784"/>
                      <a:pt x="4" y="784"/>
                      <a:pt x="6" y="785"/>
                    </a:cubicBezTo>
                    <a:cubicBezTo>
                      <a:pt x="10" y="787"/>
                      <a:pt x="19" y="792"/>
                      <a:pt x="27" y="796"/>
                    </a:cubicBezTo>
                    <a:cubicBezTo>
                      <a:pt x="31" y="798"/>
                      <a:pt x="35" y="800"/>
                      <a:pt x="38" y="801"/>
                    </a:cubicBezTo>
                    <a:cubicBezTo>
                      <a:pt x="39" y="802"/>
                      <a:pt x="41" y="802"/>
                      <a:pt x="42" y="803"/>
                    </a:cubicBezTo>
                    <a:cubicBezTo>
                      <a:pt x="42" y="803"/>
                      <a:pt x="42" y="803"/>
                      <a:pt x="43" y="803"/>
                    </a:cubicBezTo>
                    <a:cubicBezTo>
                      <a:pt x="43" y="803"/>
                      <a:pt x="43" y="803"/>
                      <a:pt x="43" y="803"/>
                    </a:cubicBezTo>
                    <a:cubicBezTo>
                      <a:pt x="44" y="803"/>
                      <a:pt x="44" y="803"/>
                      <a:pt x="44" y="803"/>
                    </a:cubicBezTo>
                    <a:cubicBezTo>
                      <a:pt x="44" y="803"/>
                      <a:pt x="44" y="803"/>
                      <a:pt x="44" y="803"/>
                    </a:cubicBezTo>
                    <a:cubicBezTo>
                      <a:pt x="44" y="803"/>
                      <a:pt x="45" y="803"/>
                      <a:pt x="45" y="803"/>
                    </a:cubicBezTo>
                    <a:cubicBezTo>
                      <a:pt x="45" y="802"/>
                      <a:pt x="45" y="802"/>
                      <a:pt x="45" y="802"/>
                    </a:cubicBezTo>
                    <a:cubicBezTo>
                      <a:pt x="45" y="801"/>
                      <a:pt x="45" y="801"/>
                      <a:pt x="45" y="801"/>
                    </a:cubicBezTo>
                    <a:cubicBezTo>
                      <a:pt x="45" y="801"/>
                      <a:pt x="45" y="801"/>
                      <a:pt x="45" y="801"/>
                    </a:cubicBezTo>
                    <a:cubicBezTo>
                      <a:pt x="45" y="801"/>
                      <a:pt x="44" y="800"/>
                      <a:pt x="44" y="800"/>
                    </a:cubicBezTo>
                    <a:cubicBezTo>
                      <a:pt x="41" y="798"/>
                      <a:pt x="31" y="792"/>
                      <a:pt x="22" y="786"/>
                    </a:cubicBezTo>
                    <a:cubicBezTo>
                      <a:pt x="12" y="780"/>
                      <a:pt x="4" y="775"/>
                      <a:pt x="4" y="775"/>
                    </a:cubicBezTo>
                    <a:cubicBezTo>
                      <a:pt x="3" y="776"/>
                      <a:pt x="3" y="776"/>
                      <a:pt x="3" y="776"/>
                    </a:cubicBezTo>
                    <a:cubicBezTo>
                      <a:pt x="2" y="778"/>
                      <a:pt x="2" y="778"/>
                      <a:pt x="2" y="778"/>
                    </a:cubicBezTo>
                    <a:cubicBezTo>
                      <a:pt x="2" y="778"/>
                      <a:pt x="12" y="783"/>
                      <a:pt x="22" y="788"/>
                    </a:cubicBezTo>
                    <a:cubicBezTo>
                      <a:pt x="27" y="791"/>
                      <a:pt x="33" y="794"/>
                      <a:pt x="37" y="796"/>
                    </a:cubicBezTo>
                    <a:cubicBezTo>
                      <a:pt x="39" y="797"/>
                      <a:pt x="40" y="798"/>
                      <a:pt x="42" y="798"/>
                    </a:cubicBezTo>
                    <a:cubicBezTo>
                      <a:pt x="42" y="799"/>
                      <a:pt x="43" y="799"/>
                      <a:pt x="43" y="799"/>
                    </a:cubicBezTo>
                    <a:cubicBezTo>
                      <a:pt x="44" y="799"/>
                      <a:pt x="44" y="799"/>
                      <a:pt x="44" y="799"/>
                    </a:cubicBezTo>
                    <a:cubicBezTo>
                      <a:pt x="45" y="799"/>
                      <a:pt x="45" y="799"/>
                      <a:pt x="45" y="799"/>
                    </a:cubicBezTo>
                    <a:cubicBezTo>
                      <a:pt x="45" y="799"/>
                      <a:pt x="45" y="799"/>
                      <a:pt x="45" y="799"/>
                    </a:cubicBezTo>
                    <a:cubicBezTo>
                      <a:pt x="46" y="799"/>
                      <a:pt x="46" y="799"/>
                      <a:pt x="46" y="799"/>
                    </a:cubicBezTo>
                    <a:cubicBezTo>
                      <a:pt x="46" y="798"/>
                      <a:pt x="46" y="798"/>
                      <a:pt x="46" y="797"/>
                    </a:cubicBezTo>
                    <a:cubicBezTo>
                      <a:pt x="46" y="797"/>
                      <a:pt x="46" y="797"/>
                      <a:pt x="46" y="796"/>
                    </a:cubicBezTo>
                    <a:cubicBezTo>
                      <a:pt x="30" y="787"/>
                      <a:pt x="30" y="787"/>
                      <a:pt x="30" y="787"/>
                    </a:cubicBezTo>
                    <a:cubicBezTo>
                      <a:pt x="43" y="793"/>
                      <a:pt x="43" y="793"/>
                      <a:pt x="43" y="793"/>
                    </a:cubicBezTo>
                    <a:cubicBezTo>
                      <a:pt x="44" y="794"/>
                      <a:pt x="45" y="793"/>
                      <a:pt x="45" y="793"/>
                    </a:cubicBezTo>
                    <a:cubicBezTo>
                      <a:pt x="46" y="792"/>
                      <a:pt x="46" y="792"/>
                      <a:pt x="46" y="792"/>
                    </a:cubicBezTo>
                    <a:cubicBezTo>
                      <a:pt x="46" y="791"/>
                      <a:pt x="45" y="791"/>
                      <a:pt x="45" y="791"/>
                    </a:cubicBezTo>
                    <a:cubicBezTo>
                      <a:pt x="45" y="791"/>
                      <a:pt x="45" y="791"/>
                      <a:pt x="45" y="791"/>
                    </a:cubicBezTo>
                    <a:cubicBezTo>
                      <a:pt x="44" y="790"/>
                      <a:pt x="43" y="789"/>
                      <a:pt x="42" y="788"/>
                    </a:cubicBezTo>
                    <a:cubicBezTo>
                      <a:pt x="32" y="782"/>
                      <a:pt x="3" y="764"/>
                      <a:pt x="3" y="764"/>
                    </a:cubicBezTo>
                    <a:cubicBezTo>
                      <a:pt x="2" y="766"/>
                      <a:pt x="2" y="766"/>
                      <a:pt x="2" y="766"/>
                    </a:cubicBezTo>
                    <a:cubicBezTo>
                      <a:pt x="3" y="766"/>
                      <a:pt x="3" y="766"/>
                      <a:pt x="3" y="766"/>
                    </a:cubicBezTo>
                    <a:cubicBezTo>
                      <a:pt x="2" y="766"/>
                      <a:pt x="2" y="766"/>
                      <a:pt x="2" y="766"/>
                    </a:cubicBezTo>
                    <a:cubicBezTo>
                      <a:pt x="3" y="767"/>
                      <a:pt x="3" y="767"/>
                      <a:pt x="3" y="767"/>
                    </a:cubicBezTo>
                    <a:cubicBezTo>
                      <a:pt x="3" y="767"/>
                      <a:pt x="3" y="767"/>
                      <a:pt x="3" y="766"/>
                    </a:cubicBezTo>
                    <a:cubicBezTo>
                      <a:pt x="2" y="766"/>
                      <a:pt x="2" y="766"/>
                      <a:pt x="2" y="766"/>
                    </a:cubicBezTo>
                    <a:cubicBezTo>
                      <a:pt x="3" y="767"/>
                      <a:pt x="3" y="767"/>
                      <a:pt x="3" y="767"/>
                    </a:cubicBezTo>
                    <a:cubicBezTo>
                      <a:pt x="2" y="766"/>
                      <a:pt x="2" y="766"/>
                      <a:pt x="2" y="766"/>
                    </a:cubicBezTo>
                    <a:cubicBezTo>
                      <a:pt x="2" y="767"/>
                      <a:pt x="2" y="767"/>
                      <a:pt x="2" y="767"/>
                    </a:cubicBezTo>
                    <a:cubicBezTo>
                      <a:pt x="3" y="767"/>
                      <a:pt x="3" y="767"/>
                      <a:pt x="3" y="767"/>
                    </a:cubicBezTo>
                    <a:cubicBezTo>
                      <a:pt x="2" y="766"/>
                      <a:pt x="2" y="766"/>
                      <a:pt x="2" y="766"/>
                    </a:cubicBezTo>
                    <a:cubicBezTo>
                      <a:pt x="2" y="767"/>
                      <a:pt x="2" y="767"/>
                      <a:pt x="2" y="767"/>
                    </a:cubicBezTo>
                    <a:cubicBezTo>
                      <a:pt x="2" y="766"/>
                      <a:pt x="2" y="766"/>
                      <a:pt x="2" y="766"/>
                    </a:cubicBezTo>
                    <a:cubicBezTo>
                      <a:pt x="2" y="767"/>
                      <a:pt x="2" y="767"/>
                      <a:pt x="2" y="767"/>
                    </a:cubicBezTo>
                    <a:cubicBezTo>
                      <a:pt x="2" y="767"/>
                      <a:pt x="2" y="767"/>
                      <a:pt x="2" y="767"/>
                    </a:cubicBezTo>
                    <a:cubicBezTo>
                      <a:pt x="2" y="766"/>
                      <a:pt x="2" y="766"/>
                      <a:pt x="2" y="766"/>
                    </a:cubicBezTo>
                    <a:cubicBezTo>
                      <a:pt x="2" y="767"/>
                      <a:pt x="2" y="767"/>
                      <a:pt x="2" y="767"/>
                    </a:cubicBezTo>
                    <a:cubicBezTo>
                      <a:pt x="2" y="767"/>
                      <a:pt x="2" y="767"/>
                      <a:pt x="2" y="767"/>
                    </a:cubicBezTo>
                    <a:cubicBezTo>
                      <a:pt x="2" y="767"/>
                      <a:pt x="2" y="767"/>
                      <a:pt x="2" y="767"/>
                    </a:cubicBezTo>
                    <a:cubicBezTo>
                      <a:pt x="2" y="767"/>
                      <a:pt x="2" y="767"/>
                      <a:pt x="2" y="767"/>
                    </a:cubicBezTo>
                    <a:cubicBezTo>
                      <a:pt x="2" y="767"/>
                      <a:pt x="2" y="767"/>
                      <a:pt x="2" y="767"/>
                    </a:cubicBezTo>
                    <a:cubicBezTo>
                      <a:pt x="2" y="767"/>
                      <a:pt x="2" y="767"/>
                      <a:pt x="2" y="767"/>
                    </a:cubicBezTo>
                    <a:cubicBezTo>
                      <a:pt x="2" y="767"/>
                      <a:pt x="3" y="768"/>
                      <a:pt x="4" y="768"/>
                    </a:cubicBezTo>
                    <a:cubicBezTo>
                      <a:pt x="8" y="771"/>
                      <a:pt x="18" y="776"/>
                      <a:pt x="26" y="780"/>
                    </a:cubicBezTo>
                    <a:cubicBezTo>
                      <a:pt x="30" y="782"/>
                      <a:pt x="34" y="784"/>
                      <a:pt x="38" y="786"/>
                    </a:cubicBezTo>
                    <a:cubicBezTo>
                      <a:pt x="39" y="787"/>
                      <a:pt x="40" y="787"/>
                      <a:pt x="41" y="788"/>
                    </a:cubicBezTo>
                    <a:cubicBezTo>
                      <a:pt x="42" y="788"/>
                      <a:pt x="42" y="788"/>
                      <a:pt x="43" y="788"/>
                    </a:cubicBezTo>
                    <a:cubicBezTo>
                      <a:pt x="43" y="788"/>
                      <a:pt x="43" y="789"/>
                      <a:pt x="44" y="789"/>
                    </a:cubicBezTo>
                    <a:cubicBezTo>
                      <a:pt x="45" y="788"/>
                      <a:pt x="45" y="788"/>
                      <a:pt x="45" y="788"/>
                    </a:cubicBezTo>
                    <a:cubicBezTo>
                      <a:pt x="45" y="788"/>
                      <a:pt x="45" y="788"/>
                      <a:pt x="45" y="788"/>
                    </a:cubicBezTo>
                    <a:cubicBezTo>
                      <a:pt x="46" y="787"/>
                      <a:pt x="46" y="787"/>
                      <a:pt x="46" y="787"/>
                    </a:cubicBezTo>
                    <a:cubicBezTo>
                      <a:pt x="45" y="786"/>
                      <a:pt x="45" y="786"/>
                      <a:pt x="45" y="786"/>
                    </a:cubicBezTo>
                    <a:cubicBezTo>
                      <a:pt x="26" y="774"/>
                      <a:pt x="26" y="774"/>
                      <a:pt x="26" y="774"/>
                    </a:cubicBezTo>
                    <a:cubicBezTo>
                      <a:pt x="43" y="782"/>
                      <a:pt x="43" y="782"/>
                      <a:pt x="43" y="782"/>
                    </a:cubicBezTo>
                    <a:cubicBezTo>
                      <a:pt x="44" y="783"/>
                      <a:pt x="45" y="782"/>
                      <a:pt x="45" y="782"/>
                    </a:cubicBezTo>
                    <a:cubicBezTo>
                      <a:pt x="46" y="781"/>
                      <a:pt x="46" y="780"/>
                      <a:pt x="45" y="780"/>
                    </a:cubicBezTo>
                    <a:cubicBezTo>
                      <a:pt x="3" y="754"/>
                      <a:pt x="3" y="754"/>
                      <a:pt x="3" y="754"/>
                    </a:cubicBezTo>
                    <a:cubicBezTo>
                      <a:pt x="2" y="755"/>
                      <a:pt x="2" y="755"/>
                      <a:pt x="2" y="755"/>
                    </a:cubicBezTo>
                    <a:cubicBezTo>
                      <a:pt x="2" y="756"/>
                      <a:pt x="2" y="756"/>
                      <a:pt x="2" y="756"/>
                    </a:cubicBezTo>
                    <a:cubicBezTo>
                      <a:pt x="2" y="756"/>
                      <a:pt x="12" y="761"/>
                      <a:pt x="22" y="766"/>
                    </a:cubicBezTo>
                    <a:cubicBezTo>
                      <a:pt x="27" y="768"/>
                      <a:pt x="32" y="771"/>
                      <a:pt x="36" y="773"/>
                    </a:cubicBezTo>
                    <a:cubicBezTo>
                      <a:pt x="39" y="774"/>
                      <a:pt x="40" y="774"/>
                      <a:pt x="42" y="775"/>
                    </a:cubicBezTo>
                    <a:cubicBezTo>
                      <a:pt x="43" y="775"/>
                      <a:pt x="43" y="775"/>
                      <a:pt x="44" y="776"/>
                    </a:cubicBezTo>
                    <a:cubicBezTo>
                      <a:pt x="44" y="776"/>
                      <a:pt x="44" y="776"/>
                      <a:pt x="45" y="776"/>
                    </a:cubicBezTo>
                    <a:cubicBezTo>
                      <a:pt x="46" y="776"/>
                      <a:pt x="46" y="776"/>
                      <a:pt x="46" y="776"/>
                    </a:cubicBezTo>
                    <a:cubicBezTo>
                      <a:pt x="46" y="776"/>
                      <a:pt x="46" y="776"/>
                      <a:pt x="46" y="775"/>
                    </a:cubicBezTo>
                    <a:cubicBezTo>
                      <a:pt x="47" y="775"/>
                      <a:pt x="47" y="774"/>
                      <a:pt x="47" y="774"/>
                    </a:cubicBezTo>
                    <a:cubicBezTo>
                      <a:pt x="47" y="774"/>
                      <a:pt x="46" y="773"/>
                      <a:pt x="46" y="773"/>
                    </a:cubicBezTo>
                    <a:cubicBezTo>
                      <a:pt x="32" y="764"/>
                      <a:pt x="32" y="764"/>
                      <a:pt x="32" y="764"/>
                    </a:cubicBezTo>
                    <a:cubicBezTo>
                      <a:pt x="44" y="771"/>
                      <a:pt x="44" y="771"/>
                      <a:pt x="44" y="771"/>
                    </a:cubicBezTo>
                    <a:cubicBezTo>
                      <a:pt x="45" y="771"/>
                      <a:pt x="46" y="771"/>
                      <a:pt x="46" y="770"/>
                    </a:cubicBezTo>
                    <a:cubicBezTo>
                      <a:pt x="47" y="769"/>
                      <a:pt x="47" y="768"/>
                      <a:pt x="46" y="768"/>
                    </a:cubicBezTo>
                    <a:cubicBezTo>
                      <a:pt x="46" y="768"/>
                      <a:pt x="43" y="766"/>
                      <a:pt x="39" y="764"/>
                    </a:cubicBezTo>
                    <a:cubicBezTo>
                      <a:pt x="34" y="761"/>
                      <a:pt x="25" y="755"/>
                      <a:pt x="18" y="751"/>
                    </a:cubicBezTo>
                    <a:cubicBezTo>
                      <a:pt x="14" y="748"/>
                      <a:pt x="11" y="746"/>
                      <a:pt x="8" y="745"/>
                    </a:cubicBezTo>
                    <a:cubicBezTo>
                      <a:pt x="7" y="744"/>
                      <a:pt x="6" y="744"/>
                      <a:pt x="6" y="743"/>
                    </a:cubicBezTo>
                    <a:cubicBezTo>
                      <a:pt x="5" y="743"/>
                      <a:pt x="5" y="743"/>
                      <a:pt x="5" y="743"/>
                    </a:cubicBezTo>
                    <a:cubicBezTo>
                      <a:pt x="5" y="743"/>
                      <a:pt x="5" y="743"/>
                      <a:pt x="5" y="743"/>
                    </a:cubicBezTo>
                    <a:cubicBezTo>
                      <a:pt x="4" y="743"/>
                      <a:pt x="4" y="743"/>
                      <a:pt x="4" y="743"/>
                    </a:cubicBezTo>
                    <a:cubicBezTo>
                      <a:pt x="5" y="743"/>
                      <a:pt x="5" y="743"/>
                      <a:pt x="5" y="743"/>
                    </a:cubicBezTo>
                    <a:cubicBezTo>
                      <a:pt x="5" y="743"/>
                      <a:pt x="5" y="743"/>
                      <a:pt x="5" y="743"/>
                    </a:cubicBezTo>
                    <a:cubicBezTo>
                      <a:pt x="4" y="743"/>
                      <a:pt x="4" y="743"/>
                      <a:pt x="4" y="743"/>
                    </a:cubicBezTo>
                    <a:cubicBezTo>
                      <a:pt x="5" y="743"/>
                      <a:pt x="5" y="743"/>
                      <a:pt x="5" y="743"/>
                    </a:cubicBezTo>
                    <a:cubicBezTo>
                      <a:pt x="4" y="744"/>
                      <a:pt x="4" y="744"/>
                      <a:pt x="4" y="744"/>
                    </a:cubicBezTo>
                    <a:cubicBezTo>
                      <a:pt x="5" y="743"/>
                      <a:pt x="5" y="743"/>
                      <a:pt x="5" y="743"/>
                    </a:cubicBezTo>
                    <a:cubicBezTo>
                      <a:pt x="5" y="743"/>
                      <a:pt x="5" y="743"/>
                      <a:pt x="5" y="743"/>
                    </a:cubicBezTo>
                    <a:cubicBezTo>
                      <a:pt x="4" y="744"/>
                      <a:pt x="4" y="744"/>
                      <a:pt x="4" y="744"/>
                    </a:cubicBezTo>
                    <a:cubicBezTo>
                      <a:pt x="5" y="743"/>
                      <a:pt x="5" y="743"/>
                      <a:pt x="5" y="743"/>
                    </a:cubicBezTo>
                    <a:cubicBezTo>
                      <a:pt x="4" y="744"/>
                      <a:pt x="4" y="744"/>
                      <a:pt x="4" y="744"/>
                    </a:cubicBezTo>
                    <a:cubicBezTo>
                      <a:pt x="5" y="744"/>
                      <a:pt x="5" y="744"/>
                      <a:pt x="5" y="744"/>
                    </a:cubicBezTo>
                    <a:cubicBezTo>
                      <a:pt x="5" y="743"/>
                      <a:pt x="5" y="743"/>
                      <a:pt x="5" y="743"/>
                    </a:cubicBezTo>
                    <a:cubicBezTo>
                      <a:pt x="4" y="744"/>
                      <a:pt x="4" y="744"/>
                      <a:pt x="4" y="744"/>
                    </a:cubicBezTo>
                    <a:cubicBezTo>
                      <a:pt x="5" y="744"/>
                      <a:pt x="5" y="744"/>
                      <a:pt x="5" y="744"/>
                    </a:cubicBezTo>
                    <a:cubicBezTo>
                      <a:pt x="4" y="744"/>
                      <a:pt x="4" y="744"/>
                      <a:pt x="4" y="744"/>
                    </a:cubicBezTo>
                    <a:cubicBezTo>
                      <a:pt x="3" y="745"/>
                      <a:pt x="3" y="745"/>
                      <a:pt x="3" y="745"/>
                    </a:cubicBezTo>
                    <a:cubicBezTo>
                      <a:pt x="45" y="765"/>
                      <a:pt x="45" y="765"/>
                      <a:pt x="45" y="765"/>
                    </a:cubicBezTo>
                    <a:cubicBezTo>
                      <a:pt x="45" y="766"/>
                      <a:pt x="46" y="765"/>
                      <a:pt x="47" y="765"/>
                    </a:cubicBezTo>
                    <a:cubicBezTo>
                      <a:pt x="47" y="764"/>
                      <a:pt x="47" y="763"/>
                      <a:pt x="46" y="763"/>
                    </a:cubicBezTo>
                    <a:cubicBezTo>
                      <a:pt x="46" y="763"/>
                      <a:pt x="43" y="761"/>
                      <a:pt x="39" y="759"/>
                    </a:cubicBezTo>
                    <a:cubicBezTo>
                      <a:pt x="33" y="755"/>
                      <a:pt x="25" y="750"/>
                      <a:pt x="17" y="746"/>
                    </a:cubicBezTo>
                    <a:cubicBezTo>
                      <a:pt x="14" y="743"/>
                      <a:pt x="10" y="741"/>
                      <a:pt x="8" y="740"/>
                    </a:cubicBezTo>
                    <a:cubicBezTo>
                      <a:pt x="7" y="739"/>
                      <a:pt x="6" y="738"/>
                      <a:pt x="5" y="738"/>
                    </a:cubicBezTo>
                    <a:cubicBezTo>
                      <a:pt x="4" y="737"/>
                      <a:pt x="4" y="737"/>
                      <a:pt x="4" y="737"/>
                    </a:cubicBezTo>
                    <a:cubicBezTo>
                      <a:pt x="4" y="737"/>
                      <a:pt x="4" y="737"/>
                      <a:pt x="4" y="737"/>
                    </a:cubicBezTo>
                    <a:cubicBezTo>
                      <a:pt x="4" y="737"/>
                      <a:pt x="4" y="737"/>
                      <a:pt x="4" y="737"/>
                    </a:cubicBezTo>
                    <a:cubicBezTo>
                      <a:pt x="5" y="737"/>
                      <a:pt x="5" y="737"/>
                      <a:pt x="5" y="737"/>
                    </a:cubicBezTo>
                    <a:cubicBezTo>
                      <a:pt x="4" y="737"/>
                      <a:pt x="4" y="737"/>
                      <a:pt x="4" y="737"/>
                    </a:cubicBezTo>
                    <a:cubicBezTo>
                      <a:pt x="4" y="737"/>
                      <a:pt x="4" y="737"/>
                      <a:pt x="4" y="737"/>
                    </a:cubicBezTo>
                    <a:cubicBezTo>
                      <a:pt x="5" y="737"/>
                      <a:pt x="5" y="737"/>
                      <a:pt x="5" y="737"/>
                    </a:cubicBezTo>
                    <a:cubicBezTo>
                      <a:pt x="3" y="738"/>
                      <a:pt x="3" y="738"/>
                      <a:pt x="3" y="738"/>
                    </a:cubicBezTo>
                    <a:cubicBezTo>
                      <a:pt x="5" y="738"/>
                      <a:pt x="5" y="738"/>
                      <a:pt x="5" y="738"/>
                    </a:cubicBezTo>
                    <a:cubicBezTo>
                      <a:pt x="5" y="737"/>
                      <a:pt x="5" y="737"/>
                      <a:pt x="5" y="737"/>
                    </a:cubicBezTo>
                    <a:cubicBezTo>
                      <a:pt x="3" y="738"/>
                      <a:pt x="3" y="738"/>
                      <a:pt x="3" y="738"/>
                    </a:cubicBezTo>
                    <a:cubicBezTo>
                      <a:pt x="5" y="738"/>
                      <a:pt x="5" y="738"/>
                      <a:pt x="5" y="738"/>
                    </a:cubicBezTo>
                    <a:cubicBezTo>
                      <a:pt x="3" y="738"/>
                      <a:pt x="3" y="738"/>
                      <a:pt x="3" y="738"/>
                    </a:cubicBezTo>
                    <a:cubicBezTo>
                      <a:pt x="4" y="739"/>
                      <a:pt x="4" y="739"/>
                      <a:pt x="4" y="739"/>
                    </a:cubicBezTo>
                    <a:cubicBezTo>
                      <a:pt x="5" y="738"/>
                      <a:pt x="5" y="738"/>
                      <a:pt x="5" y="738"/>
                    </a:cubicBezTo>
                    <a:cubicBezTo>
                      <a:pt x="3" y="738"/>
                      <a:pt x="3" y="738"/>
                      <a:pt x="3" y="738"/>
                    </a:cubicBezTo>
                    <a:cubicBezTo>
                      <a:pt x="4" y="739"/>
                      <a:pt x="4" y="739"/>
                      <a:pt x="4" y="739"/>
                    </a:cubicBezTo>
                    <a:cubicBezTo>
                      <a:pt x="4" y="738"/>
                      <a:pt x="4" y="738"/>
                      <a:pt x="4" y="738"/>
                    </a:cubicBezTo>
                    <a:cubicBezTo>
                      <a:pt x="3" y="738"/>
                      <a:pt x="3" y="738"/>
                      <a:pt x="3" y="738"/>
                    </a:cubicBezTo>
                    <a:cubicBezTo>
                      <a:pt x="4" y="739"/>
                      <a:pt x="4" y="739"/>
                      <a:pt x="4" y="739"/>
                    </a:cubicBezTo>
                    <a:cubicBezTo>
                      <a:pt x="4" y="739"/>
                      <a:pt x="4" y="739"/>
                      <a:pt x="4" y="738"/>
                    </a:cubicBezTo>
                    <a:cubicBezTo>
                      <a:pt x="3" y="738"/>
                      <a:pt x="3" y="738"/>
                      <a:pt x="3" y="738"/>
                    </a:cubicBezTo>
                    <a:cubicBezTo>
                      <a:pt x="4" y="739"/>
                      <a:pt x="4" y="739"/>
                      <a:pt x="4" y="739"/>
                    </a:cubicBezTo>
                    <a:cubicBezTo>
                      <a:pt x="3" y="738"/>
                      <a:pt x="3" y="738"/>
                      <a:pt x="3" y="738"/>
                    </a:cubicBezTo>
                    <a:cubicBezTo>
                      <a:pt x="3" y="739"/>
                      <a:pt x="3" y="739"/>
                      <a:pt x="3" y="739"/>
                    </a:cubicBezTo>
                    <a:cubicBezTo>
                      <a:pt x="4" y="739"/>
                      <a:pt x="4" y="739"/>
                      <a:pt x="4" y="739"/>
                    </a:cubicBezTo>
                    <a:cubicBezTo>
                      <a:pt x="3" y="738"/>
                      <a:pt x="3" y="738"/>
                      <a:pt x="3" y="738"/>
                    </a:cubicBezTo>
                    <a:cubicBezTo>
                      <a:pt x="3" y="739"/>
                      <a:pt x="3" y="739"/>
                      <a:pt x="3" y="739"/>
                    </a:cubicBezTo>
                    <a:cubicBezTo>
                      <a:pt x="3" y="738"/>
                      <a:pt x="3" y="738"/>
                      <a:pt x="3" y="738"/>
                    </a:cubicBezTo>
                    <a:cubicBezTo>
                      <a:pt x="3" y="739"/>
                      <a:pt x="3" y="739"/>
                      <a:pt x="3" y="739"/>
                    </a:cubicBezTo>
                    <a:cubicBezTo>
                      <a:pt x="3" y="739"/>
                      <a:pt x="3" y="739"/>
                      <a:pt x="3" y="739"/>
                    </a:cubicBezTo>
                    <a:cubicBezTo>
                      <a:pt x="3" y="738"/>
                      <a:pt x="3" y="738"/>
                      <a:pt x="3" y="738"/>
                    </a:cubicBezTo>
                    <a:cubicBezTo>
                      <a:pt x="3" y="739"/>
                      <a:pt x="3" y="739"/>
                      <a:pt x="3" y="739"/>
                    </a:cubicBezTo>
                    <a:cubicBezTo>
                      <a:pt x="3" y="739"/>
                      <a:pt x="3" y="739"/>
                      <a:pt x="3" y="739"/>
                    </a:cubicBezTo>
                    <a:cubicBezTo>
                      <a:pt x="3" y="739"/>
                      <a:pt x="4" y="740"/>
                      <a:pt x="6" y="740"/>
                    </a:cubicBezTo>
                    <a:cubicBezTo>
                      <a:pt x="10" y="742"/>
                      <a:pt x="20" y="747"/>
                      <a:pt x="28" y="751"/>
                    </a:cubicBezTo>
                    <a:cubicBezTo>
                      <a:pt x="32" y="754"/>
                      <a:pt x="36" y="755"/>
                      <a:pt x="38" y="757"/>
                    </a:cubicBezTo>
                    <a:cubicBezTo>
                      <a:pt x="40" y="758"/>
                      <a:pt x="41" y="758"/>
                      <a:pt x="42" y="759"/>
                    </a:cubicBezTo>
                    <a:cubicBezTo>
                      <a:pt x="42" y="759"/>
                      <a:pt x="42" y="759"/>
                      <a:pt x="43" y="759"/>
                    </a:cubicBezTo>
                    <a:cubicBezTo>
                      <a:pt x="43" y="759"/>
                      <a:pt x="43" y="759"/>
                      <a:pt x="43" y="759"/>
                    </a:cubicBezTo>
                    <a:cubicBezTo>
                      <a:pt x="43" y="759"/>
                      <a:pt x="43" y="759"/>
                      <a:pt x="43" y="759"/>
                    </a:cubicBezTo>
                    <a:cubicBezTo>
                      <a:pt x="43" y="759"/>
                      <a:pt x="43" y="759"/>
                      <a:pt x="43" y="759"/>
                    </a:cubicBezTo>
                    <a:cubicBezTo>
                      <a:pt x="43" y="759"/>
                      <a:pt x="43" y="759"/>
                      <a:pt x="44" y="759"/>
                    </a:cubicBezTo>
                    <a:cubicBezTo>
                      <a:pt x="44" y="759"/>
                      <a:pt x="45" y="759"/>
                      <a:pt x="45" y="758"/>
                    </a:cubicBezTo>
                    <a:cubicBezTo>
                      <a:pt x="45" y="758"/>
                      <a:pt x="45" y="757"/>
                      <a:pt x="44" y="757"/>
                    </a:cubicBezTo>
                    <a:cubicBezTo>
                      <a:pt x="44" y="757"/>
                      <a:pt x="42" y="755"/>
                      <a:pt x="38" y="753"/>
                    </a:cubicBezTo>
                    <a:cubicBezTo>
                      <a:pt x="32" y="749"/>
                      <a:pt x="23" y="744"/>
                      <a:pt x="16" y="740"/>
                    </a:cubicBezTo>
                    <a:cubicBezTo>
                      <a:pt x="13" y="737"/>
                      <a:pt x="9" y="735"/>
                      <a:pt x="7" y="734"/>
                    </a:cubicBezTo>
                    <a:cubicBezTo>
                      <a:pt x="6" y="733"/>
                      <a:pt x="5" y="732"/>
                      <a:pt x="4" y="732"/>
                    </a:cubicBezTo>
                    <a:cubicBezTo>
                      <a:pt x="4" y="731"/>
                      <a:pt x="4" y="731"/>
                      <a:pt x="4" y="731"/>
                    </a:cubicBezTo>
                    <a:cubicBezTo>
                      <a:pt x="4" y="731"/>
                      <a:pt x="4" y="731"/>
                      <a:pt x="4" y="731"/>
                    </a:cubicBezTo>
                    <a:cubicBezTo>
                      <a:pt x="4" y="731"/>
                      <a:pt x="4" y="731"/>
                      <a:pt x="4" y="731"/>
                    </a:cubicBezTo>
                    <a:cubicBezTo>
                      <a:pt x="3" y="732"/>
                      <a:pt x="3" y="732"/>
                      <a:pt x="3" y="732"/>
                    </a:cubicBezTo>
                    <a:cubicBezTo>
                      <a:pt x="4" y="732"/>
                      <a:pt x="4" y="732"/>
                      <a:pt x="4" y="732"/>
                    </a:cubicBezTo>
                    <a:cubicBezTo>
                      <a:pt x="4" y="731"/>
                      <a:pt x="4" y="731"/>
                      <a:pt x="4" y="731"/>
                    </a:cubicBezTo>
                    <a:cubicBezTo>
                      <a:pt x="3" y="732"/>
                      <a:pt x="3" y="732"/>
                      <a:pt x="3" y="732"/>
                    </a:cubicBezTo>
                    <a:cubicBezTo>
                      <a:pt x="4" y="732"/>
                      <a:pt x="4" y="732"/>
                      <a:pt x="4" y="732"/>
                    </a:cubicBezTo>
                    <a:cubicBezTo>
                      <a:pt x="3" y="732"/>
                      <a:pt x="3" y="732"/>
                      <a:pt x="3" y="732"/>
                    </a:cubicBezTo>
                    <a:cubicBezTo>
                      <a:pt x="4" y="732"/>
                      <a:pt x="4" y="732"/>
                      <a:pt x="4" y="732"/>
                    </a:cubicBezTo>
                    <a:cubicBezTo>
                      <a:pt x="4" y="732"/>
                      <a:pt x="4" y="732"/>
                      <a:pt x="4" y="732"/>
                    </a:cubicBezTo>
                    <a:cubicBezTo>
                      <a:pt x="3" y="732"/>
                      <a:pt x="3" y="732"/>
                      <a:pt x="3" y="732"/>
                    </a:cubicBezTo>
                    <a:cubicBezTo>
                      <a:pt x="4" y="732"/>
                      <a:pt x="4" y="732"/>
                      <a:pt x="4" y="732"/>
                    </a:cubicBezTo>
                    <a:cubicBezTo>
                      <a:pt x="3" y="732"/>
                      <a:pt x="3" y="732"/>
                      <a:pt x="3" y="732"/>
                    </a:cubicBezTo>
                    <a:cubicBezTo>
                      <a:pt x="4" y="733"/>
                      <a:pt x="4" y="733"/>
                      <a:pt x="4" y="733"/>
                    </a:cubicBezTo>
                    <a:cubicBezTo>
                      <a:pt x="4" y="733"/>
                      <a:pt x="4" y="732"/>
                      <a:pt x="4" y="732"/>
                    </a:cubicBezTo>
                    <a:cubicBezTo>
                      <a:pt x="3" y="732"/>
                      <a:pt x="3" y="732"/>
                      <a:pt x="3" y="732"/>
                    </a:cubicBezTo>
                    <a:cubicBezTo>
                      <a:pt x="4" y="733"/>
                      <a:pt x="4" y="733"/>
                      <a:pt x="4" y="733"/>
                    </a:cubicBezTo>
                    <a:cubicBezTo>
                      <a:pt x="4" y="733"/>
                      <a:pt x="4" y="733"/>
                      <a:pt x="4" y="733"/>
                    </a:cubicBezTo>
                    <a:cubicBezTo>
                      <a:pt x="2" y="732"/>
                      <a:pt x="2" y="732"/>
                      <a:pt x="2" y="732"/>
                    </a:cubicBezTo>
                    <a:cubicBezTo>
                      <a:pt x="3" y="734"/>
                      <a:pt x="3" y="734"/>
                      <a:pt x="3" y="734"/>
                    </a:cubicBezTo>
                    <a:cubicBezTo>
                      <a:pt x="3" y="734"/>
                      <a:pt x="4" y="733"/>
                      <a:pt x="4" y="733"/>
                    </a:cubicBezTo>
                    <a:cubicBezTo>
                      <a:pt x="2" y="732"/>
                      <a:pt x="2" y="732"/>
                      <a:pt x="2" y="732"/>
                    </a:cubicBezTo>
                    <a:cubicBezTo>
                      <a:pt x="3" y="734"/>
                      <a:pt x="3" y="734"/>
                      <a:pt x="3" y="734"/>
                    </a:cubicBezTo>
                    <a:cubicBezTo>
                      <a:pt x="3" y="732"/>
                      <a:pt x="3" y="732"/>
                      <a:pt x="3" y="732"/>
                    </a:cubicBezTo>
                    <a:cubicBezTo>
                      <a:pt x="3" y="734"/>
                      <a:pt x="3" y="734"/>
                      <a:pt x="3" y="734"/>
                    </a:cubicBezTo>
                    <a:cubicBezTo>
                      <a:pt x="3" y="734"/>
                      <a:pt x="3" y="734"/>
                      <a:pt x="3" y="734"/>
                    </a:cubicBezTo>
                    <a:cubicBezTo>
                      <a:pt x="3" y="732"/>
                      <a:pt x="3" y="732"/>
                      <a:pt x="3" y="732"/>
                    </a:cubicBezTo>
                    <a:cubicBezTo>
                      <a:pt x="3" y="734"/>
                      <a:pt x="3" y="734"/>
                      <a:pt x="3" y="734"/>
                    </a:cubicBezTo>
                    <a:cubicBezTo>
                      <a:pt x="3" y="733"/>
                      <a:pt x="3" y="733"/>
                      <a:pt x="3" y="733"/>
                    </a:cubicBezTo>
                    <a:cubicBezTo>
                      <a:pt x="2" y="734"/>
                      <a:pt x="2" y="734"/>
                      <a:pt x="2" y="734"/>
                    </a:cubicBezTo>
                    <a:cubicBezTo>
                      <a:pt x="3" y="734"/>
                      <a:pt x="3" y="734"/>
                      <a:pt x="3" y="734"/>
                    </a:cubicBezTo>
                    <a:cubicBezTo>
                      <a:pt x="3" y="733"/>
                      <a:pt x="3" y="733"/>
                      <a:pt x="3" y="733"/>
                    </a:cubicBezTo>
                    <a:cubicBezTo>
                      <a:pt x="2" y="734"/>
                      <a:pt x="2" y="734"/>
                      <a:pt x="2" y="734"/>
                    </a:cubicBezTo>
                    <a:cubicBezTo>
                      <a:pt x="2" y="734"/>
                      <a:pt x="2" y="734"/>
                      <a:pt x="2" y="734"/>
                    </a:cubicBezTo>
                    <a:cubicBezTo>
                      <a:pt x="2" y="734"/>
                      <a:pt x="2" y="734"/>
                      <a:pt x="2" y="734"/>
                    </a:cubicBezTo>
                    <a:cubicBezTo>
                      <a:pt x="2" y="734"/>
                      <a:pt x="2" y="734"/>
                      <a:pt x="2" y="734"/>
                    </a:cubicBezTo>
                    <a:cubicBezTo>
                      <a:pt x="2" y="734"/>
                      <a:pt x="2" y="734"/>
                      <a:pt x="2" y="734"/>
                    </a:cubicBezTo>
                    <a:cubicBezTo>
                      <a:pt x="2" y="734"/>
                      <a:pt x="2" y="734"/>
                      <a:pt x="2" y="734"/>
                    </a:cubicBezTo>
                    <a:cubicBezTo>
                      <a:pt x="2" y="734"/>
                      <a:pt x="3" y="734"/>
                      <a:pt x="5" y="735"/>
                    </a:cubicBezTo>
                    <a:cubicBezTo>
                      <a:pt x="9" y="737"/>
                      <a:pt x="19" y="742"/>
                      <a:pt x="28" y="747"/>
                    </a:cubicBezTo>
                    <a:cubicBezTo>
                      <a:pt x="33" y="749"/>
                      <a:pt x="37" y="751"/>
                      <a:pt x="40" y="753"/>
                    </a:cubicBezTo>
                    <a:cubicBezTo>
                      <a:pt x="43" y="754"/>
                      <a:pt x="45" y="755"/>
                      <a:pt x="45" y="755"/>
                    </a:cubicBezTo>
                    <a:cubicBezTo>
                      <a:pt x="45" y="756"/>
                      <a:pt x="46" y="755"/>
                      <a:pt x="47" y="755"/>
                    </a:cubicBezTo>
                    <a:cubicBezTo>
                      <a:pt x="47" y="754"/>
                      <a:pt x="47" y="753"/>
                      <a:pt x="46" y="753"/>
                    </a:cubicBezTo>
                    <a:cubicBezTo>
                      <a:pt x="46" y="753"/>
                      <a:pt x="43" y="751"/>
                      <a:pt x="39" y="749"/>
                    </a:cubicBezTo>
                    <a:cubicBezTo>
                      <a:pt x="33" y="745"/>
                      <a:pt x="24" y="739"/>
                      <a:pt x="16" y="734"/>
                    </a:cubicBezTo>
                    <a:cubicBezTo>
                      <a:pt x="12" y="732"/>
                      <a:pt x="9" y="730"/>
                      <a:pt x="6" y="728"/>
                    </a:cubicBezTo>
                    <a:cubicBezTo>
                      <a:pt x="5" y="727"/>
                      <a:pt x="4" y="727"/>
                      <a:pt x="4" y="726"/>
                    </a:cubicBezTo>
                    <a:cubicBezTo>
                      <a:pt x="3" y="726"/>
                      <a:pt x="3" y="726"/>
                      <a:pt x="3" y="726"/>
                    </a:cubicBezTo>
                    <a:cubicBezTo>
                      <a:pt x="3" y="726"/>
                      <a:pt x="3" y="726"/>
                      <a:pt x="3" y="726"/>
                    </a:cubicBezTo>
                    <a:cubicBezTo>
                      <a:pt x="3" y="726"/>
                      <a:pt x="3" y="726"/>
                      <a:pt x="3" y="726"/>
                    </a:cubicBezTo>
                    <a:cubicBezTo>
                      <a:pt x="2" y="726"/>
                      <a:pt x="2" y="726"/>
                      <a:pt x="2" y="726"/>
                    </a:cubicBezTo>
                    <a:cubicBezTo>
                      <a:pt x="3" y="726"/>
                      <a:pt x="3" y="726"/>
                      <a:pt x="3" y="726"/>
                    </a:cubicBezTo>
                    <a:cubicBezTo>
                      <a:pt x="3" y="726"/>
                      <a:pt x="3" y="726"/>
                      <a:pt x="3" y="726"/>
                    </a:cubicBezTo>
                    <a:cubicBezTo>
                      <a:pt x="2" y="726"/>
                      <a:pt x="2" y="726"/>
                      <a:pt x="2" y="726"/>
                    </a:cubicBezTo>
                    <a:cubicBezTo>
                      <a:pt x="3" y="726"/>
                      <a:pt x="3" y="726"/>
                      <a:pt x="3" y="726"/>
                    </a:cubicBezTo>
                    <a:cubicBezTo>
                      <a:pt x="2" y="727"/>
                      <a:pt x="2" y="727"/>
                      <a:pt x="2" y="727"/>
                    </a:cubicBezTo>
                    <a:cubicBezTo>
                      <a:pt x="3" y="726"/>
                      <a:pt x="3" y="726"/>
                      <a:pt x="3" y="726"/>
                    </a:cubicBezTo>
                    <a:cubicBezTo>
                      <a:pt x="3" y="726"/>
                      <a:pt x="3" y="726"/>
                      <a:pt x="3" y="726"/>
                    </a:cubicBezTo>
                    <a:cubicBezTo>
                      <a:pt x="2" y="727"/>
                      <a:pt x="2" y="727"/>
                      <a:pt x="2" y="727"/>
                    </a:cubicBezTo>
                    <a:cubicBezTo>
                      <a:pt x="3" y="726"/>
                      <a:pt x="3" y="726"/>
                      <a:pt x="3" y="726"/>
                    </a:cubicBezTo>
                    <a:cubicBezTo>
                      <a:pt x="2" y="727"/>
                      <a:pt x="2" y="727"/>
                      <a:pt x="2" y="727"/>
                    </a:cubicBezTo>
                    <a:cubicBezTo>
                      <a:pt x="3" y="727"/>
                      <a:pt x="3" y="727"/>
                      <a:pt x="3" y="727"/>
                    </a:cubicBezTo>
                    <a:cubicBezTo>
                      <a:pt x="3" y="726"/>
                      <a:pt x="3" y="726"/>
                      <a:pt x="3" y="726"/>
                    </a:cubicBezTo>
                    <a:cubicBezTo>
                      <a:pt x="2" y="727"/>
                      <a:pt x="2" y="727"/>
                      <a:pt x="2" y="727"/>
                    </a:cubicBezTo>
                    <a:cubicBezTo>
                      <a:pt x="3" y="727"/>
                      <a:pt x="3" y="727"/>
                      <a:pt x="3" y="727"/>
                    </a:cubicBezTo>
                    <a:cubicBezTo>
                      <a:pt x="2" y="727"/>
                      <a:pt x="2" y="727"/>
                      <a:pt x="2" y="727"/>
                    </a:cubicBezTo>
                    <a:cubicBezTo>
                      <a:pt x="3" y="728"/>
                      <a:pt x="3" y="728"/>
                      <a:pt x="3" y="728"/>
                    </a:cubicBezTo>
                    <a:cubicBezTo>
                      <a:pt x="3" y="727"/>
                      <a:pt x="3" y="727"/>
                      <a:pt x="3" y="727"/>
                    </a:cubicBezTo>
                    <a:cubicBezTo>
                      <a:pt x="2" y="727"/>
                      <a:pt x="2" y="727"/>
                      <a:pt x="2" y="727"/>
                    </a:cubicBezTo>
                    <a:cubicBezTo>
                      <a:pt x="3" y="728"/>
                      <a:pt x="3" y="728"/>
                      <a:pt x="3" y="728"/>
                    </a:cubicBezTo>
                    <a:cubicBezTo>
                      <a:pt x="2" y="727"/>
                      <a:pt x="2" y="727"/>
                      <a:pt x="2" y="727"/>
                    </a:cubicBezTo>
                    <a:cubicBezTo>
                      <a:pt x="1" y="728"/>
                      <a:pt x="1" y="728"/>
                      <a:pt x="1" y="728"/>
                    </a:cubicBezTo>
                    <a:cubicBezTo>
                      <a:pt x="1" y="728"/>
                      <a:pt x="11" y="733"/>
                      <a:pt x="21" y="738"/>
                    </a:cubicBezTo>
                    <a:cubicBezTo>
                      <a:pt x="26" y="741"/>
                      <a:pt x="32" y="743"/>
                      <a:pt x="36" y="745"/>
                    </a:cubicBezTo>
                    <a:cubicBezTo>
                      <a:pt x="38" y="746"/>
                      <a:pt x="40" y="747"/>
                      <a:pt x="41" y="747"/>
                    </a:cubicBezTo>
                    <a:cubicBezTo>
                      <a:pt x="42" y="748"/>
                      <a:pt x="42" y="748"/>
                      <a:pt x="43" y="748"/>
                    </a:cubicBezTo>
                    <a:cubicBezTo>
                      <a:pt x="43" y="748"/>
                      <a:pt x="43" y="748"/>
                      <a:pt x="43" y="748"/>
                    </a:cubicBezTo>
                    <a:cubicBezTo>
                      <a:pt x="44" y="748"/>
                      <a:pt x="44" y="748"/>
                      <a:pt x="44" y="748"/>
                    </a:cubicBezTo>
                    <a:cubicBezTo>
                      <a:pt x="44" y="748"/>
                      <a:pt x="44" y="748"/>
                      <a:pt x="44" y="748"/>
                    </a:cubicBezTo>
                    <a:cubicBezTo>
                      <a:pt x="45" y="748"/>
                      <a:pt x="45" y="748"/>
                      <a:pt x="45" y="748"/>
                    </a:cubicBezTo>
                    <a:cubicBezTo>
                      <a:pt x="46" y="747"/>
                      <a:pt x="46" y="747"/>
                      <a:pt x="46" y="747"/>
                    </a:cubicBezTo>
                    <a:cubicBezTo>
                      <a:pt x="45" y="746"/>
                      <a:pt x="45" y="746"/>
                      <a:pt x="45" y="746"/>
                    </a:cubicBezTo>
                    <a:cubicBezTo>
                      <a:pt x="30" y="737"/>
                      <a:pt x="30" y="737"/>
                      <a:pt x="30" y="737"/>
                    </a:cubicBezTo>
                    <a:cubicBezTo>
                      <a:pt x="44" y="743"/>
                      <a:pt x="44" y="743"/>
                      <a:pt x="44" y="743"/>
                    </a:cubicBezTo>
                    <a:cubicBezTo>
                      <a:pt x="45" y="744"/>
                      <a:pt x="46" y="744"/>
                      <a:pt x="46" y="743"/>
                    </a:cubicBezTo>
                    <a:cubicBezTo>
                      <a:pt x="46" y="742"/>
                      <a:pt x="46" y="741"/>
                      <a:pt x="45" y="741"/>
                    </a:cubicBezTo>
                    <a:cubicBezTo>
                      <a:pt x="24" y="727"/>
                      <a:pt x="24" y="727"/>
                      <a:pt x="24" y="727"/>
                    </a:cubicBezTo>
                    <a:cubicBezTo>
                      <a:pt x="45" y="737"/>
                      <a:pt x="45" y="737"/>
                      <a:pt x="45" y="737"/>
                    </a:cubicBezTo>
                    <a:cubicBezTo>
                      <a:pt x="45" y="737"/>
                      <a:pt x="46" y="737"/>
                      <a:pt x="46" y="737"/>
                    </a:cubicBezTo>
                    <a:cubicBezTo>
                      <a:pt x="47" y="736"/>
                      <a:pt x="47" y="736"/>
                      <a:pt x="47" y="736"/>
                    </a:cubicBezTo>
                    <a:cubicBezTo>
                      <a:pt x="47" y="735"/>
                      <a:pt x="46" y="735"/>
                      <a:pt x="46" y="735"/>
                    </a:cubicBezTo>
                    <a:cubicBezTo>
                      <a:pt x="46" y="734"/>
                      <a:pt x="46" y="734"/>
                      <a:pt x="46" y="734"/>
                    </a:cubicBezTo>
                    <a:cubicBezTo>
                      <a:pt x="45" y="734"/>
                      <a:pt x="44" y="733"/>
                      <a:pt x="43" y="732"/>
                    </a:cubicBezTo>
                    <a:cubicBezTo>
                      <a:pt x="38" y="729"/>
                      <a:pt x="29" y="723"/>
                      <a:pt x="20" y="718"/>
                    </a:cubicBezTo>
                    <a:cubicBezTo>
                      <a:pt x="16" y="716"/>
                      <a:pt x="12" y="713"/>
                      <a:pt x="9" y="712"/>
                    </a:cubicBezTo>
                    <a:cubicBezTo>
                      <a:pt x="8" y="711"/>
                      <a:pt x="7" y="710"/>
                      <a:pt x="6" y="710"/>
                    </a:cubicBezTo>
                    <a:cubicBezTo>
                      <a:pt x="6" y="709"/>
                      <a:pt x="5" y="709"/>
                      <a:pt x="5" y="709"/>
                    </a:cubicBezTo>
                    <a:cubicBezTo>
                      <a:pt x="5" y="709"/>
                      <a:pt x="5" y="709"/>
                      <a:pt x="5" y="709"/>
                    </a:cubicBezTo>
                    <a:cubicBezTo>
                      <a:pt x="4" y="710"/>
                      <a:pt x="4" y="710"/>
                      <a:pt x="4" y="710"/>
                    </a:cubicBezTo>
                    <a:cubicBezTo>
                      <a:pt x="5" y="709"/>
                      <a:pt x="5" y="709"/>
                      <a:pt x="5" y="709"/>
                    </a:cubicBezTo>
                    <a:cubicBezTo>
                      <a:pt x="5" y="709"/>
                      <a:pt x="5" y="709"/>
                      <a:pt x="5" y="709"/>
                    </a:cubicBezTo>
                    <a:cubicBezTo>
                      <a:pt x="4" y="710"/>
                      <a:pt x="4" y="710"/>
                      <a:pt x="4" y="710"/>
                    </a:cubicBezTo>
                    <a:cubicBezTo>
                      <a:pt x="5" y="709"/>
                      <a:pt x="5" y="709"/>
                      <a:pt x="5" y="709"/>
                    </a:cubicBezTo>
                    <a:cubicBezTo>
                      <a:pt x="4" y="710"/>
                      <a:pt x="4" y="710"/>
                      <a:pt x="4" y="710"/>
                    </a:cubicBezTo>
                    <a:cubicBezTo>
                      <a:pt x="5" y="709"/>
                      <a:pt x="5" y="709"/>
                      <a:pt x="5" y="709"/>
                    </a:cubicBezTo>
                    <a:cubicBezTo>
                      <a:pt x="5" y="709"/>
                      <a:pt x="5" y="709"/>
                      <a:pt x="5" y="709"/>
                    </a:cubicBezTo>
                    <a:cubicBezTo>
                      <a:pt x="4" y="710"/>
                      <a:pt x="4" y="710"/>
                      <a:pt x="4" y="710"/>
                    </a:cubicBezTo>
                    <a:cubicBezTo>
                      <a:pt x="5" y="709"/>
                      <a:pt x="5" y="709"/>
                      <a:pt x="5" y="709"/>
                    </a:cubicBezTo>
                    <a:cubicBezTo>
                      <a:pt x="4" y="710"/>
                      <a:pt x="4" y="710"/>
                      <a:pt x="4" y="710"/>
                    </a:cubicBezTo>
                    <a:cubicBezTo>
                      <a:pt x="5" y="710"/>
                      <a:pt x="5" y="710"/>
                      <a:pt x="5" y="710"/>
                    </a:cubicBezTo>
                    <a:cubicBezTo>
                      <a:pt x="5" y="710"/>
                      <a:pt x="5" y="709"/>
                      <a:pt x="5" y="709"/>
                    </a:cubicBezTo>
                    <a:cubicBezTo>
                      <a:pt x="4" y="710"/>
                      <a:pt x="4" y="710"/>
                      <a:pt x="4" y="710"/>
                    </a:cubicBezTo>
                    <a:cubicBezTo>
                      <a:pt x="5" y="710"/>
                      <a:pt x="5" y="710"/>
                      <a:pt x="5" y="710"/>
                    </a:cubicBezTo>
                    <a:cubicBezTo>
                      <a:pt x="4" y="710"/>
                      <a:pt x="4" y="710"/>
                      <a:pt x="4" y="710"/>
                    </a:cubicBezTo>
                    <a:cubicBezTo>
                      <a:pt x="5" y="711"/>
                      <a:pt x="5" y="711"/>
                      <a:pt x="5" y="711"/>
                    </a:cubicBezTo>
                    <a:cubicBezTo>
                      <a:pt x="4" y="710"/>
                      <a:pt x="4" y="710"/>
                      <a:pt x="4" y="710"/>
                    </a:cubicBezTo>
                    <a:cubicBezTo>
                      <a:pt x="4" y="711"/>
                      <a:pt x="4" y="711"/>
                      <a:pt x="4" y="711"/>
                    </a:cubicBezTo>
                    <a:cubicBezTo>
                      <a:pt x="5" y="711"/>
                      <a:pt x="5" y="711"/>
                      <a:pt x="5" y="711"/>
                    </a:cubicBezTo>
                    <a:cubicBezTo>
                      <a:pt x="4" y="710"/>
                      <a:pt x="4" y="710"/>
                      <a:pt x="4" y="710"/>
                    </a:cubicBezTo>
                    <a:cubicBezTo>
                      <a:pt x="4" y="711"/>
                      <a:pt x="4" y="711"/>
                      <a:pt x="4" y="711"/>
                    </a:cubicBezTo>
                    <a:cubicBezTo>
                      <a:pt x="4" y="710"/>
                      <a:pt x="4" y="710"/>
                      <a:pt x="4" y="710"/>
                    </a:cubicBezTo>
                    <a:cubicBezTo>
                      <a:pt x="4" y="711"/>
                      <a:pt x="4" y="711"/>
                      <a:pt x="4" y="711"/>
                    </a:cubicBezTo>
                    <a:cubicBezTo>
                      <a:pt x="4" y="711"/>
                      <a:pt x="4" y="711"/>
                      <a:pt x="4" y="711"/>
                    </a:cubicBezTo>
                    <a:cubicBezTo>
                      <a:pt x="4" y="710"/>
                      <a:pt x="4" y="710"/>
                      <a:pt x="4" y="710"/>
                    </a:cubicBezTo>
                    <a:cubicBezTo>
                      <a:pt x="4" y="711"/>
                      <a:pt x="4" y="711"/>
                      <a:pt x="4" y="711"/>
                    </a:cubicBezTo>
                    <a:cubicBezTo>
                      <a:pt x="4" y="711"/>
                      <a:pt x="4" y="711"/>
                      <a:pt x="4" y="711"/>
                    </a:cubicBezTo>
                    <a:cubicBezTo>
                      <a:pt x="4" y="711"/>
                      <a:pt x="4" y="711"/>
                      <a:pt x="4" y="711"/>
                    </a:cubicBezTo>
                    <a:cubicBezTo>
                      <a:pt x="4" y="711"/>
                      <a:pt x="4" y="711"/>
                      <a:pt x="4" y="711"/>
                    </a:cubicBezTo>
                    <a:cubicBezTo>
                      <a:pt x="4" y="711"/>
                      <a:pt x="4" y="711"/>
                      <a:pt x="4" y="711"/>
                    </a:cubicBezTo>
                    <a:cubicBezTo>
                      <a:pt x="4" y="711"/>
                      <a:pt x="4" y="711"/>
                      <a:pt x="4" y="711"/>
                    </a:cubicBezTo>
                    <a:cubicBezTo>
                      <a:pt x="4" y="711"/>
                      <a:pt x="5" y="712"/>
                      <a:pt x="6" y="712"/>
                    </a:cubicBezTo>
                    <a:cubicBezTo>
                      <a:pt x="11" y="714"/>
                      <a:pt x="20" y="718"/>
                      <a:pt x="28" y="722"/>
                    </a:cubicBezTo>
                    <a:cubicBezTo>
                      <a:pt x="32" y="724"/>
                      <a:pt x="36" y="726"/>
                      <a:pt x="39" y="727"/>
                    </a:cubicBezTo>
                    <a:cubicBezTo>
                      <a:pt x="40" y="728"/>
                      <a:pt x="41" y="729"/>
                      <a:pt x="42" y="729"/>
                    </a:cubicBezTo>
                    <a:cubicBezTo>
                      <a:pt x="43" y="729"/>
                      <a:pt x="43" y="729"/>
                      <a:pt x="43" y="730"/>
                    </a:cubicBezTo>
                    <a:cubicBezTo>
                      <a:pt x="43" y="730"/>
                      <a:pt x="43" y="730"/>
                      <a:pt x="43" y="730"/>
                    </a:cubicBezTo>
                    <a:cubicBezTo>
                      <a:pt x="44" y="730"/>
                      <a:pt x="44" y="730"/>
                      <a:pt x="44" y="730"/>
                    </a:cubicBezTo>
                    <a:cubicBezTo>
                      <a:pt x="44" y="730"/>
                      <a:pt x="44" y="730"/>
                      <a:pt x="44" y="730"/>
                    </a:cubicBezTo>
                    <a:cubicBezTo>
                      <a:pt x="44" y="730"/>
                      <a:pt x="44" y="730"/>
                      <a:pt x="44" y="730"/>
                    </a:cubicBezTo>
                    <a:cubicBezTo>
                      <a:pt x="45" y="729"/>
                      <a:pt x="45" y="729"/>
                      <a:pt x="45" y="729"/>
                    </a:cubicBezTo>
                    <a:cubicBezTo>
                      <a:pt x="46" y="729"/>
                      <a:pt x="46" y="729"/>
                      <a:pt x="46" y="728"/>
                    </a:cubicBezTo>
                    <a:cubicBezTo>
                      <a:pt x="46" y="728"/>
                      <a:pt x="45" y="727"/>
                      <a:pt x="45" y="727"/>
                    </a:cubicBezTo>
                    <a:cubicBezTo>
                      <a:pt x="3" y="701"/>
                      <a:pt x="3" y="701"/>
                      <a:pt x="3" y="701"/>
                    </a:cubicBezTo>
                    <a:cubicBezTo>
                      <a:pt x="2" y="702"/>
                      <a:pt x="2" y="702"/>
                      <a:pt x="2" y="702"/>
                    </a:cubicBezTo>
                    <a:cubicBezTo>
                      <a:pt x="4" y="703"/>
                      <a:pt x="4" y="703"/>
                      <a:pt x="4" y="703"/>
                    </a:cubicBezTo>
                    <a:cubicBezTo>
                      <a:pt x="2" y="702"/>
                      <a:pt x="2" y="702"/>
                      <a:pt x="2" y="702"/>
                    </a:cubicBezTo>
                    <a:cubicBezTo>
                      <a:pt x="3" y="704"/>
                      <a:pt x="3" y="704"/>
                      <a:pt x="3" y="704"/>
                    </a:cubicBezTo>
                    <a:cubicBezTo>
                      <a:pt x="3" y="704"/>
                      <a:pt x="3" y="703"/>
                      <a:pt x="4" y="703"/>
                    </a:cubicBezTo>
                    <a:cubicBezTo>
                      <a:pt x="2" y="702"/>
                      <a:pt x="2" y="702"/>
                      <a:pt x="2" y="702"/>
                    </a:cubicBezTo>
                    <a:cubicBezTo>
                      <a:pt x="3" y="704"/>
                      <a:pt x="3" y="704"/>
                      <a:pt x="3" y="704"/>
                    </a:cubicBezTo>
                    <a:cubicBezTo>
                      <a:pt x="2" y="702"/>
                      <a:pt x="2" y="702"/>
                      <a:pt x="2" y="702"/>
                    </a:cubicBezTo>
                    <a:cubicBezTo>
                      <a:pt x="2" y="704"/>
                      <a:pt x="2" y="704"/>
                      <a:pt x="2" y="704"/>
                    </a:cubicBezTo>
                    <a:cubicBezTo>
                      <a:pt x="3" y="704"/>
                      <a:pt x="3" y="704"/>
                      <a:pt x="3" y="704"/>
                    </a:cubicBezTo>
                    <a:cubicBezTo>
                      <a:pt x="2" y="702"/>
                      <a:pt x="2" y="702"/>
                      <a:pt x="2" y="702"/>
                    </a:cubicBezTo>
                    <a:cubicBezTo>
                      <a:pt x="2" y="704"/>
                      <a:pt x="2" y="704"/>
                      <a:pt x="2" y="704"/>
                    </a:cubicBezTo>
                    <a:cubicBezTo>
                      <a:pt x="2" y="703"/>
                      <a:pt x="2" y="703"/>
                      <a:pt x="2" y="703"/>
                    </a:cubicBezTo>
                    <a:cubicBezTo>
                      <a:pt x="2" y="704"/>
                      <a:pt x="2" y="704"/>
                      <a:pt x="2" y="704"/>
                    </a:cubicBezTo>
                    <a:cubicBezTo>
                      <a:pt x="2" y="704"/>
                      <a:pt x="2" y="704"/>
                      <a:pt x="2" y="704"/>
                    </a:cubicBezTo>
                    <a:cubicBezTo>
                      <a:pt x="2" y="703"/>
                      <a:pt x="2" y="703"/>
                      <a:pt x="2" y="703"/>
                    </a:cubicBezTo>
                    <a:cubicBezTo>
                      <a:pt x="2" y="704"/>
                      <a:pt x="2" y="704"/>
                      <a:pt x="2" y="704"/>
                    </a:cubicBezTo>
                    <a:cubicBezTo>
                      <a:pt x="2" y="704"/>
                      <a:pt x="2" y="704"/>
                      <a:pt x="2" y="704"/>
                    </a:cubicBezTo>
                    <a:cubicBezTo>
                      <a:pt x="3" y="704"/>
                      <a:pt x="4" y="704"/>
                      <a:pt x="5" y="705"/>
                    </a:cubicBezTo>
                    <a:cubicBezTo>
                      <a:pt x="10" y="707"/>
                      <a:pt x="20" y="712"/>
                      <a:pt x="28" y="717"/>
                    </a:cubicBezTo>
                    <a:cubicBezTo>
                      <a:pt x="32" y="719"/>
                      <a:pt x="36" y="721"/>
                      <a:pt x="39" y="722"/>
                    </a:cubicBezTo>
                    <a:cubicBezTo>
                      <a:pt x="42" y="724"/>
                      <a:pt x="44" y="725"/>
                      <a:pt x="44" y="725"/>
                    </a:cubicBezTo>
                    <a:cubicBezTo>
                      <a:pt x="44" y="725"/>
                      <a:pt x="45" y="725"/>
                      <a:pt x="46" y="724"/>
                    </a:cubicBezTo>
                    <a:cubicBezTo>
                      <a:pt x="46" y="723"/>
                      <a:pt x="46" y="723"/>
                      <a:pt x="45" y="722"/>
                    </a:cubicBezTo>
                    <a:cubicBezTo>
                      <a:pt x="28" y="712"/>
                      <a:pt x="28" y="712"/>
                      <a:pt x="28" y="712"/>
                    </a:cubicBezTo>
                    <a:cubicBezTo>
                      <a:pt x="45" y="720"/>
                      <a:pt x="45" y="720"/>
                      <a:pt x="45" y="720"/>
                    </a:cubicBezTo>
                    <a:cubicBezTo>
                      <a:pt x="45" y="720"/>
                      <a:pt x="46" y="720"/>
                      <a:pt x="47" y="719"/>
                    </a:cubicBezTo>
                    <a:cubicBezTo>
                      <a:pt x="47" y="718"/>
                      <a:pt x="47" y="717"/>
                      <a:pt x="46" y="717"/>
                    </a:cubicBezTo>
                    <a:cubicBezTo>
                      <a:pt x="24" y="703"/>
                      <a:pt x="24" y="703"/>
                      <a:pt x="24" y="703"/>
                    </a:cubicBezTo>
                    <a:cubicBezTo>
                      <a:pt x="43" y="712"/>
                      <a:pt x="43" y="712"/>
                      <a:pt x="43" y="712"/>
                    </a:cubicBezTo>
                    <a:cubicBezTo>
                      <a:pt x="44" y="712"/>
                      <a:pt x="44" y="712"/>
                      <a:pt x="45" y="712"/>
                    </a:cubicBezTo>
                    <a:cubicBezTo>
                      <a:pt x="45" y="712"/>
                      <a:pt x="45" y="711"/>
                      <a:pt x="45" y="711"/>
                    </a:cubicBezTo>
                    <a:cubicBezTo>
                      <a:pt x="45" y="710"/>
                      <a:pt x="45" y="710"/>
                      <a:pt x="45" y="710"/>
                    </a:cubicBezTo>
                    <a:cubicBezTo>
                      <a:pt x="45" y="709"/>
                      <a:pt x="45" y="709"/>
                      <a:pt x="45" y="709"/>
                    </a:cubicBezTo>
                    <a:cubicBezTo>
                      <a:pt x="45" y="709"/>
                      <a:pt x="45" y="709"/>
                      <a:pt x="45" y="709"/>
                    </a:cubicBezTo>
                    <a:cubicBezTo>
                      <a:pt x="44" y="709"/>
                      <a:pt x="41" y="707"/>
                      <a:pt x="37" y="704"/>
                    </a:cubicBezTo>
                    <a:cubicBezTo>
                      <a:pt x="31" y="701"/>
                      <a:pt x="23" y="696"/>
                      <a:pt x="16" y="692"/>
                    </a:cubicBezTo>
                    <a:cubicBezTo>
                      <a:pt x="13" y="690"/>
                      <a:pt x="10" y="688"/>
                      <a:pt x="8" y="687"/>
                    </a:cubicBezTo>
                    <a:cubicBezTo>
                      <a:pt x="7" y="686"/>
                      <a:pt x="6" y="685"/>
                      <a:pt x="5" y="685"/>
                    </a:cubicBezTo>
                    <a:cubicBezTo>
                      <a:pt x="5" y="684"/>
                      <a:pt x="5" y="684"/>
                      <a:pt x="5" y="684"/>
                    </a:cubicBezTo>
                    <a:cubicBezTo>
                      <a:pt x="5" y="684"/>
                      <a:pt x="5" y="684"/>
                      <a:pt x="5" y="684"/>
                    </a:cubicBezTo>
                    <a:cubicBezTo>
                      <a:pt x="4" y="685"/>
                      <a:pt x="4" y="685"/>
                      <a:pt x="4" y="685"/>
                    </a:cubicBezTo>
                    <a:cubicBezTo>
                      <a:pt x="5" y="684"/>
                      <a:pt x="5" y="684"/>
                      <a:pt x="5" y="684"/>
                    </a:cubicBezTo>
                    <a:cubicBezTo>
                      <a:pt x="5" y="684"/>
                      <a:pt x="5" y="684"/>
                      <a:pt x="5" y="684"/>
                    </a:cubicBezTo>
                    <a:cubicBezTo>
                      <a:pt x="4" y="685"/>
                      <a:pt x="4" y="685"/>
                      <a:pt x="4" y="685"/>
                    </a:cubicBezTo>
                    <a:cubicBezTo>
                      <a:pt x="5" y="684"/>
                      <a:pt x="5" y="684"/>
                      <a:pt x="5" y="684"/>
                    </a:cubicBezTo>
                    <a:cubicBezTo>
                      <a:pt x="4" y="685"/>
                      <a:pt x="4" y="685"/>
                      <a:pt x="4" y="685"/>
                    </a:cubicBezTo>
                    <a:cubicBezTo>
                      <a:pt x="5" y="685"/>
                      <a:pt x="5" y="685"/>
                      <a:pt x="5" y="685"/>
                    </a:cubicBezTo>
                    <a:cubicBezTo>
                      <a:pt x="5" y="685"/>
                      <a:pt x="5" y="685"/>
                      <a:pt x="5" y="684"/>
                    </a:cubicBezTo>
                    <a:cubicBezTo>
                      <a:pt x="4" y="685"/>
                      <a:pt x="4" y="685"/>
                      <a:pt x="4" y="685"/>
                    </a:cubicBezTo>
                    <a:cubicBezTo>
                      <a:pt x="5" y="685"/>
                      <a:pt x="5" y="685"/>
                      <a:pt x="5" y="685"/>
                    </a:cubicBezTo>
                    <a:cubicBezTo>
                      <a:pt x="3" y="685"/>
                      <a:pt x="3" y="685"/>
                      <a:pt x="3" y="685"/>
                    </a:cubicBezTo>
                    <a:cubicBezTo>
                      <a:pt x="5" y="686"/>
                      <a:pt x="5" y="686"/>
                      <a:pt x="5" y="686"/>
                    </a:cubicBezTo>
                    <a:cubicBezTo>
                      <a:pt x="5" y="685"/>
                      <a:pt x="5" y="685"/>
                      <a:pt x="5" y="685"/>
                    </a:cubicBezTo>
                    <a:cubicBezTo>
                      <a:pt x="3" y="685"/>
                      <a:pt x="3" y="685"/>
                      <a:pt x="3" y="685"/>
                    </a:cubicBezTo>
                    <a:cubicBezTo>
                      <a:pt x="5" y="686"/>
                      <a:pt x="5" y="686"/>
                      <a:pt x="5" y="686"/>
                    </a:cubicBezTo>
                    <a:cubicBezTo>
                      <a:pt x="3" y="685"/>
                      <a:pt x="3" y="685"/>
                      <a:pt x="3" y="685"/>
                    </a:cubicBezTo>
                    <a:cubicBezTo>
                      <a:pt x="3" y="687"/>
                      <a:pt x="3" y="687"/>
                      <a:pt x="3" y="687"/>
                    </a:cubicBezTo>
                    <a:cubicBezTo>
                      <a:pt x="43" y="705"/>
                      <a:pt x="43" y="705"/>
                      <a:pt x="43" y="705"/>
                    </a:cubicBezTo>
                    <a:cubicBezTo>
                      <a:pt x="44" y="705"/>
                      <a:pt x="44" y="705"/>
                      <a:pt x="45" y="704"/>
                    </a:cubicBezTo>
                    <a:cubicBezTo>
                      <a:pt x="45" y="704"/>
                      <a:pt x="45" y="703"/>
                      <a:pt x="44" y="702"/>
                    </a:cubicBezTo>
                    <a:cubicBezTo>
                      <a:pt x="23" y="689"/>
                      <a:pt x="23" y="689"/>
                      <a:pt x="23" y="689"/>
                    </a:cubicBezTo>
                    <a:cubicBezTo>
                      <a:pt x="44" y="699"/>
                      <a:pt x="44" y="699"/>
                      <a:pt x="44" y="699"/>
                    </a:cubicBezTo>
                    <a:cubicBezTo>
                      <a:pt x="45" y="699"/>
                      <a:pt x="46" y="699"/>
                      <a:pt x="46" y="698"/>
                    </a:cubicBezTo>
                    <a:cubicBezTo>
                      <a:pt x="47" y="698"/>
                      <a:pt x="46" y="697"/>
                      <a:pt x="46" y="696"/>
                    </a:cubicBezTo>
                    <a:cubicBezTo>
                      <a:pt x="46" y="696"/>
                      <a:pt x="43" y="695"/>
                      <a:pt x="39" y="692"/>
                    </a:cubicBezTo>
                    <a:cubicBezTo>
                      <a:pt x="33" y="689"/>
                      <a:pt x="24" y="683"/>
                      <a:pt x="17" y="678"/>
                    </a:cubicBezTo>
                    <a:cubicBezTo>
                      <a:pt x="13" y="676"/>
                      <a:pt x="10" y="674"/>
                      <a:pt x="7" y="672"/>
                    </a:cubicBezTo>
                    <a:cubicBezTo>
                      <a:pt x="6" y="672"/>
                      <a:pt x="5" y="671"/>
                      <a:pt x="4" y="671"/>
                    </a:cubicBezTo>
                    <a:cubicBezTo>
                      <a:pt x="4" y="670"/>
                      <a:pt x="4" y="670"/>
                      <a:pt x="4" y="670"/>
                    </a:cubicBezTo>
                    <a:cubicBezTo>
                      <a:pt x="4" y="670"/>
                      <a:pt x="4" y="670"/>
                      <a:pt x="4" y="670"/>
                    </a:cubicBezTo>
                    <a:cubicBezTo>
                      <a:pt x="4" y="670"/>
                      <a:pt x="4" y="670"/>
                      <a:pt x="4" y="670"/>
                    </a:cubicBezTo>
                    <a:cubicBezTo>
                      <a:pt x="3" y="671"/>
                      <a:pt x="3" y="671"/>
                      <a:pt x="3" y="671"/>
                    </a:cubicBezTo>
                    <a:cubicBezTo>
                      <a:pt x="4" y="670"/>
                      <a:pt x="4" y="670"/>
                      <a:pt x="4" y="670"/>
                    </a:cubicBezTo>
                    <a:cubicBezTo>
                      <a:pt x="4" y="670"/>
                      <a:pt x="4" y="670"/>
                      <a:pt x="4" y="670"/>
                    </a:cubicBezTo>
                    <a:cubicBezTo>
                      <a:pt x="3" y="671"/>
                      <a:pt x="3" y="671"/>
                      <a:pt x="3" y="671"/>
                    </a:cubicBezTo>
                    <a:cubicBezTo>
                      <a:pt x="4" y="670"/>
                      <a:pt x="4" y="670"/>
                      <a:pt x="4" y="670"/>
                    </a:cubicBezTo>
                    <a:cubicBezTo>
                      <a:pt x="2" y="671"/>
                      <a:pt x="2" y="671"/>
                      <a:pt x="2" y="671"/>
                    </a:cubicBezTo>
                    <a:cubicBezTo>
                      <a:pt x="4" y="671"/>
                      <a:pt x="4" y="671"/>
                      <a:pt x="4" y="671"/>
                    </a:cubicBezTo>
                    <a:cubicBezTo>
                      <a:pt x="4" y="670"/>
                      <a:pt x="4" y="670"/>
                      <a:pt x="4" y="670"/>
                    </a:cubicBezTo>
                    <a:cubicBezTo>
                      <a:pt x="2" y="671"/>
                      <a:pt x="2" y="671"/>
                      <a:pt x="2" y="671"/>
                    </a:cubicBezTo>
                    <a:cubicBezTo>
                      <a:pt x="4" y="671"/>
                      <a:pt x="4" y="671"/>
                      <a:pt x="4" y="671"/>
                    </a:cubicBezTo>
                    <a:cubicBezTo>
                      <a:pt x="2" y="671"/>
                      <a:pt x="2" y="671"/>
                      <a:pt x="2" y="671"/>
                    </a:cubicBezTo>
                    <a:cubicBezTo>
                      <a:pt x="4" y="672"/>
                      <a:pt x="4" y="672"/>
                      <a:pt x="4" y="672"/>
                    </a:cubicBezTo>
                    <a:cubicBezTo>
                      <a:pt x="4" y="671"/>
                      <a:pt x="4" y="671"/>
                      <a:pt x="4" y="671"/>
                    </a:cubicBezTo>
                    <a:cubicBezTo>
                      <a:pt x="2" y="671"/>
                      <a:pt x="2" y="671"/>
                      <a:pt x="2" y="671"/>
                    </a:cubicBezTo>
                    <a:cubicBezTo>
                      <a:pt x="4" y="672"/>
                      <a:pt x="4" y="672"/>
                      <a:pt x="4" y="672"/>
                    </a:cubicBezTo>
                    <a:cubicBezTo>
                      <a:pt x="4" y="672"/>
                      <a:pt x="4" y="672"/>
                      <a:pt x="4" y="672"/>
                    </a:cubicBezTo>
                    <a:cubicBezTo>
                      <a:pt x="2" y="671"/>
                      <a:pt x="2" y="671"/>
                      <a:pt x="2" y="671"/>
                    </a:cubicBezTo>
                    <a:cubicBezTo>
                      <a:pt x="3" y="672"/>
                      <a:pt x="3" y="672"/>
                      <a:pt x="3" y="672"/>
                    </a:cubicBezTo>
                    <a:cubicBezTo>
                      <a:pt x="4" y="672"/>
                      <a:pt x="4" y="672"/>
                      <a:pt x="4" y="672"/>
                    </a:cubicBezTo>
                    <a:cubicBezTo>
                      <a:pt x="2" y="671"/>
                      <a:pt x="2" y="671"/>
                      <a:pt x="2" y="671"/>
                    </a:cubicBezTo>
                    <a:cubicBezTo>
                      <a:pt x="3" y="672"/>
                      <a:pt x="3" y="672"/>
                      <a:pt x="3" y="672"/>
                    </a:cubicBezTo>
                    <a:cubicBezTo>
                      <a:pt x="2" y="671"/>
                      <a:pt x="2" y="671"/>
                      <a:pt x="2" y="671"/>
                    </a:cubicBezTo>
                    <a:cubicBezTo>
                      <a:pt x="2" y="672"/>
                      <a:pt x="2" y="672"/>
                      <a:pt x="2" y="672"/>
                    </a:cubicBezTo>
                    <a:cubicBezTo>
                      <a:pt x="3" y="672"/>
                      <a:pt x="3" y="672"/>
                      <a:pt x="3" y="672"/>
                    </a:cubicBezTo>
                    <a:cubicBezTo>
                      <a:pt x="2" y="671"/>
                      <a:pt x="2" y="671"/>
                      <a:pt x="2" y="671"/>
                    </a:cubicBezTo>
                    <a:cubicBezTo>
                      <a:pt x="2" y="672"/>
                      <a:pt x="2" y="672"/>
                      <a:pt x="2" y="672"/>
                    </a:cubicBezTo>
                    <a:cubicBezTo>
                      <a:pt x="2" y="671"/>
                      <a:pt x="2" y="671"/>
                      <a:pt x="2" y="671"/>
                    </a:cubicBezTo>
                    <a:cubicBezTo>
                      <a:pt x="2" y="672"/>
                      <a:pt x="2" y="672"/>
                      <a:pt x="2" y="672"/>
                    </a:cubicBezTo>
                    <a:cubicBezTo>
                      <a:pt x="2" y="672"/>
                      <a:pt x="2" y="672"/>
                      <a:pt x="2" y="672"/>
                    </a:cubicBezTo>
                    <a:cubicBezTo>
                      <a:pt x="2" y="671"/>
                      <a:pt x="2" y="671"/>
                      <a:pt x="2" y="671"/>
                    </a:cubicBezTo>
                    <a:cubicBezTo>
                      <a:pt x="2" y="672"/>
                      <a:pt x="2" y="672"/>
                      <a:pt x="2" y="672"/>
                    </a:cubicBezTo>
                    <a:cubicBezTo>
                      <a:pt x="2" y="672"/>
                      <a:pt x="2" y="672"/>
                      <a:pt x="2" y="672"/>
                    </a:cubicBezTo>
                    <a:cubicBezTo>
                      <a:pt x="3" y="672"/>
                      <a:pt x="4" y="673"/>
                      <a:pt x="5" y="674"/>
                    </a:cubicBezTo>
                    <a:cubicBezTo>
                      <a:pt x="10" y="676"/>
                      <a:pt x="19" y="681"/>
                      <a:pt x="27" y="685"/>
                    </a:cubicBezTo>
                    <a:cubicBezTo>
                      <a:pt x="31" y="687"/>
                      <a:pt x="35" y="690"/>
                      <a:pt x="38" y="691"/>
                    </a:cubicBezTo>
                    <a:cubicBezTo>
                      <a:pt x="39" y="692"/>
                      <a:pt x="41" y="692"/>
                      <a:pt x="42" y="693"/>
                    </a:cubicBezTo>
                    <a:cubicBezTo>
                      <a:pt x="42" y="693"/>
                      <a:pt x="42" y="693"/>
                      <a:pt x="43" y="693"/>
                    </a:cubicBezTo>
                    <a:cubicBezTo>
                      <a:pt x="43" y="694"/>
                      <a:pt x="43" y="694"/>
                      <a:pt x="43" y="694"/>
                    </a:cubicBezTo>
                    <a:cubicBezTo>
                      <a:pt x="43" y="694"/>
                      <a:pt x="43" y="694"/>
                      <a:pt x="44" y="694"/>
                    </a:cubicBezTo>
                    <a:cubicBezTo>
                      <a:pt x="44" y="694"/>
                      <a:pt x="44" y="694"/>
                      <a:pt x="44" y="694"/>
                    </a:cubicBezTo>
                    <a:cubicBezTo>
                      <a:pt x="45" y="693"/>
                      <a:pt x="45" y="693"/>
                      <a:pt x="45" y="693"/>
                    </a:cubicBezTo>
                    <a:cubicBezTo>
                      <a:pt x="45" y="693"/>
                      <a:pt x="45" y="692"/>
                      <a:pt x="45" y="692"/>
                    </a:cubicBezTo>
                    <a:cubicBezTo>
                      <a:pt x="45" y="691"/>
                      <a:pt x="45" y="691"/>
                      <a:pt x="45" y="691"/>
                    </a:cubicBezTo>
                    <a:cubicBezTo>
                      <a:pt x="4" y="666"/>
                      <a:pt x="4" y="666"/>
                      <a:pt x="4" y="666"/>
                    </a:cubicBezTo>
                    <a:cubicBezTo>
                      <a:pt x="3" y="667"/>
                      <a:pt x="3" y="667"/>
                      <a:pt x="3" y="667"/>
                    </a:cubicBezTo>
                    <a:cubicBezTo>
                      <a:pt x="5" y="668"/>
                      <a:pt x="5" y="668"/>
                      <a:pt x="5" y="668"/>
                    </a:cubicBezTo>
                    <a:cubicBezTo>
                      <a:pt x="3" y="667"/>
                      <a:pt x="3" y="667"/>
                      <a:pt x="3" y="667"/>
                    </a:cubicBezTo>
                    <a:cubicBezTo>
                      <a:pt x="4" y="668"/>
                      <a:pt x="4" y="668"/>
                      <a:pt x="4" y="668"/>
                    </a:cubicBezTo>
                    <a:cubicBezTo>
                      <a:pt x="4" y="668"/>
                      <a:pt x="4" y="668"/>
                      <a:pt x="5" y="668"/>
                    </a:cubicBezTo>
                    <a:cubicBezTo>
                      <a:pt x="3" y="667"/>
                      <a:pt x="3" y="667"/>
                      <a:pt x="3" y="667"/>
                    </a:cubicBezTo>
                    <a:cubicBezTo>
                      <a:pt x="4" y="668"/>
                      <a:pt x="4" y="668"/>
                      <a:pt x="4" y="668"/>
                    </a:cubicBezTo>
                    <a:cubicBezTo>
                      <a:pt x="3" y="667"/>
                      <a:pt x="3" y="667"/>
                      <a:pt x="3" y="667"/>
                    </a:cubicBezTo>
                    <a:cubicBezTo>
                      <a:pt x="3" y="668"/>
                      <a:pt x="3" y="668"/>
                      <a:pt x="3" y="668"/>
                    </a:cubicBezTo>
                    <a:cubicBezTo>
                      <a:pt x="4" y="668"/>
                      <a:pt x="4" y="668"/>
                      <a:pt x="4" y="668"/>
                    </a:cubicBezTo>
                    <a:cubicBezTo>
                      <a:pt x="3" y="667"/>
                      <a:pt x="3" y="667"/>
                      <a:pt x="3" y="667"/>
                    </a:cubicBezTo>
                    <a:cubicBezTo>
                      <a:pt x="3" y="668"/>
                      <a:pt x="3" y="668"/>
                      <a:pt x="3" y="668"/>
                    </a:cubicBezTo>
                    <a:cubicBezTo>
                      <a:pt x="3" y="668"/>
                      <a:pt x="3" y="668"/>
                      <a:pt x="3" y="668"/>
                    </a:cubicBezTo>
                    <a:cubicBezTo>
                      <a:pt x="3" y="668"/>
                      <a:pt x="3" y="668"/>
                      <a:pt x="3" y="668"/>
                    </a:cubicBezTo>
                    <a:cubicBezTo>
                      <a:pt x="3" y="668"/>
                      <a:pt x="3" y="668"/>
                      <a:pt x="3" y="668"/>
                    </a:cubicBezTo>
                    <a:cubicBezTo>
                      <a:pt x="3" y="668"/>
                      <a:pt x="3" y="668"/>
                      <a:pt x="3" y="668"/>
                    </a:cubicBezTo>
                    <a:cubicBezTo>
                      <a:pt x="3" y="668"/>
                      <a:pt x="3" y="668"/>
                      <a:pt x="3" y="668"/>
                    </a:cubicBezTo>
                    <a:cubicBezTo>
                      <a:pt x="3" y="668"/>
                      <a:pt x="4" y="669"/>
                      <a:pt x="6" y="669"/>
                    </a:cubicBezTo>
                    <a:cubicBezTo>
                      <a:pt x="10" y="671"/>
                      <a:pt x="19" y="675"/>
                      <a:pt x="28" y="679"/>
                    </a:cubicBezTo>
                    <a:cubicBezTo>
                      <a:pt x="32" y="681"/>
                      <a:pt x="36" y="683"/>
                      <a:pt x="39" y="685"/>
                    </a:cubicBezTo>
                    <a:cubicBezTo>
                      <a:pt x="40" y="685"/>
                      <a:pt x="42" y="686"/>
                      <a:pt x="43" y="686"/>
                    </a:cubicBezTo>
                    <a:cubicBezTo>
                      <a:pt x="43" y="687"/>
                      <a:pt x="44" y="687"/>
                      <a:pt x="44" y="687"/>
                    </a:cubicBezTo>
                    <a:cubicBezTo>
                      <a:pt x="45" y="687"/>
                      <a:pt x="45" y="687"/>
                      <a:pt x="45" y="687"/>
                    </a:cubicBezTo>
                    <a:cubicBezTo>
                      <a:pt x="46" y="687"/>
                      <a:pt x="46" y="687"/>
                      <a:pt x="46" y="687"/>
                    </a:cubicBezTo>
                    <a:cubicBezTo>
                      <a:pt x="46" y="687"/>
                      <a:pt x="46" y="687"/>
                      <a:pt x="47" y="686"/>
                    </a:cubicBezTo>
                    <a:cubicBezTo>
                      <a:pt x="47" y="686"/>
                      <a:pt x="47" y="686"/>
                      <a:pt x="47" y="685"/>
                    </a:cubicBezTo>
                    <a:cubicBezTo>
                      <a:pt x="47" y="685"/>
                      <a:pt x="47" y="685"/>
                      <a:pt x="46" y="684"/>
                    </a:cubicBezTo>
                    <a:cubicBezTo>
                      <a:pt x="3" y="657"/>
                      <a:pt x="3" y="657"/>
                      <a:pt x="3" y="657"/>
                    </a:cubicBezTo>
                    <a:cubicBezTo>
                      <a:pt x="2" y="659"/>
                      <a:pt x="2" y="659"/>
                      <a:pt x="2" y="659"/>
                    </a:cubicBezTo>
                    <a:cubicBezTo>
                      <a:pt x="2" y="660"/>
                      <a:pt x="2" y="660"/>
                      <a:pt x="2" y="660"/>
                    </a:cubicBezTo>
                    <a:cubicBezTo>
                      <a:pt x="2" y="659"/>
                      <a:pt x="2" y="659"/>
                      <a:pt x="2" y="659"/>
                    </a:cubicBezTo>
                    <a:cubicBezTo>
                      <a:pt x="2" y="660"/>
                      <a:pt x="2" y="660"/>
                      <a:pt x="2" y="660"/>
                    </a:cubicBezTo>
                    <a:cubicBezTo>
                      <a:pt x="2" y="660"/>
                      <a:pt x="2" y="660"/>
                      <a:pt x="2" y="660"/>
                    </a:cubicBezTo>
                    <a:cubicBezTo>
                      <a:pt x="2" y="659"/>
                      <a:pt x="2" y="659"/>
                      <a:pt x="2" y="659"/>
                    </a:cubicBezTo>
                    <a:cubicBezTo>
                      <a:pt x="2" y="660"/>
                      <a:pt x="2" y="660"/>
                      <a:pt x="2" y="660"/>
                    </a:cubicBezTo>
                    <a:cubicBezTo>
                      <a:pt x="2" y="659"/>
                      <a:pt x="2" y="659"/>
                      <a:pt x="2" y="659"/>
                    </a:cubicBezTo>
                    <a:cubicBezTo>
                      <a:pt x="2" y="660"/>
                      <a:pt x="2" y="660"/>
                      <a:pt x="2" y="660"/>
                    </a:cubicBezTo>
                    <a:cubicBezTo>
                      <a:pt x="2" y="660"/>
                      <a:pt x="2" y="660"/>
                      <a:pt x="2" y="660"/>
                    </a:cubicBezTo>
                    <a:cubicBezTo>
                      <a:pt x="2" y="659"/>
                      <a:pt x="2" y="659"/>
                      <a:pt x="2" y="659"/>
                    </a:cubicBezTo>
                    <a:cubicBezTo>
                      <a:pt x="2" y="660"/>
                      <a:pt x="2" y="660"/>
                      <a:pt x="2" y="660"/>
                    </a:cubicBezTo>
                    <a:cubicBezTo>
                      <a:pt x="2" y="660"/>
                      <a:pt x="2" y="660"/>
                      <a:pt x="2" y="660"/>
                    </a:cubicBezTo>
                    <a:cubicBezTo>
                      <a:pt x="2" y="660"/>
                      <a:pt x="2" y="660"/>
                      <a:pt x="2" y="660"/>
                    </a:cubicBezTo>
                    <a:cubicBezTo>
                      <a:pt x="2" y="660"/>
                      <a:pt x="2" y="660"/>
                      <a:pt x="2" y="660"/>
                    </a:cubicBezTo>
                    <a:cubicBezTo>
                      <a:pt x="2" y="660"/>
                      <a:pt x="2" y="660"/>
                      <a:pt x="2" y="660"/>
                    </a:cubicBezTo>
                    <a:cubicBezTo>
                      <a:pt x="2" y="660"/>
                      <a:pt x="2" y="660"/>
                      <a:pt x="2" y="660"/>
                    </a:cubicBezTo>
                    <a:cubicBezTo>
                      <a:pt x="2" y="660"/>
                      <a:pt x="5" y="661"/>
                      <a:pt x="9" y="663"/>
                    </a:cubicBezTo>
                    <a:cubicBezTo>
                      <a:pt x="15" y="666"/>
                      <a:pt x="23" y="671"/>
                      <a:pt x="30" y="674"/>
                    </a:cubicBezTo>
                    <a:cubicBezTo>
                      <a:pt x="34" y="676"/>
                      <a:pt x="37" y="677"/>
                      <a:pt x="40" y="679"/>
                    </a:cubicBezTo>
                    <a:cubicBezTo>
                      <a:pt x="41" y="679"/>
                      <a:pt x="42" y="680"/>
                      <a:pt x="43" y="680"/>
                    </a:cubicBezTo>
                    <a:cubicBezTo>
                      <a:pt x="43" y="680"/>
                      <a:pt x="44" y="680"/>
                      <a:pt x="44" y="680"/>
                    </a:cubicBezTo>
                    <a:cubicBezTo>
                      <a:pt x="44" y="680"/>
                      <a:pt x="45" y="681"/>
                      <a:pt x="45" y="681"/>
                    </a:cubicBezTo>
                    <a:cubicBezTo>
                      <a:pt x="46" y="681"/>
                      <a:pt x="46" y="681"/>
                      <a:pt x="46" y="681"/>
                    </a:cubicBezTo>
                    <a:cubicBezTo>
                      <a:pt x="46" y="680"/>
                      <a:pt x="46" y="680"/>
                      <a:pt x="46" y="680"/>
                    </a:cubicBezTo>
                    <a:cubicBezTo>
                      <a:pt x="47" y="680"/>
                      <a:pt x="47" y="679"/>
                      <a:pt x="47" y="679"/>
                    </a:cubicBezTo>
                    <a:cubicBezTo>
                      <a:pt x="47" y="678"/>
                      <a:pt x="46" y="678"/>
                      <a:pt x="46" y="678"/>
                    </a:cubicBezTo>
                    <a:cubicBezTo>
                      <a:pt x="46" y="678"/>
                      <a:pt x="43" y="676"/>
                      <a:pt x="39" y="674"/>
                    </a:cubicBezTo>
                    <a:cubicBezTo>
                      <a:pt x="34" y="670"/>
                      <a:pt x="25" y="665"/>
                      <a:pt x="18" y="661"/>
                    </a:cubicBezTo>
                    <a:cubicBezTo>
                      <a:pt x="14" y="658"/>
                      <a:pt x="11" y="656"/>
                      <a:pt x="8" y="655"/>
                    </a:cubicBezTo>
                    <a:cubicBezTo>
                      <a:pt x="7" y="654"/>
                      <a:pt x="6" y="653"/>
                      <a:pt x="6" y="653"/>
                    </a:cubicBezTo>
                    <a:cubicBezTo>
                      <a:pt x="5" y="652"/>
                      <a:pt x="5" y="652"/>
                      <a:pt x="5" y="652"/>
                    </a:cubicBezTo>
                    <a:cubicBezTo>
                      <a:pt x="5" y="652"/>
                      <a:pt x="5" y="652"/>
                      <a:pt x="5" y="652"/>
                    </a:cubicBezTo>
                    <a:cubicBezTo>
                      <a:pt x="5" y="652"/>
                      <a:pt x="5" y="652"/>
                      <a:pt x="5" y="652"/>
                    </a:cubicBezTo>
                    <a:cubicBezTo>
                      <a:pt x="5" y="652"/>
                      <a:pt x="5" y="652"/>
                      <a:pt x="5" y="652"/>
                    </a:cubicBezTo>
                    <a:cubicBezTo>
                      <a:pt x="5" y="652"/>
                      <a:pt x="5" y="652"/>
                      <a:pt x="5" y="652"/>
                    </a:cubicBezTo>
                    <a:cubicBezTo>
                      <a:pt x="5" y="652"/>
                      <a:pt x="5" y="652"/>
                      <a:pt x="5" y="652"/>
                    </a:cubicBezTo>
                    <a:cubicBezTo>
                      <a:pt x="5" y="652"/>
                      <a:pt x="5" y="652"/>
                      <a:pt x="5" y="652"/>
                    </a:cubicBezTo>
                    <a:cubicBezTo>
                      <a:pt x="4" y="653"/>
                      <a:pt x="4" y="653"/>
                      <a:pt x="4" y="653"/>
                    </a:cubicBezTo>
                    <a:cubicBezTo>
                      <a:pt x="5" y="653"/>
                      <a:pt x="5" y="653"/>
                      <a:pt x="5" y="653"/>
                    </a:cubicBezTo>
                    <a:cubicBezTo>
                      <a:pt x="5" y="652"/>
                      <a:pt x="5" y="652"/>
                      <a:pt x="5" y="652"/>
                    </a:cubicBezTo>
                    <a:cubicBezTo>
                      <a:pt x="4" y="653"/>
                      <a:pt x="4" y="653"/>
                      <a:pt x="4" y="653"/>
                    </a:cubicBezTo>
                    <a:cubicBezTo>
                      <a:pt x="5" y="653"/>
                      <a:pt x="5" y="653"/>
                      <a:pt x="5" y="653"/>
                    </a:cubicBezTo>
                    <a:cubicBezTo>
                      <a:pt x="4" y="653"/>
                      <a:pt x="4" y="653"/>
                      <a:pt x="4" y="653"/>
                    </a:cubicBezTo>
                    <a:cubicBezTo>
                      <a:pt x="5" y="653"/>
                      <a:pt x="5" y="653"/>
                      <a:pt x="5" y="653"/>
                    </a:cubicBezTo>
                    <a:cubicBezTo>
                      <a:pt x="5" y="653"/>
                      <a:pt x="5" y="653"/>
                      <a:pt x="5" y="653"/>
                    </a:cubicBezTo>
                    <a:cubicBezTo>
                      <a:pt x="4" y="653"/>
                      <a:pt x="4" y="653"/>
                      <a:pt x="4" y="653"/>
                    </a:cubicBezTo>
                    <a:cubicBezTo>
                      <a:pt x="5" y="653"/>
                      <a:pt x="5" y="653"/>
                      <a:pt x="5" y="653"/>
                    </a:cubicBezTo>
                    <a:cubicBezTo>
                      <a:pt x="4" y="653"/>
                      <a:pt x="4" y="653"/>
                      <a:pt x="4" y="653"/>
                    </a:cubicBezTo>
                    <a:cubicBezTo>
                      <a:pt x="5" y="654"/>
                      <a:pt x="5" y="654"/>
                      <a:pt x="5" y="654"/>
                    </a:cubicBezTo>
                    <a:cubicBezTo>
                      <a:pt x="5" y="653"/>
                      <a:pt x="5" y="653"/>
                      <a:pt x="5" y="653"/>
                    </a:cubicBezTo>
                    <a:cubicBezTo>
                      <a:pt x="4" y="653"/>
                      <a:pt x="4" y="653"/>
                      <a:pt x="4" y="653"/>
                    </a:cubicBezTo>
                    <a:cubicBezTo>
                      <a:pt x="5" y="654"/>
                      <a:pt x="5" y="654"/>
                      <a:pt x="5" y="654"/>
                    </a:cubicBezTo>
                    <a:cubicBezTo>
                      <a:pt x="5" y="654"/>
                      <a:pt x="5" y="654"/>
                      <a:pt x="5" y="654"/>
                    </a:cubicBezTo>
                    <a:cubicBezTo>
                      <a:pt x="4" y="653"/>
                      <a:pt x="4" y="653"/>
                      <a:pt x="4" y="653"/>
                    </a:cubicBezTo>
                    <a:cubicBezTo>
                      <a:pt x="4" y="655"/>
                      <a:pt x="4" y="655"/>
                      <a:pt x="4" y="655"/>
                    </a:cubicBezTo>
                    <a:cubicBezTo>
                      <a:pt x="5" y="655"/>
                      <a:pt x="5" y="654"/>
                      <a:pt x="5" y="654"/>
                    </a:cubicBezTo>
                    <a:cubicBezTo>
                      <a:pt x="4" y="653"/>
                      <a:pt x="4" y="653"/>
                      <a:pt x="4" y="653"/>
                    </a:cubicBezTo>
                    <a:cubicBezTo>
                      <a:pt x="4" y="655"/>
                      <a:pt x="4" y="655"/>
                      <a:pt x="4" y="655"/>
                    </a:cubicBezTo>
                    <a:cubicBezTo>
                      <a:pt x="4" y="654"/>
                      <a:pt x="4" y="654"/>
                      <a:pt x="4" y="654"/>
                    </a:cubicBezTo>
                    <a:cubicBezTo>
                      <a:pt x="4" y="655"/>
                      <a:pt x="4" y="655"/>
                      <a:pt x="4" y="655"/>
                    </a:cubicBezTo>
                    <a:cubicBezTo>
                      <a:pt x="4" y="655"/>
                      <a:pt x="4" y="655"/>
                      <a:pt x="4" y="655"/>
                    </a:cubicBezTo>
                    <a:cubicBezTo>
                      <a:pt x="4" y="654"/>
                      <a:pt x="4" y="654"/>
                      <a:pt x="4" y="654"/>
                    </a:cubicBezTo>
                    <a:cubicBezTo>
                      <a:pt x="4" y="655"/>
                      <a:pt x="4" y="655"/>
                      <a:pt x="4" y="655"/>
                    </a:cubicBezTo>
                    <a:cubicBezTo>
                      <a:pt x="4" y="654"/>
                      <a:pt x="4" y="654"/>
                      <a:pt x="4" y="654"/>
                    </a:cubicBezTo>
                    <a:cubicBezTo>
                      <a:pt x="4" y="655"/>
                      <a:pt x="4" y="655"/>
                      <a:pt x="4" y="655"/>
                    </a:cubicBezTo>
                    <a:cubicBezTo>
                      <a:pt x="4" y="655"/>
                      <a:pt x="4" y="655"/>
                      <a:pt x="4" y="655"/>
                    </a:cubicBezTo>
                    <a:cubicBezTo>
                      <a:pt x="4" y="654"/>
                      <a:pt x="4" y="654"/>
                      <a:pt x="4" y="654"/>
                    </a:cubicBezTo>
                    <a:cubicBezTo>
                      <a:pt x="4" y="655"/>
                      <a:pt x="4" y="655"/>
                      <a:pt x="4" y="655"/>
                    </a:cubicBezTo>
                    <a:cubicBezTo>
                      <a:pt x="4" y="655"/>
                      <a:pt x="5" y="655"/>
                      <a:pt x="6" y="656"/>
                    </a:cubicBezTo>
                    <a:cubicBezTo>
                      <a:pt x="11" y="657"/>
                      <a:pt x="20" y="662"/>
                      <a:pt x="28" y="666"/>
                    </a:cubicBezTo>
                    <a:cubicBezTo>
                      <a:pt x="33" y="668"/>
                      <a:pt x="36" y="670"/>
                      <a:pt x="39" y="671"/>
                    </a:cubicBezTo>
                    <a:cubicBezTo>
                      <a:pt x="41" y="672"/>
                      <a:pt x="42" y="673"/>
                      <a:pt x="43" y="673"/>
                    </a:cubicBezTo>
                    <a:cubicBezTo>
                      <a:pt x="43" y="673"/>
                      <a:pt x="44" y="673"/>
                      <a:pt x="44" y="674"/>
                    </a:cubicBezTo>
                    <a:cubicBezTo>
                      <a:pt x="44" y="674"/>
                      <a:pt x="44" y="674"/>
                      <a:pt x="44" y="674"/>
                    </a:cubicBezTo>
                    <a:cubicBezTo>
                      <a:pt x="44" y="674"/>
                      <a:pt x="45" y="674"/>
                      <a:pt x="45" y="674"/>
                    </a:cubicBezTo>
                    <a:cubicBezTo>
                      <a:pt x="45" y="674"/>
                      <a:pt x="45" y="674"/>
                      <a:pt x="45" y="674"/>
                    </a:cubicBezTo>
                    <a:cubicBezTo>
                      <a:pt x="46" y="674"/>
                      <a:pt x="46" y="674"/>
                      <a:pt x="46" y="673"/>
                    </a:cubicBezTo>
                    <a:cubicBezTo>
                      <a:pt x="46" y="673"/>
                      <a:pt x="47" y="672"/>
                      <a:pt x="46" y="672"/>
                    </a:cubicBezTo>
                    <a:cubicBezTo>
                      <a:pt x="46" y="672"/>
                      <a:pt x="46" y="671"/>
                      <a:pt x="46" y="671"/>
                    </a:cubicBezTo>
                    <a:cubicBezTo>
                      <a:pt x="4" y="645"/>
                      <a:pt x="4" y="645"/>
                      <a:pt x="4" y="645"/>
                    </a:cubicBezTo>
                    <a:cubicBezTo>
                      <a:pt x="4" y="646"/>
                      <a:pt x="4" y="646"/>
                      <a:pt x="4" y="646"/>
                    </a:cubicBezTo>
                    <a:cubicBezTo>
                      <a:pt x="5" y="647"/>
                      <a:pt x="5" y="647"/>
                      <a:pt x="5" y="647"/>
                    </a:cubicBezTo>
                    <a:cubicBezTo>
                      <a:pt x="4" y="646"/>
                      <a:pt x="4" y="646"/>
                      <a:pt x="4" y="646"/>
                    </a:cubicBezTo>
                    <a:cubicBezTo>
                      <a:pt x="4" y="648"/>
                      <a:pt x="4" y="648"/>
                      <a:pt x="4" y="648"/>
                    </a:cubicBezTo>
                    <a:cubicBezTo>
                      <a:pt x="4" y="648"/>
                      <a:pt x="5" y="648"/>
                      <a:pt x="5" y="647"/>
                    </a:cubicBezTo>
                    <a:cubicBezTo>
                      <a:pt x="4" y="646"/>
                      <a:pt x="4" y="646"/>
                      <a:pt x="4" y="646"/>
                    </a:cubicBezTo>
                    <a:cubicBezTo>
                      <a:pt x="4" y="648"/>
                      <a:pt x="4" y="648"/>
                      <a:pt x="4" y="648"/>
                    </a:cubicBezTo>
                    <a:cubicBezTo>
                      <a:pt x="4" y="647"/>
                      <a:pt x="4" y="647"/>
                      <a:pt x="4" y="647"/>
                    </a:cubicBezTo>
                    <a:cubicBezTo>
                      <a:pt x="4" y="648"/>
                      <a:pt x="4" y="648"/>
                      <a:pt x="4" y="648"/>
                    </a:cubicBezTo>
                    <a:cubicBezTo>
                      <a:pt x="4" y="648"/>
                      <a:pt x="4" y="648"/>
                      <a:pt x="4" y="648"/>
                    </a:cubicBezTo>
                    <a:cubicBezTo>
                      <a:pt x="4" y="647"/>
                      <a:pt x="4" y="647"/>
                      <a:pt x="4" y="647"/>
                    </a:cubicBezTo>
                    <a:cubicBezTo>
                      <a:pt x="4" y="648"/>
                      <a:pt x="4" y="648"/>
                      <a:pt x="4" y="648"/>
                    </a:cubicBezTo>
                    <a:cubicBezTo>
                      <a:pt x="4" y="647"/>
                      <a:pt x="4" y="647"/>
                      <a:pt x="4" y="647"/>
                    </a:cubicBezTo>
                    <a:cubicBezTo>
                      <a:pt x="4" y="648"/>
                      <a:pt x="4" y="648"/>
                      <a:pt x="4" y="648"/>
                    </a:cubicBezTo>
                    <a:cubicBezTo>
                      <a:pt x="4" y="648"/>
                      <a:pt x="4" y="648"/>
                      <a:pt x="4" y="648"/>
                    </a:cubicBezTo>
                    <a:cubicBezTo>
                      <a:pt x="4" y="647"/>
                      <a:pt x="4" y="647"/>
                      <a:pt x="4" y="647"/>
                    </a:cubicBezTo>
                    <a:cubicBezTo>
                      <a:pt x="4" y="648"/>
                      <a:pt x="4" y="648"/>
                      <a:pt x="4" y="648"/>
                    </a:cubicBezTo>
                    <a:cubicBezTo>
                      <a:pt x="4" y="648"/>
                      <a:pt x="5" y="648"/>
                      <a:pt x="6" y="649"/>
                    </a:cubicBezTo>
                    <a:cubicBezTo>
                      <a:pt x="10" y="651"/>
                      <a:pt x="20" y="655"/>
                      <a:pt x="28" y="660"/>
                    </a:cubicBezTo>
                    <a:cubicBezTo>
                      <a:pt x="32" y="662"/>
                      <a:pt x="36" y="664"/>
                      <a:pt x="39" y="665"/>
                    </a:cubicBezTo>
                    <a:cubicBezTo>
                      <a:pt x="40" y="666"/>
                      <a:pt x="42" y="666"/>
                      <a:pt x="43" y="667"/>
                    </a:cubicBezTo>
                    <a:cubicBezTo>
                      <a:pt x="43" y="667"/>
                      <a:pt x="43" y="667"/>
                      <a:pt x="44" y="667"/>
                    </a:cubicBezTo>
                    <a:cubicBezTo>
                      <a:pt x="44" y="667"/>
                      <a:pt x="44" y="667"/>
                      <a:pt x="44" y="667"/>
                    </a:cubicBezTo>
                    <a:cubicBezTo>
                      <a:pt x="45" y="667"/>
                      <a:pt x="45" y="667"/>
                      <a:pt x="45" y="667"/>
                    </a:cubicBezTo>
                    <a:cubicBezTo>
                      <a:pt x="45" y="667"/>
                      <a:pt x="45" y="667"/>
                      <a:pt x="45" y="667"/>
                    </a:cubicBezTo>
                    <a:cubicBezTo>
                      <a:pt x="46" y="667"/>
                      <a:pt x="46" y="667"/>
                      <a:pt x="46" y="667"/>
                    </a:cubicBezTo>
                    <a:cubicBezTo>
                      <a:pt x="46" y="667"/>
                      <a:pt x="46" y="667"/>
                      <a:pt x="46" y="667"/>
                    </a:cubicBezTo>
                    <a:cubicBezTo>
                      <a:pt x="46" y="666"/>
                      <a:pt x="46" y="666"/>
                      <a:pt x="46" y="666"/>
                    </a:cubicBezTo>
                    <a:cubicBezTo>
                      <a:pt x="46" y="665"/>
                      <a:pt x="46" y="665"/>
                      <a:pt x="46" y="665"/>
                    </a:cubicBezTo>
                    <a:cubicBezTo>
                      <a:pt x="46" y="665"/>
                      <a:pt x="46" y="665"/>
                      <a:pt x="46" y="665"/>
                    </a:cubicBezTo>
                    <a:cubicBezTo>
                      <a:pt x="45" y="664"/>
                      <a:pt x="44" y="663"/>
                      <a:pt x="43" y="662"/>
                    </a:cubicBezTo>
                    <a:cubicBezTo>
                      <a:pt x="33" y="656"/>
                      <a:pt x="4" y="638"/>
                      <a:pt x="4" y="638"/>
                    </a:cubicBezTo>
                    <a:cubicBezTo>
                      <a:pt x="3" y="640"/>
                      <a:pt x="3" y="640"/>
                      <a:pt x="3" y="640"/>
                    </a:cubicBezTo>
                    <a:cubicBezTo>
                      <a:pt x="2" y="641"/>
                      <a:pt x="2" y="641"/>
                      <a:pt x="2" y="641"/>
                    </a:cubicBezTo>
                    <a:cubicBezTo>
                      <a:pt x="2" y="641"/>
                      <a:pt x="12" y="646"/>
                      <a:pt x="22" y="652"/>
                    </a:cubicBezTo>
                    <a:cubicBezTo>
                      <a:pt x="27" y="654"/>
                      <a:pt x="33" y="657"/>
                      <a:pt x="37" y="659"/>
                    </a:cubicBezTo>
                    <a:cubicBezTo>
                      <a:pt x="39" y="660"/>
                      <a:pt x="40" y="661"/>
                      <a:pt x="42" y="661"/>
                    </a:cubicBezTo>
                    <a:cubicBezTo>
                      <a:pt x="42" y="661"/>
                      <a:pt x="43" y="662"/>
                      <a:pt x="44" y="662"/>
                    </a:cubicBezTo>
                    <a:cubicBezTo>
                      <a:pt x="44" y="662"/>
                      <a:pt x="44" y="662"/>
                      <a:pt x="45" y="662"/>
                    </a:cubicBezTo>
                    <a:cubicBezTo>
                      <a:pt x="45" y="662"/>
                      <a:pt x="45" y="662"/>
                      <a:pt x="45" y="662"/>
                    </a:cubicBezTo>
                    <a:cubicBezTo>
                      <a:pt x="46" y="662"/>
                      <a:pt x="46" y="662"/>
                      <a:pt x="46" y="661"/>
                    </a:cubicBezTo>
                    <a:cubicBezTo>
                      <a:pt x="46" y="661"/>
                      <a:pt x="47" y="661"/>
                      <a:pt x="46" y="660"/>
                    </a:cubicBezTo>
                    <a:cubicBezTo>
                      <a:pt x="46" y="660"/>
                      <a:pt x="46" y="660"/>
                      <a:pt x="46" y="659"/>
                    </a:cubicBezTo>
                    <a:cubicBezTo>
                      <a:pt x="46" y="659"/>
                      <a:pt x="43" y="658"/>
                      <a:pt x="39" y="655"/>
                    </a:cubicBezTo>
                    <a:cubicBezTo>
                      <a:pt x="33" y="652"/>
                      <a:pt x="24" y="647"/>
                      <a:pt x="17" y="642"/>
                    </a:cubicBezTo>
                    <a:cubicBezTo>
                      <a:pt x="13" y="640"/>
                      <a:pt x="10" y="638"/>
                      <a:pt x="8" y="636"/>
                    </a:cubicBezTo>
                    <a:cubicBezTo>
                      <a:pt x="7" y="635"/>
                      <a:pt x="6" y="635"/>
                      <a:pt x="5" y="634"/>
                    </a:cubicBezTo>
                    <a:cubicBezTo>
                      <a:pt x="4" y="634"/>
                      <a:pt x="4" y="634"/>
                      <a:pt x="4" y="634"/>
                    </a:cubicBezTo>
                    <a:cubicBezTo>
                      <a:pt x="4" y="634"/>
                      <a:pt x="4" y="634"/>
                      <a:pt x="4" y="634"/>
                    </a:cubicBezTo>
                    <a:cubicBezTo>
                      <a:pt x="4" y="634"/>
                      <a:pt x="4" y="634"/>
                      <a:pt x="4" y="634"/>
                    </a:cubicBezTo>
                    <a:cubicBezTo>
                      <a:pt x="4" y="634"/>
                      <a:pt x="4" y="634"/>
                      <a:pt x="4" y="634"/>
                    </a:cubicBezTo>
                    <a:cubicBezTo>
                      <a:pt x="4" y="634"/>
                      <a:pt x="4" y="634"/>
                      <a:pt x="4" y="634"/>
                    </a:cubicBezTo>
                    <a:cubicBezTo>
                      <a:pt x="4" y="634"/>
                      <a:pt x="4" y="634"/>
                      <a:pt x="4" y="634"/>
                    </a:cubicBezTo>
                    <a:cubicBezTo>
                      <a:pt x="4" y="634"/>
                      <a:pt x="4" y="634"/>
                      <a:pt x="4" y="634"/>
                    </a:cubicBezTo>
                    <a:cubicBezTo>
                      <a:pt x="4" y="634"/>
                      <a:pt x="4" y="634"/>
                      <a:pt x="4" y="634"/>
                    </a:cubicBezTo>
                    <a:cubicBezTo>
                      <a:pt x="3" y="634"/>
                      <a:pt x="3" y="634"/>
                      <a:pt x="3" y="634"/>
                    </a:cubicBezTo>
                    <a:cubicBezTo>
                      <a:pt x="5" y="634"/>
                      <a:pt x="5" y="634"/>
                      <a:pt x="5" y="634"/>
                    </a:cubicBezTo>
                    <a:cubicBezTo>
                      <a:pt x="5" y="634"/>
                      <a:pt x="4" y="634"/>
                      <a:pt x="4" y="634"/>
                    </a:cubicBezTo>
                    <a:cubicBezTo>
                      <a:pt x="3" y="634"/>
                      <a:pt x="3" y="634"/>
                      <a:pt x="3" y="634"/>
                    </a:cubicBezTo>
                    <a:cubicBezTo>
                      <a:pt x="5" y="634"/>
                      <a:pt x="5" y="634"/>
                      <a:pt x="5" y="634"/>
                    </a:cubicBezTo>
                    <a:cubicBezTo>
                      <a:pt x="3" y="634"/>
                      <a:pt x="3" y="634"/>
                      <a:pt x="3" y="634"/>
                    </a:cubicBezTo>
                    <a:cubicBezTo>
                      <a:pt x="4" y="635"/>
                      <a:pt x="4" y="635"/>
                      <a:pt x="4" y="635"/>
                    </a:cubicBezTo>
                    <a:cubicBezTo>
                      <a:pt x="5" y="634"/>
                      <a:pt x="5" y="634"/>
                      <a:pt x="5" y="634"/>
                    </a:cubicBezTo>
                    <a:cubicBezTo>
                      <a:pt x="3" y="634"/>
                      <a:pt x="3" y="634"/>
                      <a:pt x="3" y="634"/>
                    </a:cubicBezTo>
                    <a:cubicBezTo>
                      <a:pt x="4" y="635"/>
                      <a:pt x="4" y="635"/>
                      <a:pt x="4" y="635"/>
                    </a:cubicBezTo>
                    <a:cubicBezTo>
                      <a:pt x="3" y="634"/>
                      <a:pt x="3" y="634"/>
                      <a:pt x="3" y="634"/>
                    </a:cubicBezTo>
                    <a:cubicBezTo>
                      <a:pt x="2" y="636"/>
                      <a:pt x="2" y="636"/>
                      <a:pt x="2" y="636"/>
                    </a:cubicBezTo>
                    <a:cubicBezTo>
                      <a:pt x="43" y="654"/>
                      <a:pt x="43" y="654"/>
                      <a:pt x="43" y="654"/>
                    </a:cubicBezTo>
                    <a:cubicBezTo>
                      <a:pt x="44" y="654"/>
                      <a:pt x="45" y="654"/>
                      <a:pt x="45" y="653"/>
                    </a:cubicBezTo>
                    <a:cubicBezTo>
                      <a:pt x="45" y="652"/>
                      <a:pt x="45" y="652"/>
                      <a:pt x="45" y="652"/>
                    </a:cubicBezTo>
                    <a:cubicBezTo>
                      <a:pt x="45" y="652"/>
                      <a:pt x="45" y="651"/>
                      <a:pt x="45" y="651"/>
                    </a:cubicBezTo>
                    <a:cubicBezTo>
                      <a:pt x="45" y="651"/>
                      <a:pt x="45" y="651"/>
                      <a:pt x="45" y="651"/>
                    </a:cubicBezTo>
                    <a:cubicBezTo>
                      <a:pt x="44" y="650"/>
                      <a:pt x="43" y="650"/>
                      <a:pt x="42" y="649"/>
                    </a:cubicBezTo>
                    <a:cubicBezTo>
                      <a:pt x="37" y="646"/>
                      <a:pt x="27" y="640"/>
                      <a:pt x="19" y="635"/>
                    </a:cubicBezTo>
                    <a:cubicBezTo>
                      <a:pt x="15" y="633"/>
                      <a:pt x="11" y="630"/>
                      <a:pt x="8" y="629"/>
                    </a:cubicBezTo>
                    <a:cubicBezTo>
                      <a:pt x="7" y="628"/>
                      <a:pt x="6" y="627"/>
                      <a:pt x="5" y="626"/>
                    </a:cubicBezTo>
                    <a:cubicBezTo>
                      <a:pt x="4" y="626"/>
                      <a:pt x="4" y="626"/>
                      <a:pt x="4" y="626"/>
                    </a:cubicBezTo>
                    <a:cubicBezTo>
                      <a:pt x="4" y="626"/>
                      <a:pt x="4" y="626"/>
                      <a:pt x="4" y="626"/>
                    </a:cubicBezTo>
                    <a:cubicBezTo>
                      <a:pt x="4" y="626"/>
                      <a:pt x="4" y="626"/>
                      <a:pt x="4" y="626"/>
                    </a:cubicBezTo>
                    <a:cubicBezTo>
                      <a:pt x="3" y="627"/>
                      <a:pt x="3" y="627"/>
                      <a:pt x="3" y="627"/>
                    </a:cubicBezTo>
                    <a:cubicBezTo>
                      <a:pt x="4" y="627"/>
                      <a:pt x="4" y="627"/>
                      <a:pt x="4" y="627"/>
                    </a:cubicBezTo>
                    <a:cubicBezTo>
                      <a:pt x="4" y="626"/>
                      <a:pt x="4" y="626"/>
                      <a:pt x="4" y="626"/>
                    </a:cubicBezTo>
                    <a:cubicBezTo>
                      <a:pt x="3" y="627"/>
                      <a:pt x="3" y="627"/>
                      <a:pt x="3" y="627"/>
                    </a:cubicBezTo>
                    <a:cubicBezTo>
                      <a:pt x="4" y="627"/>
                      <a:pt x="4" y="627"/>
                      <a:pt x="4" y="627"/>
                    </a:cubicBezTo>
                    <a:cubicBezTo>
                      <a:pt x="3" y="627"/>
                      <a:pt x="3" y="627"/>
                      <a:pt x="3" y="627"/>
                    </a:cubicBezTo>
                    <a:cubicBezTo>
                      <a:pt x="4" y="627"/>
                      <a:pt x="4" y="627"/>
                      <a:pt x="4" y="627"/>
                    </a:cubicBezTo>
                    <a:cubicBezTo>
                      <a:pt x="4" y="627"/>
                      <a:pt x="4" y="627"/>
                      <a:pt x="4" y="627"/>
                    </a:cubicBezTo>
                    <a:cubicBezTo>
                      <a:pt x="3" y="627"/>
                      <a:pt x="3" y="627"/>
                      <a:pt x="3" y="627"/>
                    </a:cubicBezTo>
                    <a:cubicBezTo>
                      <a:pt x="4" y="627"/>
                      <a:pt x="4" y="627"/>
                      <a:pt x="4" y="627"/>
                    </a:cubicBezTo>
                    <a:cubicBezTo>
                      <a:pt x="3" y="626"/>
                      <a:pt x="3" y="626"/>
                      <a:pt x="3" y="626"/>
                    </a:cubicBezTo>
                    <a:cubicBezTo>
                      <a:pt x="2" y="628"/>
                      <a:pt x="2" y="628"/>
                      <a:pt x="2" y="628"/>
                    </a:cubicBezTo>
                    <a:cubicBezTo>
                      <a:pt x="2" y="628"/>
                      <a:pt x="12" y="633"/>
                      <a:pt x="22" y="638"/>
                    </a:cubicBezTo>
                    <a:cubicBezTo>
                      <a:pt x="27" y="640"/>
                      <a:pt x="33" y="642"/>
                      <a:pt x="37" y="644"/>
                    </a:cubicBezTo>
                    <a:cubicBezTo>
                      <a:pt x="39" y="645"/>
                      <a:pt x="41" y="646"/>
                      <a:pt x="42" y="647"/>
                    </a:cubicBezTo>
                    <a:cubicBezTo>
                      <a:pt x="43" y="647"/>
                      <a:pt x="43" y="647"/>
                      <a:pt x="44" y="647"/>
                    </a:cubicBezTo>
                    <a:cubicBezTo>
                      <a:pt x="44" y="647"/>
                      <a:pt x="45" y="648"/>
                      <a:pt x="45" y="648"/>
                    </a:cubicBezTo>
                    <a:cubicBezTo>
                      <a:pt x="46" y="647"/>
                      <a:pt x="46" y="647"/>
                      <a:pt x="46" y="647"/>
                    </a:cubicBezTo>
                    <a:cubicBezTo>
                      <a:pt x="46" y="647"/>
                      <a:pt x="46" y="647"/>
                      <a:pt x="47" y="647"/>
                    </a:cubicBezTo>
                    <a:cubicBezTo>
                      <a:pt x="47" y="646"/>
                      <a:pt x="47" y="646"/>
                      <a:pt x="47" y="646"/>
                    </a:cubicBezTo>
                    <a:cubicBezTo>
                      <a:pt x="47" y="645"/>
                      <a:pt x="47" y="645"/>
                      <a:pt x="46" y="645"/>
                    </a:cubicBezTo>
                    <a:cubicBezTo>
                      <a:pt x="3" y="618"/>
                      <a:pt x="3" y="618"/>
                      <a:pt x="3" y="618"/>
                    </a:cubicBezTo>
                    <a:cubicBezTo>
                      <a:pt x="2" y="619"/>
                      <a:pt x="2" y="619"/>
                      <a:pt x="2" y="619"/>
                    </a:cubicBezTo>
                    <a:cubicBezTo>
                      <a:pt x="3" y="620"/>
                      <a:pt x="3" y="620"/>
                      <a:pt x="3" y="620"/>
                    </a:cubicBezTo>
                    <a:cubicBezTo>
                      <a:pt x="2" y="619"/>
                      <a:pt x="2" y="619"/>
                      <a:pt x="2" y="619"/>
                    </a:cubicBezTo>
                    <a:cubicBezTo>
                      <a:pt x="3" y="620"/>
                      <a:pt x="3" y="620"/>
                      <a:pt x="3" y="620"/>
                    </a:cubicBezTo>
                    <a:cubicBezTo>
                      <a:pt x="3" y="620"/>
                      <a:pt x="3" y="620"/>
                      <a:pt x="3" y="620"/>
                    </a:cubicBezTo>
                    <a:cubicBezTo>
                      <a:pt x="2" y="619"/>
                      <a:pt x="2" y="619"/>
                      <a:pt x="2" y="619"/>
                    </a:cubicBezTo>
                    <a:cubicBezTo>
                      <a:pt x="3" y="620"/>
                      <a:pt x="3" y="620"/>
                      <a:pt x="3" y="620"/>
                    </a:cubicBezTo>
                    <a:cubicBezTo>
                      <a:pt x="2" y="619"/>
                      <a:pt x="2" y="619"/>
                      <a:pt x="2" y="619"/>
                    </a:cubicBezTo>
                    <a:cubicBezTo>
                      <a:pt x="2" y="620"/>
                      <a:pt x="2" y="620"/>
                      <a:pt x="2" y="620"/>
                    </a:cubicBezTo>
                    <a:cubicBezTo>
                      <a:pt x="3" y="620"/>
                      <a:pt x="3" y="620"/>
                      <a:pt x="3" y="620"/>
                    </a:cubicBezTo>
                    <a:cubicBezTo>
                      <a:pt x="2" y="619"/>
                      <a:pt x="2" y="619"/>
                      <a:pt x="2" y="619"/>
                    </a:cubicBezTo>
                    <a:cubicBezTo>
                      <a:pt x="2" y="620"/>
                      <a:pt x="2" y="620"/>
                      <a:pt x="2" y="620"/>
                    </a:cubicBezTo>
                    <a:cubicBezTo>
                      <a:pt x="2" y="620"/>
                      <a:pt x="2" y="620"/>
                      <a:pt x="2" y="620"/>
                    </a:cubicBezTo>
                    <a:cubicBezTo>
                      <a:pt x="2" y="620"/>
                      <a:pt x="2" y="620"/>
                      <a:pt x="2" y="620"/>
                    </a:cubicBezTo>
                    <a:cubicBezTo>
                      <a:pt x="2" y="620"/>
                      <a:pt x="2" y="620"/>
                      <a:pt x="2" y="620"/>
                    </a:cubicBezTo>
                    <a:cubicBezTo>
                      <a:pt x="2" y="620"/>
                      <a:pt x="2" y="620"/>
                      <a:pt x="2" y="620"/>
                    </a:cubicBezTo>
                    <a:cubicBezTo>
                      <a:pt x="2" y="620"/>
                      <a:pt x="2" y="620"/>
                      <a:pt x="2" y="620"/>
                    </a:cubicBezTo>
                    <a:cubicBezTo>
                      <a:pt x="2" y="620"/>
                      <a:pt x="2" y="620"/>
                      <a:pt x="3" y="621"/>
                    </a:cubicBezTo>
                    <a:cubicBezTo>
                      <a:pt x="6" y="622"/>
                      <a:pt x="17" y="627"/>
                      <a:pt x="26" y="631"/>
                    </a:cubicBezTo>
                    <a:cubicBezTo>
                      <a:pt x="31" y="634"/>
                      <a:pt x="36" y="636"/>
                      <a:pt x="39" y="637"/>
                    </a:cubicBezTo>
                    <a:cubicBezTo>
                      <a:pt x="42" y="639"/>
                      <a:pt x="45" y="640"/>
                      <a:pt x="45" y="640"/>
                    </a:cubicBezTo>
                    <a:cubicBezTo>
                      <a:pt x="45" y="640"/>
                      <a:pt x="46" y="640"/>
                      <a:pt x="46" y="640"/>
                    </a:cubicBezTo>
                    <a:cubicBezTo>
                      <a:pt x="47" y="639"/>
                      <a:pt x="47" y="639"/>
                      <a:pt x="47" y="639"/>
                    </a:cubicBezTo>
                    <a:cubicBezTo>
                      <a:pt x="47" y="638"/>
                      <a:pt x="46" y="638"/>
                      <a:pt x="46" y="638"/>
                    </a:cubicBezTo>
                    <a:cubicBezTo>
                      <a:pt x="46" y="637"/>
                      <a:pt x="46" y="637"/>
                      <a:pt x="45" y="637"/>
                    </a:cubicBezTo>
                    <a:cubicBezTo>
                      <a:pt x="43" y="635"/>
                      <a:pt x="40" y="633"/>
                      <a:pt x="36" y="631"/>
                    </a:cubicBezTo>
                    <a:cubicBezTo>
                      <a:pt x="30" y="627"/>
                      <a:pt x="22" y="622"/>
                      <a:pt x="15" y="618"/>
                    </a:cubicBezTo>
                    <a:cubicBezTo>
                      <a:pt x="12" y="616"/>
                      <a:pt x="9" y="615"/>
                      <a:pt x="7" y="614"/>
                    </a:cubicBezTo>
                    <a:cubicBezTo>
                      <a:pt x="6" y="613"/>
                      <a:pt x="6" y="612"/>
                      <a:pt x="5" y="612"/>
                    </a:cubicBezTo>
                    <a:cubicBezTo>
                      <a:pt x="4" y="612"/>
                      <a:pt x="4" y="612"/>
                      <a:pt x="4" y="612"/>
                    </a:cubicBezTo>
                    <a:cubicBezTo>
                      <a:pt x="4" y="612"/>
                      <a:pt x="4" y="612"/>
                      <a:pt x="4" y="612"/>
                    </a:cubicBezTo>
                    <a:cubicBezTo>
                      <a:pt x="4" y="612"/>
                      <a:pt x="4" y="612"/>
                      <a:pt x="4" y="612"/>
                    </a:cubicBezTo>
                    <a:cubicBezTo>
                      <a:pt x="4" y="612"/>
                      <a:pt x="4" y="612"/>
                      <a:pt x="4" y="612"/>
                    </a:cubicBezTo>
                    <a:cubicBezTo>
                      <a:pt x="4" y="612"/>
                      <a:pt x="4" y="612"/>
                      <a:pt x="4" y="612"/>
                    </a:cubicBezTo>
                    <a:cubicBezTo>
                      <a:pt x="4" y="612"/>
                      <a:pt x="4" y="612"/>
                      <a:pt x="4" y="612"/>
                    </a:cubicBezTo>
                    <a:cubicBezTo>
                      <a:pt x="4" y="612"/>
                      <a:pt x="4" y="612"/>
                      <a:pt x="4" y="612"/>
                    </a:cubicBezTo>
                    <a:cubicBezTo>
                      <a:pt x="3" y="613"/>
                      <a:pt x="3" y="613"/>
                      <a:pt x="3" y="613"/>
                    </a:cubicBezTo>
                    <a:cubicBezTo>
                      <a:pt x="5" y="612"/>
                      <a:pt x="5" y="612"/>
                      <a:pt x="5" y="612"/>
                    </a:cubicBezTo>
                    <a:cubicBezTo>
                      <a:pt x="4" y="612"/>
                      <a:pt x="4" y="612"/>
                      <a:pt x="4" y="612"/>
                    </a:cubicBezTo>
                    <a:cubicBezTo>
                      <a:pt x="3" y="613"/>
                      <a:pt x="3" y="613"/>
                      <a:pt x="3" y="613"/>
                    </a:cubicBezTo>
                    <a:cubicBezTo>
                      <a:pt x="5" y="612"/>
                      <a:pt x="5" y="612"/>
                      <a:pt x="5" y="612"/>
                    </a:cubicBezTo>
                    <a:cubicBezTo>
                      <a:pt x="3" y="613"/>
                      <a:pt x="3" y="613"/>
                      <a:pt x="3" y="613"/>
                    </a:cubicBezTo>
                    <a:cubicBezTo>
                      <a:pt x="5" y="613"/>
                      <a:pt x="5" y="613"/>
                      <a:pt x="5" y="613"/>
                    </a:cubicBezTo>
                    <a:cubicBezTo>
                      <a:pt x="5" y="612"/>
                      <a:pt x="5" y="612"/>
                      <a:pt x="5" y="612"/>
                    </a:cubicBezTo>
                    <a:cubicBezTo>
                      <a:pt x="3" y="613"/>
                      <a:pt x="3" y="613"/>
                      <a:pt x="3" y="613"/>
                    </a:cubicBezTo>
                    <a:cubicBezTo>
                      <a:pt x="5" y="613"/>
                      <a:pt x="5" y="613"/>
                      <a:pt x="5" y="613"/>
                    </a:cubicBezTo>
                    <a:cubicBezTo>
                      <a:pt x="3" y="613"/>
                      <a:pt x="3" y="613"/>
                      <a:pt x="3" y="613"/>
                    </a:cubicBezTo>
                    <a:cubicBezTo>
                      <a:pt x="4" y="614"/>
                      <a:pt x="4" y="614"/>
                      <a:pt x="4" y="614"/>
                    </a:cubicBezTo>
                    <a:cubicBezTo>
                      <a:pt x="5" y="613"/>
                      <a:pt x="5" y="613"/>
                      <a:pt x="5" y="613"/>
                    </a:cubicBezTo>
                    <a:cubicBezTo>
                      <a:pt x="3" y="613"/>
                      <a:pt x="3" y="613"/>
                      <a:pt x="3" y="613"/>
                    </a:cubicBezTo>
                    <a:cubicBezTo>
                      <a:pt x="4" y="614"/>
                      <a:pt x="4" y="614"/>
                      <a:pt x="4" y="614"/>
                    </a:cubicBezTo>
                    <a:cubicBezTo>
                      <a:pt x="3" y="613"/>
                      <a:pt x="3" y="613"/>
                      <a:pt x="3" y="613"/>
                    </a:cubicBezTo>
                    <a:cubicBezTo>
                      <a:pt x="3" y="614"/>
                      <a:pt x="3" y="614"/>
                      <a:pt x="3" y="614"/>
                    </a:cubicBezTo>
                    <a:cubicBezTo>
                      <a:pt x="3" y="614"/>
                      <a:pt x="12" y="619"/>
                      <a:pt x="22" y="624"/>
                    </a:cubicBezTo>
                    <a:cubicBezTo>
                      <a:pt x="27" y="626"/>
                      <a:pt x="32" y="629"/>
                      <a:pt x="36" y="630"/>
                    </a:cubicBezTo>
                    <a:cubicBezTo>
                      <a:pt x="38" y="631"/>
                      <a:pt x="40" y="632"/>
                      <a:pt x="41" y="633"/>
                    </a:cubicBezTo>
                    <a:cubicBezTo>
                      <a:pt x="42" y="633"/>
                      <a:pt x="42" y="633"/>
                      <a:pt x="43" y="633"/>
                    </a:cubicBezTo>
                    <a:cubicBezTo>
                      <a:pt x="43" y="634"/>
                      <a:pt x="43" y="634"/>
                      <a:pt x="44" y="634"/>
                    </a:cubicBezTo>
                    <a:cubicBezTo>
                      <a:pt x="44" y="634"/>
                      <a:pt x="44" y="634"/>
                      <a:pt x="44" y="634"/>
                    </a:cubicBezTo>
                    <a:cubicBezTo>
                      <a:pt x="45" y="634"/>
                      <a:pt x="45" y="633"/>
                      <a:pt x="45" y="633"/>
                    </a:cubicBezTo>
                    <a:cubicBezTo>
                      <a:pt x="45" y="633"/>
                      <a:pt x="46" y="632"/>
                      <a:pt x="45" y="632"/>
                    </a:cubicBezTo>
                    <a:cubicBezTo>
                      <a:pt x="45" y="631"/>
                      <a:pt x="45" y="631"/>
                      <a:pt x="45" y="631"/>
                    </a:cubicBezTo>
                    <a:cubicBezTo>
                      <a:pt x="22" y="617"/>
                      <a:pt x="22" y="617"/>
                      <a:pt x="22" y="617"/>
                    </a:cubicBezTo>
                    <a:cubicBezTo>
                      <a:pt x="44" y="627"/>
                      <a:pt x="44" y="627"/>
                      <a:pt x="44" y="627"/>
                    </a:cubicBezTo>
                    <a:cubicBezTo>
                      <a:pt x="45" y="627"/>
                      <a:pt x="46" y="627"/>
                      <a:pt x="46" y="626"/>
                    </a:cubicBezTo>
                    <a:cubicBezTo>
                      <a:pt x="46" y="626"/>
                      <a:pt x="46" y="625"/>
                      <a:pt x="46" y="624"/>
                    </a:cubicBezTo>
                    <a:cubicBezTo>
                      <a:pt x="25" y="612"/>
                      <a:pt x="25" y="612"/>
                      <a:pt x="25" y="612"/>
                    </a:cubicBezTo>
                    <a:cubicBezTo>
                      <a:pt x="44" y="620"/>
                      <a:pt x="44" y="620"/>
                      <a:pt x="44" y="620"/>
                    </a:cubicBezTo>
                    <a:cubicBezTo>
                      <a:pt x="44" y="621"/>
                      <a:pt x="45" y="620"/>
                      <a:pt x="45" y="620"/>
                    </a:cubicBezTo>
                    <a:cubicBezTo>
                      <a:pt x="46" y="619"/>
                      <a:pt x="46" y="618"/>
                      <a:pt x="45" y="618"/>
                    </a:cubicBezTo>
                    <a:cubicBezTo>
                      <a:pt x="4" y="592"/>
                      <a:pt x="4" y="592"/>
                      <a:pt x="4" y="592"/>
                    </a:cubicBezTo>
                    <a:cubicBezTo>
                      <a:pt x="3" y="593"/>
                      <a:pt x="3" y="593"/>
                      <a:pt x="3" y="593"/>
                    </a:cubicBezTo>
                    <a:cubicBezTo>
                      <a:pt x="5" y="594"/>
                      <a:pt x="5" y="594"/>
                      <a:pt x="5" y="594"/>
                    </a:cubicBezTo>
                    <a:cubicBezTo>
                      <a:pt x="3" y="593"/>
                      <a:pt x="3" y="593"/>
                      <a:pt x="3" y="593"/>
                    </a:cubicBezTo>
                    <a:cubicBezTo>
                      <a:pt x="3" y="595"/>
                      <a:pt x="3" y="595"/>
                      <a:pt x="3" y="595"/>
                    </a:cubicBezTo>
                    <a:cubicBezTo>
                      <a:pt x="4" y="595"/>
                      <a:pt x="4" y="595"/>
                      <a:pt x="5" y="594"/>
                    </a:cubicBezTo>
                    <a:cubicBezTo>
                      <a:pt x="3" y="593"/>
                      <a:pt x="3" y="593"/>
                      <a:pt x="3" y="593"/>
                    </a:cubicBezTo>
                    <a:cubicBezTo>
                      <a:pt x="3" y="595"/>
                      <a:pt x="3" y="595"/>
                      <a:pt x="3" y="595"/>
                    </a:cubicBezTo>
                    <a:cubicBezTo>
                      <a:pt x="3" y="594"/>
                      <a:pt x="3" y="594"/>
                      <a:pt x="3" y="594"/>
                    </a:cubicBezTo>
                    <a:cubicBezTo>
                      <a:pt x="3" y="595"/>
                      <a:pt x="3" y="595"/>
                      <a:pt x="3" y="595"/>
                    </a:cubicBezTo>
                    <a:cubicBezTo>
                      <a:pt x="3" y="595"/>
                      <a:pt x="3" y="595"/>
                      <a:pt x="3" y="595"/>
                    </a:cubicBezTo>
                    <a:cubicBezTo>
                      <a:pt x="3" y="594"/>
                      <a:pt x="3" y="594"/>
                      <a:pt x="3" y="594"/>
                    </a:cubicBezTo>
                    <a:cubicBezTo>
                      <a:pt x="3" y="595"/>
                      <a:pt x="3" y="595"/>
                      <a:pt x="3" y="595"/>
                    </a:cubicBezTo>
                    <a:cubicBezTo>
                      <a:pt x="3" y="595"/>
                      <a:pt x="3" y="595"/>
                      <a:pt x="3" y="595"/>
                    </a:cubicBezTo>
                    <a:cubicBezTo>
                      <a:pt x="3" y="595"/>
                      <a:pt x="3" y="595"/>
                      <a:pt x="3" y="595"/>
                    </a:cubicBezTo>
                    <a:cubicBezTo>
                      <a:pt x="3" y="595"/>
                      <a:pt x="3" y="595"/>
                      <a:pt x="3" y="595"/>
                    </a:cubicBezTo>
                    <a:cubicBezTo>
                      <a:pt x="3" y="595"/>
                      <a:pt x="3" y="595"/>
                      <a:pt x="3" y="595"/>
                    </a:cubicBezTo>
                    <a:cubicBezTo>
                      <a:pt x="3" y="595"/>
                      <a:pt x="3" y="595"/>
                      <a:pt x="3" y="595"/>
                    </a:cubicBezTo>
                    <a:cubicBezTo>
                      <a:pt x="3" y="595"/>
                      <a:pt x="4" y="595"/>
                      <a:pt x="5" y="596"/>
                    </a:cubicBezTo>
                    <a:cubicBezTo>
                      <a:pt x="9" y="598"/>
                      <a:pt x="19" y="603"/>
                      <a:pt x="27" y="607"/>
                    </a:cubicBezTo>
                    <a:cubicBezTo>
                      <a:pt x="31" y="609"/>
                      <a:pt x="35" y="611"/>
                      <a:pt x="38" y="612"/>
                    </a:cubicBezTo>
                    <a:cubicBezTo>
                      <a:pt x="39" y="613"/>
                      <a:pt x="41" y="613"/>
                      <a:pt x="42" y="614"/>
                    </a:cubicBezTo>
                    <a:cubicBezTo>
                      <a:pt x="42" y="614"/>
                      <a:pt x="42" y="614"/>
                      <a:pt x="43" y="614"/>
                    </a:cubicBezTo>
                    <a:cubicBezTo>
                      <a:pt x="43" y="614"/>
                      <a:pt x="43" y="614"/>
                      <a:pt x="44" y="614"/>
                    </a:cubicBezTo>
                    <a:cubicBezTo>
                      <a:pt x="44" y="614"/>
                      <a:pt x="44" y="614"/>
                      <a:pt x="44" y="614"/>
                    </a:cubicBezTo>
                    <a:cubicBezTo>
                      <a:pt x="45" y="614"/>
                      <a:pt x="45" y="614"/>
                      <a:pt x="45" y="614"/>
                    </a:cubicBezTo>
                    <a:cubicBezTo>
                      <a:pt x="45" y="613"/>
                      <a:pt x="46" y="613"/>
                      <a:pt x="45" y="613"/>
                    </a:cubicBezTo>
                    <a:cubicBezTo>
                      <a:pt x="45" y="612"/>
                      <a:pt x="45" y="612"/>
                      <a:pt x="45" y="612"/>
                    </a:cubicBezTo>
                    <a:cubicBezTo>
                      <a:pt x="45" y="612"/>
                      <a:pt x="42" y="610"/>
                      <a:pt x="38" y="608"/>
                    </a:cubicBezTo>
                    <a:cubicBezTo>
                      <a:pt x="33" y="605"/>
                      <a:pt x="24" y="600"/>
                      <a:pt x="17" y="595"/>
                    </a:cubicBezTo>
                    <a:cubicBezTo>
                      <a:pt x="14" y="593"/>
                      <a:pt x="10" y="591"/>
                      <a:pt x="8" y="589"/>
                    </a:cubicBezTo>
                    <a:cubicBezTo>
                      <a:pt x="7" y="589"/>
                      <a:pt x="6" y="588"/>
                      <a:pt x="5" y="588"/>
                    </a:cubicBezTo>
                    <a:cubicBezTo>
                      <a:pt x="5" y="587"/>
                      <a:pt x="5" y="587"/>
                      <a:pt x="5" y="587"/>
                    </a:cubicBezTo>
                    <a:cubicBezTo>
                      <a:pt x="5" y="587"/>
                      <a:pt x="5" y="587"/>
                      <a:pt x="5" y="587"/>
                    </a:cubicBezTo>
                    <a:cubicBezTo>
                      <a:pt x="4" y="587"/>
                      <a:pt x="4" y="587"/>
                      <a:pt x="4" y="587"/>
                    </a:cubicBezTo>
                    <a:cubicBezTo>
                      <a:pt x="5" y="587"/>
                      <a:pt x="5" y="587"/>
                      <a:pt x="5" y="587"/>
                    </a:cubicBezTo>
                    <a:cubicBezTo>
                      <a:pt x="5" y="587"/>
                      <a:pt x="5" y="587"/>
                      <a:pt x="5" y="587"/>
                    </a:cubicBezTo>
                    <a:cubicBezTo>
                      <a:pt x="4" y="587"/>
                      <a:pt x="4" y="587"/>
                      <a:pt x="4" y="587"/>
                    </a:cubicBezTo>
                    <a:cubicBezTo>
                      <a:pt x="5" y="587"/>
                      <a:pt x="5" y="587"/>
                      <a:pt x="5" y="587"/>
                    </a:cubicBezTo>
                    <a:cubicBezTo>
                      <a:pt x="4" y="588"/>
                      <a:pt x="4" y="588"/>
                      <a:pt x="4" y="588"/>
                    </a:cubicBezTo>
                    <a:cubicBezTo>
                      <a:pt x="5" y="588"/>
                      <a:pt x="5" y="588"/>
                      <a:pt x="5" y="588"/>
                    </a:cubicBezTo>
                    <a:cubicBezTo>
                      <a:pt x="5" y="587"/>
                      <a:pt x="5" y="587"/>
                      <a:pt x="5" y="587"/>
                    </a:cubicBezTo>
                    <a:cubicBezTo>
                      <a:pt x="4" y="588"/>
                      <a:pt x="4" y="588"/>
                      <a:pt x="4" y="588"/>
                    </a:cubicBezTo>
                    <a:cubicBezTo>
                      <a:pt x="5" y="588"/>
                      <a:pt x="5" y="588"/>
                      <a:pt x="5" y="588"/>
                    </a:cubicBezTo>
                    <a:cubicBezTo>
                      <a:pt x="4" y="588"/>
                      <a:pt x="4" y="588"/>
                      <a:pt x="4" y="588"/>
                    </a:cubicBezTo>
                    <a:cubicBezTo>
                      <a:pt x="5" y="588"/>
                      <a:pt x="5" y="588"/>
                      <a:pt x="5" y="588"/>
                    </a:cubicBezTo>
                    <a:cubicBezTo>
                      <a:pt x="5" y="588"/>
                      <a:pt x="5" y="588"/>
                      <a:pt x="5" y="588"/>
                    </a:cubicBezTo>
                    <a:cubicBezTo>
                      <a:pt x="4" y="588"/>
                      <a:pt x="4" y="588"/>
                      <a:pt x="4" y="588"/>
                    </a:cubicBezTo>
                    <a:cubicBezTo>
                      <a:pt x="5" y="588"/>
                      <a:pt x="5" y="588"/>
                      <a:pt x="5" y="588"/>
                    </a:cubicBezTo>
                    <a:cubicBezTo>
                      <a:pt x="5" y="588"/>
                      <a:pt x="5" y="588"/>
                      <a:pt x="5" y="588"/>
                    </a:cubicBezTo>
                    <a:cubicBezTo>
                      <a:pt x="4" y="588"/>
                      <a:pt x="4" y="588"/>
                      <a:pt x="4" y="588"/>
                    </a:cubicBezTo>
                    <a:cubicBezTo>
                      <a:pt x="4" y="589"/>
                      <a:pt x="4" y="589"/>
                      <a:pt x="4" y="589"/>
                    </a:cubicBezTo>
                    <a:cubicBezTo>
                      <a:pt x="4" y="589"/>
                      <a:pt x="5" y="589"/>
                      <a:pt x="5" y="588"/>
                    </a:cubicBezTo>
                    <a:cubicBezTo>
                      <a:pt x="4" y="588"/>
                      <a:pt x="4" y="588"/>
                      <a:pt x="4" y="588"/>
                    </a:cubicBezTo>
                    <a:cubicBezTo>
                      <a:pt x="4" y="589"/>
                      <a:pt x="4" y="589"/>
                      <a:pt x="4" y="589"/>
                    </a:cubicBezTo>
                    <a:cubicBezTo>
                      <a:pt x="4" y="588"/>
                      <a:pt x="4" y="588"/>
                      <a:pt x="4" y="588"/>
                    </a:cubicBezTo>
                    <a:cubicBezTo>
                      <a:pt x="4" y="589"/>
                      <a:pt x="4" y="589"/>
                      <a:pt x="4" y="589"/>
                    </a:cubicBezTo>
                    <a:cubicBezTo>
                      <a:pt x="4" y="589"/>
                      <a:pt x="4" y="589"/>
                      <a:pt x="4" y="589"/>
                    </a:cubicBezTo>
                    <a:cubicBezTo>
                      <a:pt x="4" y="588"/>
                      <a:pt x="4" y="588"/>
                      <a:pt x="4" y="588"/>
                    </a:cubicBezTo>
                    <a:cubicBezTo>
                      <a:pt x="4" y="589"/>
                      <a:pt x="4" y="589"/>
                      <a:pt x="4" y="589"/>
                    </a:cubicBezTo>
                    <a:cubicBezTo>
                      <a:pt x="4" y="588"/>
                      <a:pt x="4" y="588"/>
                      <a:pt x="4" y="588"/>
                    </a:cubicBezTo>
                    <a:cubicBezTo>
                      <a:pt x="3" y="589"/>
                      <a:pt x="3" y="589"/>
                      <a:pt x="3" y="589"/>
                    </a:cubicBezTo>
                    <a:cubicBezTo>
                      <a:pt x="4" y="589"/>
                      <a:pt x="4" y="589"/>
                      <a:pt x="4" y="589"/>
                    </a:cubicBezTo>
                    <a:cubicBezTo>
                      <a:pt x="4" y="588"/>
                      <a:pt x="4" y="588"/>
                      <a:pt x="4" y="588"/>
                    </a:cubicBezTo>
                    <a:cubicBezTo>
                      <a:pt x="3" y="589"/>
                      <a:pt x="3" y="589"/>
                      <a:pt x="3" y="589"/>
                    </a:cubicBezTo>
                    <a:cubicBezTo>
                      <a:pt x="4" y="589"/>
                      <a:pt x="5" y="589"/>
                      <a:pt x="6" y="590"/>
                    </a:cubicBezTo>
                    <a:cubicBezTo>
                      <a:pt x="10" y="592"/>
                      <a:pt x="19" y="596"/>
                      <a:pt x="28" y="600"/>
                    </a:cubicBezTo>
                    <a:cubicBezTo>
                      <a:pt x="32" y="602"/>
                      <a:pt x="36" y="604"/>
                      <a:pt x="39" y="605"/>
                    </a:cubicBezTo>
                    <a:cubicBezTo>
                      <a:pt x="40" y="606"/>
                      <a:pt x="42" y="607"/>
                      <a:pt x="43" y="607"/>
                    </a:cubicBezTo>
                    <a:cubicBezTo>
                      <a:pt x="43" y="607"/>
                      <a:pt x="44" y="607"/>
                      <a:pt x="44" y="608"/>
                    </a:cubicBezTo>
                    <a:cubicBezTo>
                      <a:pt x="44" y="608"/>
                      <a:pt x="44" y="608"/>
                      <a:pt x="45" y="608"/>
                    </a:cubicBezTo>
                    <a:cubicBezTo>
                      <a:pt x="46" y="608"/>
                      <a:pt x="46" y="608"/>
                      <a:pt x="46" y="608"/>
                    </a:cubicBezTo>
                    <a:cubicBezTo>
                      <a:pt x="46" y="608"/>
                      <a:pt x="46" y="607"/>
                      <a:pt x="46" y="607"/>
                    </a:cubicBezTo>
                    <a:cubicBezTo>
                      <a:pt x="46" y="607"/>
                      <a:pt x="46" y="607"/>
                      <a:pt x="46" y="607"/>
                    </a:cubicBezTo>
                    <a:cubicBezTo>
                      <a:pt x="47" y="606"/>
                      <a:pt x="47" y="606"/>
                      <a:pt x="47" y="606"/>
                    </a:cubicBezTo>
                    <a:cubicBezTo>
                      <a:pt x="47" y="606"/>
                      <a:pt x="46" y="605"/>
                      <a:pt x="46" y="605"/>
                    </a:cubicBezTo>
                    <a:cubicBezTo>
                      <a:pt x="46" y="605"/>
                      <a:pt x="46" y="605"/>
                      <a:pt x="46" y="605"/>
                    </a:cubicBezTo>
                    <a:cubicBezTo>
                      <a:pt x="45" y="604"/>
                      <a:pt x="44" y="604"/>
                      <a:pt x="43" y="603"/>
                    </a:cubicBezTo>
                    <a:cubicBezTo>
                      <a:pt x="33" y="596"/>
                      <a:pt x="4" y="579"/>
                      <a:pt x="4" y="579"/>
                    </a:cubicBezTo>
                    <a:cubicBezTo>
                      <a:pt x="3" y="580"/>
                      <a:pt x="3" y="580"/>
                      <a:pt x="3" y="580"/>
                    </a:cubicBezTo>
                    <a:cubicBezTo>
                      <a:pt x="2" y="581"/>
                      <a:pt x="2" y="581"/>
                      <a:pt x="2" y="581"/>
                    </a:cubicBezTo>
                    <a:cubicBezTo>
                      <a:pt x="44" y="600"/>
                      <a:pt x="44" y="600"/>
                      <a:pt x="44" y="600"/>
                    </a:cubicBezTo>
                    <a:cubicBezTo>
                      <a:pt x="45" y="601"/>
                      <a:pt x="46" y="600"/>
                      <a:pt x="46" y="600"/>
                    </a:cubicBezTo>
                    <a:cubicBezTo>
                      <a:pt x="47" y="599"/>
                      <a:pt x="46" y="598"/>
                      <a:pt x="46" y="598"/>
                    </a:cubicBezTo>
                    <a:cubicBezTo>
                      <a:pt x="4" y="572"/>
                      <a:pt x="4" y="572"/>
                      <a:pt x="4" y="572"/>
                    </a:cubicBezTo>
                    <a:cubicBezTo>
                      <a:pt x="3" y="573"/>
                      <a:pt x="3" y="573"/>
                      <a:pt x="3" y="573"/>
                    </a:cubicBezTo>
                    <a:cubicBezTo>
                      <a:pt x="3" y="574"/>
                      <a:pt x="3" y="574"/>
                      <a:pt x="3" y="574"/>
                    </a:cubicBezTo>
                    <a:cubicBezTo>
                      <a:pt x="3" y="573"/>
                      <a:pt x="3" y="573"/>
                      <a:pt x="3" y="573"/>
                    </a:cubicBezTo>
                    <a:cubicBezTo>
                      <a:pt x="3" y="574"/>
                      <a:pt x="3" y="574"/>
                      <a:pt x="3" y="574"/>
                    </a:cubicBezTo>
                    <a:cubicBezTo>
                      <a:pt x="3" y="574"/>
                      <a:pt x="3" y="574"/>
                      <a:pt x="3" y="574"/>
                    </a:cubicBezTo>
                    <a:cubicBezTo>
                      <a:pt x="3" y="573"/>
                      <a:pt x="3" y="573"/>
                      <a:pt x="3" y="573"/>
                    </a:cubicBezTo>
                    <a:cubicBezTo>
                      <a:pt x="3" y="574"/>
                      <a:pt x="3" y="574"/>
                      <a:pt x="3" y="574"/>
                    </a:cubicBezTo>
                    <a:cubicBezTo>
                      <a:pt x="3" y="573"/>
                      <a:pt x="3" y="573"/>
                      <a:pt x="3" y="573"/>
                    </a:cubicBezTo>
                    <a:cubicBezTo>
                      <a:pt x="3" y="574"/>
                      <a:pt x="3" y="574"/>
                      <a:pt x="3" y="574"/>
                    </a:cubicBezTo>
                    <a:cubicBezTo>
                      <a:pt x="3" y="574"/>
                      <a:pt x="3" y="574"/>
                      <a:pt x="3" y="574"/>
                    </a:cubicBezTo>
                    <a:cubicBezTo>
                      <a:pt x="3" y="573"/>
                      <a:pt x="3" y="573"/>
                      <a:pt x="3" y="573"/>
                    </a:cubicBezTo>
                    <a:cubicBezTo>
                      <a:pt x="3" y="574"/>
                      <a:pt x="3" y="574"/>
                      <a:pt x="3" y="574"/>
                    </a:cubicBezTo>
                    <a:cubicBezTo>
                      <a:pt x="3" y="574"/>
                      <a:pt x="3" y="574"/>
                      <a:pt x="3" y="574"/>
                    </a:cubicBezTo>
                    <a:cubicBezTo>
                      <a:pt x="6" y="576"/>
                      <a:pt x="16" y="581"/>
                      <a:pt x="25" y="585"/>
                    </a:cubicBezTo>
                    <a:cubicBezTo>
                      <a:pt x="29" y="587"/>
                      <a:pt x="34" y="589"/>
                      <a:pt x="37" y="591"/>
                    </a:cubicBezTo>
                    <a:cubicBezTo>
                      <a:pt x="39" y="592"/>
                      <a:pt x="41" y="592"/>
                      <a:pt x="42" y="593"/>
                    </a:cubicBezTo>
                    <a:cubicBezTo>
                      <a:pt x="42" y="593"/>
                      <a:pt x="43" y="593"/>
                      <a:pt x="43" y="594"/>
                    </a:cubicBezTo>
                    <a:cubicBezTo>
                      <a:pt x="44" y="594"/>
                      <a:pt x="44" y="594"/>
                      <a:pt x="45" y="594"/>
                    </a:cubicBezTo>
                    <a:cubicBezTo>
                      <a:pt x="45" y="594"/>
                      <a:pt x="45" y="594"/>
                      <a:pt x="45" y="594"/>
                    </a:cubicBezTo>
                    <a:cubicBezTo>
                      <a:pt x="45" y="594"/>
                      <a:pt x="46" y="593"/>
                      <a:pt x="46" y="593"/>
                    </a:cubicBezTo>
                    <a:cubicBezTo>
                      <a:pt x="46" y="593"/>
                      <a:pt x="46" y="593"/>
                      <a:pt x="46" y="593"/>
                    </a:cubicBezTo>
                    <a:cubicBezTo>
                      <a:pt x="46" y="592"/>
                      <a:pt x="46" y="592"/>
                      <a:pt x="46" y="592"/>
                    </a:cubicBezTo>
                    <a:cubicBezTo>
                      <a:pt x="46" y="592"/>
                      <a:pt x="46" y="592"/>
                      <a:pt x="46" y="591"/>
                    </a:cubicBezTo>
                    <a:cubicBezTo>
                      <a:pt x="46" y="591"/>
                      <a:pt x="46" y="591"/>
                      <a:pt x="46" y="591"/>
                    </a:cubicBezTo>
                    <a:cubicBezTo>
                      <a:pt x="45" y="590"/>
                      <a:pt x="44" y="590"/>
                      <a:pt x="42" y="589"/>
                    </a:cubicBezTo>
                    <a:cubicBezTo>
                      <a:pt x="38" y="585"/>
                      <a:pt x="28" y="580"/>
                      <a:pt x="19" y="575"/>
                    </a:cubicBezTo>
                    <a:cubicBezTo>
                      <a:pt x="15" y="572"/>
                      <a:pt x="11" y="570"/>
                      <a:pt x="8" y="568"/>
                    </a:cubicBezTo>
                    <a:cubicBezTo>
                      <a:pt x="7" y="567"/>
                      <a:pt x="5" y="566"/>
                      <a:pt x="5" y="566"/>
                    </a:cubicBezTo>
                    <a:cubicBezTo>
                      <a:pt x="4" y="565"/>
                      <a:pt x="4" y="565"/>
                      <a:pt x="4" y="565"/>
                    </a:cubicBezTo>
                    <a:cubicBezTo>
                      <a:pt x="4" y="565"/>
                      <a:pt x="4" y="565"/>
                      <a:pt x="4" y="565"/>
                    </a:cubicBezTo>
                    <a:cubicBezTo>
                      <a:pt x="4" y="565"/>
                      <a:pt x="4" y="565"/>
                      <a:pt x="4" y="565"/>
                    </a:cubicBezTo>
                    <a:cubicBezTo>
                      <a:pt x="3" y="566"/>
                      <a:pt x="3" y="566"/>
                      <a:pt x="3" y="566"/>
                    </a:cubicBezTo>
                    <a:cubicBezTo>
                      <a:pt x="4" y="565"/>
                      <a:pt x="4" y="565"/>
                      <a:pt x="4" y="565"/>
                    </a:cubicBezTo>
                    <a:cubicBezTo>
                      <a:pt x="4" y="565"/>
                      <a:pt x="4" y="565"/>
                      <a:pt x="4" y="565"/>
                    </a:cubicBezTo>
                    <a:cubicBezTo>
                      <a:pt x="3" y="566"/>
                      <a:pt x="3" y="566"/>
                      <a:pt x="3" y="566"/>
                    </a:cubicBezTo>
                    <a:cubicBezTo>
                      <a:pt x="4" y="565"/>
                      <a:pt x="4" y="565"/>
                      <a:pt x="4" y="565"/>
                    </a:cubicBezTo>
                    <a:cubicBezTo>
                      <a:pt x="3" y="566"/>
                      <a:pt x="3" y="566"/>
                      <a:pt x="3" y="566"/>
                    </a:cubicBezTo>
                    <a:cubicBezTo>
                      <a:pt x="4" y="566"/>
                      <a:pt x="4" y="566"/>
                      <a:pt x="4" y="566"/>
                    </a:cubicBezTo>
                    <a:cubicBezTo>
                      <a:pt x="4" y="565"/>
                      <a:pt x="4" y="565"/>
                      <a:pt x="4" y="565"/>
                    </a:cubicBezTo>
                    <a:cubicBezTo>
                      <a:pt x="3" y="566"/>
                      <a:pt x="3" y="566"/>
                      <a:pt x="3" y="566"/>
                    </a:cubicBezTo>
                    <a:cubicBezTo>
                      <a:pt x="4" y="566"/>
                      <a:pt x="4" y="566"/>
                      <a:pt x="4" y="566"/>
                    </a:cubicBezTo>
                    <a:cubicBezTo>
                      <a:pt x="3" y="566"/>
                      <a:pt x="3" y="566"/>
                      <a:pt x="3" y="566"/>
                    </a:cubicBezTo>
                    <a:cubicBezTo>
                      <a:pt x="4" y="567"/>
                      <a:pt x="4" y="567"/>
                      <a:pt x="4" y="567"/>
                    </a:cubicBezTo>
                    <a:cubicBezTo>
                      <a:pt x="4" y="566"/>
                      <a:pt x="4" y="566"/>
                      <a:pt x="4" y="566"/>
                    </a:cubicBezTo>
                    <a:cubicBezTo>
                      <a:pt x="3" y="566"/>
                      <a:pt x="3" y="566"/>
                      <a:pt x="3" y="566"/>
                    </a:cubicBezTo>
                    <a:cubicBezTo>
                      <a:pt x="4" y="567"/>
                      <a:pt x="4" y="567"/>
                      <a:pt x="4" y="567"/>
                    </a:cubicBezTo>
                    <a:cubicBezTo>
                      <a:pt x="4" y="567"/>
                      <a:pt x="4" y="567"/>
                      <a:pt x="4" y="567"/>
                    </a:cubicBezTo>
                    <a:cubicBezTo>
                      <a:pt x="3" y="566"/>
                      <a:pt x="3" y="566"/>
                      <a:pt x="3" y="566"/>
                    </a:cubicBezTo>
                    <a:cubicBezTo>
                      <a:pt x="3" y="567"/>
                      <a:pt x="3" y="567"/>
                      <a:pt x="3" y="567"/>
                    </a:cubicBezTo>
                    <a:cubicBezTo>
                      <a:pt x="3" y="567"/>
                      <a:pt x="4" y="567"/>
                      <a:pt x="4" y="567"/>
                    </a:cubicBezTo>
                    <a:cubicBezTo>
                      <a:pt x="3" y="566"/>
                      <a:pt x="3" y="566"/>
                      <a:pt x="3" y="566"/>
                    </a:cubicBezTo>
                    <a:cubicBezTo>
                      <a:pt x="3" y="567"/>
                      <a:pt x="3" y="567"/>
                      <a:pt x="3" y="567"/>
                    </a:cubicBezTo>
                    <a:cubicBezTo>
                      <a:pt x="3" y="566"/>
                      <a:pt x="3" y="566"/>
                      <a:pt x="3" y="566"/>
                    </a:cubicBezTo>
                    <a:cubicBezTo>
                      <a:pt x="3" y="567"/>
                      <a:pt x="3" y="567"/>
                      <a:pt x="3" y="567"/>
                    </a:cubicBezTo>
                    <a:cubicBezTo>
                      <a:pt x="3" y="567"/>
                      <a:pt x="3" y="567"/>
                      <a:pt x="3" y="567"/>
                    </a:cubicBezTo>
                    <a:cubicBezTo>
                      <a:pt x="3" y="566"/>
                      <a:pt x="3" y="566"/>
                      <a:pt x="3" y="566"/>
                    </a:cubicBezTo>
                    <a:cubicBezTo>
                      <a:pt x="3" y="567"/>
                      <a:pt x="3" y="567"/>
                      <a:pt x="3" y="567"/>
                    </a:cubicBezTo>
                    <a:cubicBezTo>
                      <a:pt x="3" y="567"/>
                      <a:pt x="3" y="567"/>
                      <a:pt x="3" y="567"/>
                    </a:cubicBezTo>
                    <a:cubicBezTo>
                      <a:pt x="3" y="567"/>
                      <a:pt x="3" y="567"/>
                      <a:pt x="3" y="567"/>
                    </a:cubicBezTo>
                    <a:cubicBezTo>
                      <a:pt x="3" y="567"/>
                      <a:pt x="3" y="567"/>
                      <a:pt x="3" y="567"/>
                    </a:cubicBezTo>
                    <a:cubicBezTo>
                      <a:pt x="3" y="567"/>
                      <a:pt x="3" y="567"/>
                      <a:pt x="3" y="567"/>
                    </a:cubicBezTo>
                    <a:cubicBezTo>
                      <a:pt x="3" y="567"/>
                      <a:pt x="3" y="567"/>
                      <a:pt x="3" y="567"/>
                    </a:cubicBezTo>
                    <a:cubicBezTo>
                      <a:pt x="3" y="567"/>
                      <a:pt x="4" y="568"/>
                      <a:pt x="5" y="568"/>
                    </a:cubicBezTo>
                    <a:cubicBezTo>
                      <a:pt x="10" y="571"/>
                      <a:pt x="20" y="576"/>
                      <a:pt x="28" y="580"/>
                    </a:cubicBezTo>
                    <a:cubicBezTo>
                      <a:pt x="33" y="582"/>
                      <a:pt x="37" y="584"/>
                      <a:pt x="40" y="586"/>
                    </a:cubicBezTo>
                    <a:cubicBezTo>
                      <a:pt x="43" y="588"/>
                      <a:pt x="44" y="589"/>
                      <a:pt x="44" y="589"/>
                    </a:cubicBezTo>
                    <a:cubicBezTo>
                      <a:pt x="45" y="589"/>
                      <a:pt x="46" y="589"/>
                      <a:pt x="46" y="588"/>
                    </a:cubicBezTo>
                    <a:cubicBezTo>
                      <a:pt x="47" y="587"/>
                      <a:pt x="47" y="586"/>
                      <a:pt x="46" y="586"/>
                    </a:cubicBezTo>
                    <a:cubicBezTo>
                      <a:pt x="27" y="574"/>
                      <a:pt x="27" y="574"/>
                      <a:pt x="27" y="574"/>
                    </a:cubicBezTo>
                    <a:cubicBezTo>
                      <a:pt x="43" y="582"/>
                      <a:pt x="43" y="582"/>
                      <a:pt x="43" y="582"/>
                    </a:cubicBezTo>
                    <a:cubicBezTo>
                      <a:pt x="44" y="582"/>
                      <a:pt x="45" y="582"/>
                      <a:pt x="45" y="581"/>
                    </a:cubicBezTo>
                    <a:cubicBezTo>
                      <a:pt x="45" y="581"/>
                      <a:pt x="45" y="580"/>
                      <a:pt x="45" y="579"/>
                    </a:cubicBezTo>
                    <a:cubicBezTo>
                      <a:pt x="45" y="579"/>
                      <a:pt x="42" y="578"/>
                      <a:pt x="38" y="576"/>
                    </a:cubicBezTo>
                    <a:cubicBezTo>
                      <a:pt x="32" y="572"/>
                      <a:pt x="24" y="567"/>
                      <a:pt x="17" y="562"/>
                    </a:cubicBezTo>
                    <a:cubicBezTo>
                      <a:pt x="13" y="560"/>
                      <a:pt x="10" y="558"/>
                      <a:pt x="7" y="557"/>
                    </a:cubicBezTo>
                    <a:cubicBezTo>
                      <a:pt x="6" y="556"/>
                      <a:pt x="5" y="555"/>
                      <a:pt x="5" y="555"/>
                    </a:cubicBezTo>
                    <a:cubicBezTo>
                      <a:pt x="4" y="554"/>
                      <a:pt x="4" y="554"/>
                      <a:pt x="4" y="554"/>
                    </a:cubicBezTo>
                    <a:cubicBezTo>
                      <a:pt x="4" y="554"/>
                      <a:pt x="4" y="554"/>
                      <a:pt x="4" y="554"/>
                    </a:cubicBezTo>
                    <a:cubicBezTo>
                      <a:pt x="4" y="554"/>
                      <a:pt x="4" y="554"/>
                      <a:pt x="4" y="554"/>
                    </a:cubicBezTo>
                    <a:cubicBezTo>
                      <a:pt x="3" y="555"/>
                      <a:pt x="3" y="555"/>
                      <a:pt x="3" y="555"/>
                    </a:cubicBezTo>
                    <a:cubicBezTo>
                      <a:pt x="4" y="554"/>
                      <a:pt x="4" y="554"/>
                      <a:pt x="4" y="554"/>
                    </a:cubicBezTo>
                    <a:cubicBezTo>
                      <a:pt x="4" y="554"/>
                      <a:pt x="4" y="554"/>
                      <a:pt x="4" y="554"/>
                    </a:cubicBezTo>
                    <a:cubicBezTo>
                      <a:pt x="3" y="555"/>
                      <a:pt x="3" y="555"/>
                      <a:pt x="3" y="555"/>
                    </a:cubicBezTo>
                    <a:cubicBezTo>
                      <a:pt x="4" y="554"/>
                      <a:pt x="4" y="554"/>
                      <a:pt x="4" y="554"/>
                    </a:cubicBezTo>
                    <a:cubicBezTo>
                      <a:pt x="3" y="555"/>
                      <a:pt x="3" y="555"/>
                      <a:pt x="3" y="555"/>
                    </a:cubicBezTo>
                    <a:cubicBezTo>
                      <a:pt x="4" y="555"/>
                      <a:pt x="4" y="555"/>
                      <a:pt x="4" y="555"/>
                    </a:cubicBezTo>
                    <a:cubicBezTo>
                      <a:pt x="4" y="555"/>
                      <a:pt x="4" y="554"/>
                      <a:pt x="4" y="554"/>
                    </a:cubicBezTo>
                    <a:cubicBezTo>
                      <a:pt x="3" y="555"/>
                      <a:pt x="3" y="555"/>
                      <a:pt x="3" y="555"/>
                    </a:cubicBezTo>
                    <a:cubicBezTo>
                      <a:pt x="4" y="555"/>
                      <a:pt x="4" y="555"/>
                      <a:pt x="4" y="555"/>
                    </a:cubicBezTo>
                    <a:cubicBezTo>
                      <a:pt x="3" y="555"/>
                      <a:pt x="3" y="555"/>
                      <a:pt x="3" y="555"/>
                    </a:cubicBezTo>
                    <a:cubicBezTo>
                      <a:pt x="4" y="556"/>
                      <a:pt x="4" y="556"/>
                      <a:pt x="4" y="556"/>
                    </a:cubicBezTo>
                    <a:cubicBezTo>
                      <a:pt x="4" y="555"/>
                      <a:pt x="4" y="555"/>
                      <a:pt x="4" y="555"/>
                    </a:cubicBezTo>
                    <a:cubicBezTo>
                      <a:pt x="3" y="555"/>
                      <a:pt x="3" y="555"/>
                      <a:pt x="3" y="555"/>
                    </a:cubicBezTo>
                    <a:cubicBezTo>
                      <a:pt x="4" y="556"/>
                      <a:pt x="4" y="556"/>
                      <a:pt x="4" y="556"/>
                    </a:cubicBezTo>
                    <a:cubicBezTo>
                      <a:pt x="4" y="556"/>
                      <a:pt x="4" y="556"/>
                      <a:pt x="4" y="556"/>
                    </a:cubicBezTo>
                    <a:cubicBezTo>
                      <a:pt x="3" y="555"/>
                      <a:pt x="3" y="555"/>
                      <a:pt x="3" y="555"/>
                    </a:cubicBezTo>
                    <a:cubicBezTo>
                      <a:pt x="3" y="557"/>
                      <a:pt x="3" y="557"/>
                      <a:pt x="3" y="557"/>
                    </a:cubicBezTo>
                    <a:cubicBezTo>
                      <a:pt x="4" y="556"/>
                      <a:pt x="4" y="556"/>
                      <a:pt x="4" y="556"/>
                    </a:cubicBezTo>
                    <a:cubicBezTo>
                      <a:pt x="3" y="555"/>
                      <a:pt x="3" y="555"/>
                      <a:pt x="3" y="555"/>
                    </a:cubicBezTo>
                    <a:cubicBezTo>
                      <a:pt x="3" y="557"/>
                      <a:pt x="3" y="557"/>
                      <a:pt x="3" y="557"/>
                    </a:cubicBezTo>
                    <a:cubicBezTo>
                      <a:pt x="3" y="555"/>
                      <a:pt x="3" y="555"/>
                      <a:pt x="3" y="555"/>
                    </a:cubicBezTo>
                    <a:cubicBezTo>
                      <a:pt x="3" y="557"/>
                      <a:pt x="3" y="557"/>
                      <a:pt x="3" y="557"/>
                    </a:cubicBezTo>
                    <a:cubicBezTo>
                      <a:pt x="3" y="557"/>
                      <a:pt x="3" y="557"/>
                      <a:pt x="3" y="557"/>
                    </a:cubicBezTo>
                    <a:cubicBezTo>
                      <a:pt x="3" y="555"/>
                      <a:pt x="3" y="555"/>
                      <a:pt x="3" y="555"/>
                    </a:cubicBezTo>
                    <a:cubicBezTo>
                      <a:pt x="3" y="557"/>
                      <a:pt x="3" y="557"/>
                      <a:pt x="3" y="557"/>
                    </a:cubicBezTo>
                    <a:cubicBezTo>
                      <a:pt x="3" y="555"/>
                      <a:pt x="3" y="555"/>
                      <a:pt x="3" y="555"/>
                    </a:cubicBezTo>
                    <a:cubicBezTo>
                      <a:pt x="3" y="557"/>
                      <a:pt x="3" y="557"/>
                      <a:pt x="3" y="557"/>
                    </a:cubicBezTo>
                    <a:cubicBezTo>
                      <a:pt x="3" y="557"/>
                      <a:pt x="3" y="557"/>
                      <a:pt x="3" y="557"/>
                    </a:cubicBezTo>
                    <a:cubicBezTo>
                      <a:pt x="3" y="555"/>
                      <a:pt x="3" y="555"/>
                      <a:pt x="3" y="555"/>
                    </a:cubicBezTo>
                    <a:cubicBezTo>
                      <a:pt x="3" y="557"/>
                      <a:pt x="3" y="557"/>
                      <a:pt x="3" y="557"/>
                    </a:cubicBezTo>
                    <a:cubicBezTo>
                      <a:pt x="3" y="557"/>
                      <a:pt x="3" y="557"/>
                      <a:pt x="3" y="557"/>
                    </a:cubicBezTo>
                    <a:cubicBezTo>
                      <a:pt x="3" y="557"/>
                      <a:pt x="4" y="557"/>
                      <a:pt x="5" y="558"/>
                    </a:cubicBezTo>
                    <a:cubicBezTo>
                      <a:pt x="10" y="560"/>
                      <a:pt x="19" y="564"/>
                      <a:pt x="28" y="569"/>
                    </a:cubicBezTo>
                    <a:cubicBezTo>
                      <a:pt x="32" y="571"/>
                      <a:pt x="36" y="572"/>
                      <a:pt x="39" y="574"/>
                    </a:cubicBezTo>
                    <a:cubicBezTo>
                      <a:pt x="40" y="575"/>
                      <a:pt x="42" y="575"/>
                      <a:pt x="43" y="576"/>
                    </a:cubicBezTo>
                    <a:cubicBezTo>
                      <a:pt x="43" y="576"/>
                      <a:pt x="43" y="576"/>
                      <a:pt x="44" y="576"/>
                    </a:cubicBezTo>
                    <a:cubicBezTo>
                      <a:pt x="44" y="576"/>
                      <a:pt x="44" y="576"/>
                      <a:pt x="44" y="576"/>
                    </a:cubicBezTo>
                    <a:cubicBezTo>
                      <a:pt x="44" y="576"/>
                      <a:pt x="44" y="576"/>
                      <a:pt x="45" y="576"/>
                    </a:cubicBezTo>
                    <a:cubicBezTo>
                      <a:pt x="45" y="576"/>
                      <a:pt x="45" y="576"/>
                      <a:pt x="45" y="576"/>
                    </a:cubicBezTo>
                    <a:cubicBezTo>
                      <a:pt x="45" y="576"/>
                      <a:pt x="46" y="576"/>
                      <a:pt x="46" y="576"/>
                    </a:cubicBezTo>
                    <a:cubicBezTo>
                      <a:pt x="46" y="576"/>
                      <a:pt x="46" y="576"/>
                      <a:pt x="46" y="576"/>
                    </a:cubicBezTo>
                    <a:cubicBezTo>
                      <a:pt x="46" y="575"/>
                      <a:pt x="46" y="575"/>
                      <a:pt x="46" y="575"/>
                    </a:cubicBezTo>
                    <a:cubicBezTo>
                      <a:pt x="46" y="574"/>
                      <a:pt x="46" y="574"/>
                      <a:pt x="46" y="574"/>
                    </a:cubicBezTo>
                    <a:cubicBezTo>
                      <a:pt x="46" y="573"/>
                      <a:pt x="46" y="573"/>
                      <a:pt x="46" y="573"/>
                    </a:cubicBezTo>
                    <a:cubicBezTo>
                      <a:pt x="45" y="573"/>
                      <a:pt x="44" y="572"/>
                      <a:pt x="43" y="571"/>
                    </a:cubicBezTo>
                    <a:cubicBezTo>
                      <a:pt x="33" y="565"/>
                      <a:pt x="3" y="547"/>
                      <a:pt x="3" y="547"/>
                    </a:cubicBezTo>
                    <a:cubicBezTo>
                      <a:pt x="2" y="548"/>
                      <a:pt x="2" y="548"/>
                      <a:pt x="2" y="548"/>
                    </a:cubicBezTo>
                    <a:cubicBezTo>
                      <a:pt x="2" y="550"/>
                      <a:pt x="2" y="550"/>
                      <a:pt x="2" y="550"/>
                    </a:cubicBezTo>
                    <a:cubicBezTo>
                      <a:pt x="45" y="571"/>
                      <a:pt x="45" y="571"/>
                      <a:pt x="45" y="571"/>
                    </a:cubicBezTo>
                    <a:cubicBezTo>
                      <a:pt x="45" y="571"/>
                      <a:pt x="46" y="571"/>
                      <a:pt x="47" y="571"/>
                    </a:cubicBezTo>
                    <a:cubicBezTo>
                      <a:pt x="47" y="570"/>
                      <a:pt x="47" y="570"/>
                      <a:pt x="47" y="570"/>
                    </a:cubicBezTo>
                    <a:cubicBezTo>
                      <a:pt x="47" y="569"/>
                      <a:pt x="47" y="569"/>
                      <a:pt x="47" y="569"/>
                    </a:cubicBezTo>
                    <a:cubicBezTo>
                      <a:pt x="46" y="568"/>
                      <a:pt x="46" y="568"/>
                      <a:pt x="46" y="568"/>
                    </a:cubicBezTo>
                    <a:cubicBezTo>
                      <a:pt x="46" y="568"/>
                      <a:pt x="45" y="567"/>
                      <a:pt x="43" y="566"/>
                    </a:cubicBezTo>
                    <a:cubicBezTo>
                      <a:pt x="38" y="563"/>
                      <a:pt x="28" y="557"/>
                      <a:pt x="19" y="552"/>
                    </a:cubicBezTo>
                    <a:cubicBezTo>
                      <a:pt x="15" y="549"/>
                      <a:pt x="11" y="547"/>
                      <a:pt x="8" y="545"/>
                    </a:cubicBezTo>
                    <a:cubicBezTo>
                      <a:pt x="6" y="544"/>
                      <a:pt x="5" y="543"/>
                      <a:pt x="4" y="543"/>
                    </a:cubicBezTo>
                    <a:cubicBezTo>
                      <a:pt x="4" y="542"/>
                      <a:pt x="3" y="542"/>
                      <a:pt x="3" y="542"/>
                    </a:cubicBezTo>
                    <a:cubicBezTo>
                      <a:pt x="3" y="542"/>
                      <a:pt x="3" y="542"/>
                      <a:pt x="3" y="542"/>
                    </a:cubicBezTo>
                    <a:cubicBezTo>
                      <a:pt x="3" y="542"/>
                      <a:pt x="3" y="542"/>
                      <a:pt x="3" y="542"/>
                    </a:cubicBezTo>
                    <a:cubicBezTo>
                      <a:pt x="3" y="542"/>
                      <a:pt x="3" y="542"/>
                      <a:pt x="3" y="542"/>
                    </a:cubicBezTo>
                    <a:cubicBezTo>
                      <a:pt x="3" y="542"/>
                      <a:pt x="3" y="542"/>
                      <a:pt x="3" y="542"/>
                    </a:cubicBezTo>
                    <a:cubicBezTo>
                      <a:pt x="3" y="542"/>
                      <a:pt x="3" y="542"/>
                      <a:pt x="3" y="542"/>
                    </a:cubicBezTo>
                    <a:cubicBezTo>
                      <a:pt x="3" y="542"/>
                      <a:pt x="3" y="542"/>
                      <a:pt x="3" y="542"/>
                    </a:cubicBezTo>
                    <a:cubicBezTo>
                      <a:pt x="3" y="542"/>
                      <a:pt x="3" y="542"/>
                      <a:pt x="3" y="542"/>
                    </a:cubicBezTo>
                    <a:cubicBezTo>
                      <a:pt x="2" y="543"/>
                      <a:pt x="2" y="543"/>
                      <a:pt x="2" y="543"/>
                    </a:cubicBezTo>
                    <a:cubicBezTo>
                      <a:pt x="4" y="543"/>
                      <a:pt x="4" y="543"/>
                      <a:pt x="4" y="543"/>
                    </a:cubicBezTo>
                    <a:cubicBezTo>
                      <a:pt x="3" y="542"/>
                      <a:pt x="3" y="542"/>
                      <a:pt x="3" y="542"/>
                    </a:cubicBezTo>
                    <a:cubicBezTo>
                      <a:pt x="2" y="543"/>
                      <a:pt x="2" y="543"/>
                      <a:pt x="2" y="543"/>
                    </a:cubicBezTo>
                    <a:cubicBezTo>
                      <a:pt x="4" y="543"/>
                      <a:pt x="4" y="543"/>
                      <a:pt x="4" y="543"/>
                    </a:cubicBezTo>
                    <a:cubicBezTo>
                      <a:pt x="2" y="543"/>
                      <a:pt x="2" y="543"/>
                      <a:pt x="2" y="543"/>
                    </a:cubicBezTo>
                    <a:cubicBezTo>
                      <a:pt x="3" y="543"/>
                      <a:pt x="3" y="543"/>
                      <a:pt x="3" y="543"/>
                    </a:cubicBezTo>
                    <a:cubicBezTo>
                      <a:pt x="4" y="543"/>
                      <a:pt x="4" y="543"/>
                      <a:pt x="4" y="543"/>
                    </a:cubicBezTo>
                    <a:cubicBezTo>
                      <a:pt x="2" y="543"/>
                      <a:pt x="2" y="543"/>
                      <a:pt x="2" y="543"/>
                    </a:cubicBezTo>
                    <a:cubicBezTo>
                      <a:pt x="3" y="543"/>
                      <a:pt x="3" y="543"/>
                      <a:pt x="3" y="543"/>
                    </a:cubicBezTo>
                    <a:cubicBezTo>
                      <a:pt x="2" y="543"/>
                      <a:pt x="2" y="543"/>
                      <a:pt x="2" y="543"/>
                    </a:cubicBezTo>
                    <a:cubicBezTo>
                      <a:pt x="1" y="544"/>
                      <a:pt x="1" y="544"/>
                      <a:pt x="1" y="544"/>
                    </a:cubicBezTo>
                    <a:cubicBezTo>
                      <a:pt x="1" y="544"/>
                      <a:pt x="12" y="549"/>
                      <a:pt x="22" y="554"/>
                    </a:cubicBezTo>
                    <a:cubicBezTo>
                      <a:pt x="27" y="557"/>
                      <a:pt x="32" y="559"/>
                      <a:pt x="36" y="561"/>
                    </a:cubicBezTo>
                    <a:cubicBezTo>
                      <a:pt x="38" y="562"/>
                      <a:pt x="40" y="563"/>
                      <a:pt x="41" y="564"/>
                    </a:cubicBezTo>
                    <a:cubicBezTo>
                      <a:pt x="42" y="564"/>
                      <a:pt x="43" y="564"/>
                      <a:pt x="43" y="564"/>
                    </a:cubicBezTo>
                    <a:cubicBezTo>
                      <a:pt x="44" y="565"/>
                      <a:pt x="44" y="565"/>
                      <a:pt x="44" y="565"/>
                    </a:cubicBezTo>
                    <a:cubicBezTo>
                      <a:pt x="44" y="565"/>
                      <a:pt x="44" y="565"/>
                      <a:pt x="44" y="565"/>
                    </a:cubicBezTo>
                    <a:cubicBezTo>
                      <a:pt x="45" y="565"/>
                      <a:pt x="45" y="565"/>
                      <a:pt x="45" y="565"/>
                    </a:cubicBezTo>
                    <a:cubicBezTo>
                      <a:pt x="45" y="565"/>
                      <a:pt x="45" y="564"/>
                      <a:pt x="46" y="564"/>
                    </a:cubicBezTo>
                    <a:cubicBezTo>
                      <a:pt x="46" y="564"/>
                      <a:pt x="46" y="563"/>
                      <a:pt x="46" y="563"/>
                    </a:cubicBezTo>
                    <a:cubicBezTo>
                      <a:pt x="46" y="563"/>
                      <a:pt x="46" y="562"/>
                      <a:pt x="45" y="562"/>
                    </a:cubicBezTo>
                    <a:cubicBezTo>
                      <a:pt x="24" y="549"/>
                      <a:pt x="24" y="549"/>
                      <a:pt x="24" y="549"/>
                    </a:cubicBezTo>
                    <a:cubicBezTo>
                      <a:pt x="43" y="558"/>
                      <a:pt x="43" y="558"/>
                      <a:pt x="43" y="558"/>
                    </a:cubicBezTo>
                    <a:cubicBezTo>
                      <a:pt x="44" y="558"/>
                      <a:pt x="45" y="558"/>
                      <a:pt x="45" y="557"/>
                    </a:cubicBezTo>
                    <a:cubicBezTo>
                      <a:pt x="45" y="556"/>
                      <a:pt x="45" y="555"/>
                      <a:pt x="44" y="555"/>
                    </a:cubicBezTo>
                    <a:cubicBezTo>
                      <a:pt x="44" y="555"/>
                      <a:pt x="42" y="554"/>
                      <a:pt x="38" y="551"/>
                    </a:cubicBezTo>
                    <a:cubicBezTo>
                      <a:pt x="32" y="548"/>
                      <a:pt x="23" y="542"/>
                      <a:pt x="16" y="538"/>
                    </a:cubicBezTo>
                    <a:cubicBezTo>
                      <a:pt x="12" y="536"/>
                      <a:pt x="9" y="533"/>
                      <a:pt x="7" y="532"/>
                    </a:cubicBezTo>
                    <a:cubicBezTo>
                      <a:pt x="5" y="531"/>
                      <a:pt x="4" y="531"/>
                      <a:pt x="4" y="530"/>
                    </a:cubicBezTo>
                    <a:cubicBezTo>
                      <a:pt x="3" y="530"/>
                      <a:pt x="3" y="530"/>
                      <a:pt x="3" y="530"/>
                    </a:cubicBezTo>
                    <a:cubicBezTo>
                      <a:pt x="3" y="529"/>
                      <a:pt x="3" y="529"/>
                      <a:pt x="3" y="529"/>
                    </a:cubicBezTo>
                    <a:cubicBezTo>
                      <a:pt x="3" y="530"/>
                      <a:pt x="3" y="530"/>
                      <a:pt x="3" y="530"/>
                    </a:cubicBezTo>
                    <a:cubicBezTo>
                      <a:pt x="3" y="529"/>
                      <a:pt x="3" y="529"/>
                      <a:pt x="3" y="529"/>
                    </a:cubicBezTo>
                    <a:cubicBezTo>
                      <a:pt x="3" y="529"/>
                      <a:pt x="3" y="529"/>
                      <a:pt x="3" y="529"/>
                    </a:cubicBezTo>
                    <a:cubicBezTo>
                      <a:pt x="3" y="530"/>
                      <a:pt x="3" y="530"/>
                      <a:pt x="3" y="530"/>
                    </a:cubicBezTo>
                    <a:cubicBezTo>
                      <a:pt x="3" y="529"/>
                      <a:pt x="3" y="529"/>
                      <a:pt x="3" y="529"/>
                    </a:cubicBezTo>
                    <a:cubicBezTo>
                      <a:pt x="2" y="530"/>
                      <a:pt x="2" y="530"/>
                      <a:pt x="2" y="530"/>
                    </a:cubicBezTo>
                    <a:cubicBezTo>
                      <a:pt x="3" y="530"/>
                      <a:pt x="3" y="530"/>
                      <a:pt x="3" y="530"/>
                    </a:cubicBezTo>
                    <a:cubicBezTo>
                      <a:pt x="3" y="529"/>
                      <a:pt x="3" y="529"/>
                      <a:pt x="3" y="529"/>
                    </a:cubicBezTo>
                    <a:cubicBezTo>
                      <a:pt x="2" y="530"/>
                      <a:pt x="2" y="530"/>
                      <a:pt x="2" y="530"/>
                    </a:cubicBezTo>
                    <a:cubicBezTo>
                      <a:pt x="3" y="530"/>
                      <a:pt x="3" y="530"/>
                      <a:pt x="3" y="530"/>
                    </a:cubicBezTo>
                    <a:cubicBezTo>
                      <a:pt x="2" y="530"/>
                      <a:pt x="2" y="530"/>
                      <a:pt x="2" y="530"/>
                    </a:cubicBezTo>
                    <a:cubicBezTo>
                      <a:pt x="3" y="530"/>
                      <a:pt x="3" y="530"/>
                      <a:pt x="3" y="530"/>
                    </a:cubicBezTo>
                    <a:cubicBezTo>
                      <a:pt x="3" y="530"/>
                      <a:pt x="3" y="530"/>
                      <a:pt x="3" y="530"/>
                    </a:cubicBezTo>
                    <a:cubicBezTo>
                      <a:pt x="2" y="530"/>
                      <a:pt x="2" y="530"/>
                      <a:pt x="2" y="530"/>
                    </a:cubicBezTo>
                    <a:cubicBezTo>
                      <a:pt x="3" y="530"/>
                      <a:pt x="3" y="530"/>
                      <a:pt x="3" y="530"/>
                    </a:cubicBezTo>
                    <a:cubicBezTo>
                      <a:pt x="2" y="530"/>
                      <a:pt x="2" y="530"/>
                      <a:pt x="2" y="530"/>
                    </a:cubicBezTo>
                    <a:cubicBezTo>
                      <a:pt x="3" y="531"/>
                      <a:pt x="3" y="531"/>
                      <a:pt x="3" y="531"/>
                    </a:cubicBezTo>
                    <a:cubicBezTo>
                      <a:pt x="3" y="530"/>
                      <a:pt x="3" y="530"/>
                      <a:pt x="3" y="530"/>
                    </a:cubicBezTo>
                    <a:cubicBezTo>
                      <a:pt x="2" y="530"/>
                      <a:pt x="2" y="530"/>
                      <a:pt x="2" y="530"/>
                    </a:cubicBezTo>
                    <a:cubicBezTo>
                      <a:pt x="3" y="531"/>
                      <a:pt x="3" y="531"/>
                      <a:pt x="3" y="531"/>
                    </a:cubicBezTo>
                    <a:cubicBezTo>
                      <a:pt x="2" y="530"/>
                      <a:pt x="2" y="530"/>
                      <a:pt x="2" y="530"/>
                    </a:cubicBezTo>
                    <a:cubicBezTo>
                      <a:pt x="1" y="532"/>
                      <a:pt x="1" y="532"/>
                      <a:pt x="1" y="532"/>
                    </a:cubicBezTo>
                    <a:cubicBezTo>
                      <a:pt x="43" y="551"/>
                      <a:pt x="43" y="551"/>
                      <a:pt x="43" y="551"/>
                    </a:cubicBezTo>
                    <a:cubicBezTo>
                      <a:pt x="44" y="552"/>
                      <a:pt x="45" y="552"/>
                      <a:pt x="45" y="551"/>
                    </a:cubicBezTo>
                    <a:cubicBezTo>
                      <a:pt x="45" y="550"/>
                      <a:pt x="45" y="549"/>
                      <a:pt x="45" y="549"/>
                    </a:cubicBezTo>
                    <a:cubicBezTo>
                      <a:pt x="21" y="534"/>
                      <a:pt x="21" y="534"/>
                      <a:pt x="21" y="534"/>
                    </a:cubicBezTo>
                    <a:cubicBezTo>
                      <a:pt x="44" y="544"/>
                      <a:pt x="44" y="544"/>
                      <a:pt x="44" y="544"/>
                    </a:cubicBezTo>
                    <a:cubicBezTo>
                      <a:pt x="45" y="545"/>
                      <a:pt x="46" y="544"/>
                      <a:pt x="46" y="544"/>
                    </a:cubicBezTo>
                    <a:cubicBezTo>
                      <a:pt x="46" y="543"/>
                      <a:pt x="46" y="542"/>
                      <a:pt x="45" y="542"/>
                    </a:cubicBezTo>
                    <a:cubicBezTo>
                      <a:pt x="45" y="542"/>
                      <a:pt x="43" y="540"/>
                      <a:pt x="39" y="538"/>
                    </a:cubicBezTo>
                    <a:cubicBezTo>
                      <a:pt x="33" y="534"/>
                      <a:pt x="24" y="529"/>
                      <a:pt x="16" y="524"/>
                    </a:cubicBezTo>
                    <a:cubicBezTo>
                      <a:pt x="12" y="522"/>
                      <a:pt x="9" y="520"/>
                      <a:pt x="7" y="518"/>
                    </a:cubicBezTo>
                    <a:cubicBezTo>
                      <a:pt x="5" y="517"/>
                      <a:pt x="4" y="517"/>
                      <a:pt x="4" y="516"/>
                    </a:cubicBezTo>
                    <a:cubicBezTo>
                      <a:pt x="3" y="516"/>
                      <a:pt x="3" y="516"/>
                      <a:pt x="3" y="516"/>
                    </a:cubicBezTo>
                    <a:cubicBezTo>
                      <a:pt x="3" y="516"/>
                      <a:pt x="3" y="516"/>
                      <a:pt x="3" y="516"/>
                    </a:cubicBezTo>
                    <a:cubicBezTo>
                      <a:pt x="3" y="516"/>
                      <a:pt x="3" y="516"/>
                      <a:pt x="3" y="516"/>
                    </a:cubicBezTo>
                    <a:cubicBezTo>
                      <a:pt x="3" y="516"/>
                      <a:pt x="3" y="516"/>
                      <a:pt x="3" y="516"/>
                    </a:cubicBezTo>
                    <a:cubicBezTo>
                      <a:pt x="3" y="516"/>
                      <a:pt x="3" y="516"/>
                      <a:pt x="3" y="516"/>
                    </a:cubicBezTo>
                    <a:cubicBezTo>
                      <a:pt x="3" y="516"/>
                      <a:pt x="3" y="516"/>
                      <a:pt x="3" y="516"/>
                    </a:cubicBezTo>
                    <a:cubicBezTo>
                      <a:pt x="3" y="516"/>
                      <a:pt x="3" y="516"/>
                      <a:pt x="3" y="516"/>
                    </a:cubicBezTo>
                    <a:cubicBezTo>
                      <a:pt x="2" y="516"/>
                      <a:pt x="2" y="516"/>
                      <a:pt x="2" y="516"/>
                    </a:cubicBezTo>
                    <a:cubicBezTo>
                      <a:pt x="3" y="516"/>
                      <a:pt x="3" y="516"/>
                      <a:pt x="3" y="516"/>
                    </a:cubicBezTo>
                    <a:cubicBezTo>
                      <a:pt x="3" y="516"/>
                      <a:pt x="3" y="516"/>
                      <a:pt x="3" y="516"/>
                    </a:cubicBezTo>
                    <a:cubicBezTo>
                      <a:pt x="2" y="516"/>
                      <a:pt x="2" y="516"/>
                      <a:pt x="2" y="516"/>
                    </a:cubicBezTo>
                    <a:cubicBezTo>
                      <a:pt x="3" y="516"/>
                      <a:pt x="3" y="516"/>
                      <a:pt x="3" y="516"/>
                    </a:cubicBezTo>
                    <a:cubicBezTo>
                      <a:pt x="2" y="516"/>
                      <a:pt x="2" y="516"/>
                      <a:pt x="2" y="516"/>
                    </a:cubicBezTo>
                    <a:cubicBezTo>
                      <a:pt x="3" y="517"/>
                      <a:pt x="3" y="517"/>
                      <a:pt x="3" y="517"/>
                    </a:cubicBezTo>
                    <a:cubicBezTo>
                      <a:pt x="3" y="516"/>
                      <a:pt x="3" y="516"/>
                      <a:pt x="3" y="516"/>
                    </a:cubicBezTo>
                    <a:cubicBezTo>
                      <a:pt x="2" y="516"/>
                      <a:pt x="2" y="516"/>
                      <a:pt x="2" y="516"/>
                    </a:cubicBezTo>
                    <a:cubicBezTo>
                      <a:pt x="3" y="517"/>
                      <a:pt x="3" y="517"/>
                      <a:pt x="3" y="517"/>
                    </a:cubicBezTo>
                    <a:cubicBezTo>
                      <a:pt x="3" y="517"/>
                      <a:pt x="3" y="517"/>
                      <a:pt x="3" y="517"/>
                    </a:cubicBezTo>
                    <a:cubicBezTo>
                      <a:pt x="2" y="516"/>
                      <a:pt x="2" y="516"/>
                      <a:pt x="2" y="516"/>
                    </a:cubicBezTo>
                    <a:cubicBezTo>
                      <a:pt x="2" y="518"/>
                      <a:pt x="2" y="518"/>
                      <a:pt x="2" y="518"/>
                    </a:cubicBezTo>
                    <a:cubicBezTo>
                      <a:pt x="3" y="518"/>
                      <a:pt x="3" y="517"/>
                      <a:pt x="3" y="517"/>
                    </a:cubicBezTo>
                    <a:cubicBezTo>
                      <a:pt x="2" y="516"/>
                      <a:pt x="2" y="516"/>
                      <a:pt x="2" y="516"/>
                    </a:cubicBezTo>
                    <a:cubicBezTo>
                      <a:pt x="2" y="518"/>
                      <a:pt x="2" y="518"/>
                      <a:pt x="2" y="518"/>
                    </a:cubicBezTo>
                    <a:cubicBezTo>
                      <a:pt x="2" y="516"/>
                      <a:pt x="2" y="516"/>
                      <a:pt x="2" y="516"/>
                    </a:cubicBezTo>
                    <a:cubicBezTo>
                      <a:pt x="2" y="518"/>
                      <a:pt x="2" y="518"/>
                      <a:pt x="2" y="518"/>
                    </a:cubicBezTo>
                    <a:cubicBezTo>
                      <a:pt x="2" y="518"/>
                      <a:pt x="2" y="518"/>
                      <a:pt x="2" y="518"/>
                    </a:cubicBezTo>
                    <a:cubicBezTo>
                      <a:pt x="2" y="516"/>
                      <a:pt x="2" y="516"/>
                      <a:pt x="2" y="516"/>
                    </a:cubicBezTo>
                    <a:cubicBezTo>
                      <a:pt x="2" y="518"/>
                      <a:pt x="2" y="518"/>
                      <a:pt x="2" y="518"/>
                    </a:cubicBezTo>
                    <a:cubicBezTo>
                      <a:pt x="2" y="517"/>
                      <a:pt x="2" y="517"/>
                      <a:pt x="2" y="517"/>
                    </a:cubicBezTo>
                    <a:cubicBezTo>
                      <a:pt x="2" y="518"/>
                      <a:pt x="2" y="518"/>
                      <a:pt x="2" y="518"/>
                    </a:cubicBezTo>
                    <a:cubicBezTo>
                      <a:pt x="2" y="518"/>
                      <a:pt x="2" y="518"/>
                      <a:pt x="2" y="518"/>
                    </a:cubicBezTo>
                    <a:cubicBezTo>
                      <a:pt x="2" y="517"/>
                      <a:pt x="2" y="517"/>
                      <a:pt x="2" y="517"/>
                    </a:cubicBezTo>
                    <a:cubicBezTo>
                      <a:pt x="2" y="518"/>
                      <a:pt x="2" y="518"/>
                      <a:pt x="2" y="518"/>
                    </a:cubicBezTo>
                    <a:cubicBezTo>
                      <a:pt x="2" y="518"/>
                      <a:pt x="2" y="518"/>
                      <a:pt x="3" y="518"/>
                    </a:cubicBezTo>
                    <a:cubicBezTo>
                      <a:pt x="6" y="519"/>
                      <a:pt x="16" y="525"/>
                      <a:pt x="26" y="530"/>
                    </a:cubicBezTo>
                    <a:cubicBezTo>
                      <a:pt x="31" y="532"/>
                      <a:pt x="35" y="535"/>
                      <a:pt x="39" y="537"/>
                    </a:cubicBezTo>
                    <a:cubicBezTo>
                      <a:pt x="42" y="538"/>
                      <a:pt x="44" y="539"/>
                      <a:pt x="44" y="539"/>
                    </a:cubicBezTo>
                    <a:cubicBezTo>
                      <a:pt x="45" y="540"/>
                      <a:pt x="46" y="540"/>
                      <a:pt x="46" y="539"/>
                    </a:cubicBezTo>
                    <a:cubicBezTo>
                      <a:pt x="47" y="538"/>
                      <a:pt x="46" y="537"/>
                      <a:pt x="46" y="537"/>
                    </a:cubicBezTo>
                    <a:cubicBezTo>
                      <a:pt x="46" y="537"/>
                      <a:pt x="43" y="535"/>
                      <a:pt x="39" y="533"/>
                    </a:cubicBezTo>
                    <a:cubicBezTo>
                      <a:pt x="33" y="529"/>
                      <a:pt x="24" y="524"/>
                      <a:pt x="17" y="519"/>
                    </a:cubicBezTo>
                    <a:cubicBezTo>
                      <a:pt x="13" y="517"/>
                      <a:pt x="10" y="515"/>
                      <a:pt x="7" y="514"/>
                    </a:cubicBezTo>
                    <a:cubicBezTo>
                      <a:pt x="6" y="513"/>
                      <a:pt x="5" y="512"/>
                      <a:pt x="5" y="512"/>
                    </a:cubicBezTo>
                    <a:cubicBezTo>
                      <a:pt x="4" y="511"/>
                      <a:pt x="4" y="511"/>
                      <a:pt x="4" y="511"/>
                    </a:cubicBezTo>
                    <a:cubicBezTo>
                      <a:pt x="4" y="511"/>
                      <a:pt x="4" y="511"/>
                      <a:pt x="4" y="511"/>
                    </a:cubicBezTo>
                    <a:cubicBezTo>
                      <a:pt x="4" y="511"/>
                      <a:pt x="4" y="511"/>
                      <a:pt x="4" y="511"/>
                    </a:cubicBezTo>
                    <a:cubicBezTo>
                      <a:pt x="4" y="511"/>
                      <a:pt x="4" y="511"/>
                      <a:pt x="4" y="511"/>
                    </a:cubicBezTo>
                    <a:cubicBezTo>
                      <a:pt x="4" y="511"/>
                      <a:pt x="4" y="511"/>
                      <a:pt x="4" y="511"/>
                    </a:cubicBezTo>
                    <a:cubicBezTo>
                      <a:pt x="4" y="511"/>
                      <a:pt x="4" y="511"/>
                      <a:pt x="4" y="511"/>
                    </a:cubicBezTo>
                    <a:cubicBezTo>
                      <a:pt x="4" y="511"/>
                      <a:pt x="4" y="511"/>
                      <a:pt x="4" y="511"/>
                    </a:cubicBezTo>
                    <a:cubicBezTo>
                      <a:pt x="3" y="512"/>
                      <a:pt x="3" y="512"/>
                      <a:pt x="3" y="512"/>
                    </a:cubicBezTo>
                    <a:cubicBezTo>
                      <a:pt x="4" y="511"/>
                      <a:pt x="4" y="511"/>
                      <a:pt x="4" y="511"/>
                    </a:cubicBezTo>
                    <a:cubicBezTo>
                      <a:pt x="4" y="511"/>
                      <a:pt x="4" y="511"/>
                      <a:pt x="4" y="511"/>
                    </a:cubicBezTo>
                    <a:cubicBezTo>
                      <a:pt x="3" y="512"/>
                      <a:pt x="3" y="512"/>
                      <a:pt x="3" y="512"/>
                    </a:cubicBezTo>
                    <a:cubicBezTo>
                      <a:pt x="4" y="511"/>
                      <a:pt x="4" y="511"/>
                      <a:pt x="4" y="511"/>
                    </a:cubicBezTo>
                    <a:cubicBezTo>
                      <a:pt x="3" y="512"/>
                      <a:pt x="3" y="512"/>
                      <a:pt x="3" y="512"/>
                    </a:cubicBezTo>
                    <a:cubicBezTo>
                      <a:pt x="4" y="512"/>
                      <a:pt x="4" y="512"/>
                      <a:pt x="4" y="512"/>
                    </a:cubicBezTo>
                    <a:cubicBezTo>
                      <a:pt x="4" y="511"/>
                      <a:pt x="4" y="511"/>
                      <a:pt x="4" y="511"/>
                    </a:cubicBezTo>
                    <a:cubicBezTo>
                      <a:pt x="3" y="512"/>
                      <a:pt x="3" y="512"/>
                      <a:pt x="3" y="512"/>
                    </a:cubicBezTo>
                    <a:cubicBezTo>
                      <a:pt x="4" y="512"/>
                      <a:pt x="4" y="512"/>
                      <a:pt x="4" y="512"/>
                    </a:cubicBezTo>
                    <a:cubicBezTo>
                      <a:pt x="3" y="512"/>
                      <a:pt x="3" y="512"/>
                      <a:pt x="3" y="512"/>
                    </a:cubicBezTo>
                    <a:cubicBezTo>
                      <a:pt x="4" y="513"/>
                      <a:pt x="4" y="513"/>
                      <a:pt x="4" y="513"/>
                    </a:cubicBezTo>
                    <a:cubicBezTo>
                      <a:pt x="4" y="512"/>
                      <a:pt x="4" y="512"/>
                      <a:pt x="4" y="512"/>
                    </a:cubicBezTo>
                    <a:cubicBezTo>
                      <a:pt x="3" y="512"/>
                      <a:pt x="3" y="512"/>
                      <a:pt x="3" y="512"/>
                    </a:cubicBezTo>
                    <a:cubicBezTo>
                      <a:pt x="4" y="513"/>
                      <a:pt x="4" y="513"/>
                      <a:pt x="4" y="513"/>
                    </a:cubicBezTo>
                    <a:cubicBezTo>
                      <a:pt x="4" y="513"/>
                      <a:pt x="4" y="513"/>
                      <a:pt x="4" y="513"/>
                    </a:cubicBezTo>
                    <a:cubicBezTo>
                      <a:pt x="3" y="512"/>
                      <a:pt x="3" y="512"/>
                      <a:pt x="3" y="512"/>
                    </a:cubicBezTo>
                    <a:cubicBezTo>
                      <a:pt x="3" y="513"/>
                      <a:pt x="3" y="513"/>
                      <a:pt x="3" y="513"/>
                    </a:cubicBezTo>
                    <a:cubicBezTo>
                      <a:pt x="3" y="513"/>
                      <a:pt x="4" y="513"/>
                      <a:pt x="4" y="513"/>
                    </a:cubicBezTo>
                    <a:cubicBezTo>
                      <a:pt x="3" y="512"/>
                      <a:pt x="3" y="512"/>
                      <a:pt x="3" y="512"/>
                    </a:cubicBezTo>
                    <a:cubicBezTo>
                      <a:pt x="3" y="513"/>
                      <a:pt x="3" y="513"/>
                      <a:pt x="3" y="513"/>
                    </a:cubicBezTo>
                    <a:cubicBezTo>
                      <a:pt x="3" y="512"/>
                      <a:pt x="3" y="512"/>
                      <a:pt x="3" y="512"/>
                    </a:cubicBezTo>
                    <a:cubicBezTo>
                      <a:pt x="3" y="513"/>
                      <a:pt x="3" y="513"/>
                      <a:pt x="3" y="513"/>
                    </a:cubicBezTo>
                    <a:cubicBezTo>
                      <a:pt x="3" y="513"/>
                      <a:pt x="3" y="513"/>
                      <a:pt x="3" y="513"/>
                    </a:cubicBezTo>
                    <a:cubicBezTo>
                      <a:pt x="3" y="512"/>
                      <a:pt x="3" y="512"/>
                      <a:pt x="3" y="512"/>
                    </a:cubicBezTo>
                    <a:cubicBezTo>
                      <a:pt x="3" y="513"/>
                      <a:pt x="3" y="513"/>
                      <a:pt x="3" y="513"/>
                    </a:cubicBezTo>
                    <a:cubicBezTo>
                      <a:pt x="3" y="512"/>
                      <a:pt x="3" y="512"/>
                      <a:pt x="3" y="512"/>
                    </a:cubicBezTo>
                    <a:cubicBezTo>
                      <a:pt x="2" y="513"/>
                      <a:pt x="2" y="513"/>
                      <a:pt x="2" y="513"/>
                    </a:cubicBezTo>
                    <a:cubicBezTo>
                      <a:pt x="3" y="513"/>
                      <a:pt x="3" y="513"/>
                      <a:pt x="3" y="513"/>
                    </a:cubicBezTo>
                    <a:cubicBezTo>
                      <a:pt x="3" y="512"/>
                      <a:pt x="3" y="512"/>
                      <a:pt x="3" y="512"/>
                    </a:cubicBezTo>
                    <a:cubicBezTo>
                      <a:pt x="2" y="513"/>
                      <a:pt x="2" y="513"/>
                      <a:pt x="2" y="513"/>
                    </a:cubicBezTo>
                    <a:cubicBezTo>
                      <a:pt x="2" y="513"/>
                      <a:pt x="2" y="513"/>
                      <a:pt x="2" y="513"/>
                    </a:cubicBezTo>
                    <a:cubicBezTo>
                      <a:pt x="2" y="513"/>
                      <a:pt x="2" y="513"/>
                      <a:pt x="2" y="513"/>
                    </a:cubicBezTo>
                    <a:cubicBezTo>
                      <a:pt x="2" y="513"/>
                      <a:pt x="2" y="513"/>
                      <a:pt x="2" y="513"/>
                    </a:cubicBezTo>
                    <a:cubicBezTo>
                      <a:pt x="2" y="513"/>
                      <a:pt x="2" y="513"/>
                      <a:pt x="2" y="513"/>
                    </a:cubicBezTo>
                    <a:cubicBezTo>
                      <a:pt x="2" y="513"/>
                      <a:pt x="2" y="513"/>
                      <a:pt x="2" y="513"/>
                    </a:cubicBezTo>
                    <a:cubicBezTo>
                      <a:pt x="3" y="513"/>
                      <a:pt x="3" y="514"/>
                      <a:pt x="5" y="514"/>
                    </a:cubicBezTo>
                    <a:cubicBezTo>
                      <a:pt x="9" y="516"/>
                      <a:pt x="18" y="521"/>
                      <a:pt x="26" y="525"/>
                    </a:cubicBezTo>
                    <a:cubicBezTo>
                      <a:pt x="30" y="527"/>
                      <a:pt x="34" y="529"/>
                      <a:pt x="37" y="530"/>
                    </a:cubicBezTo>
                    <a:cubicBezTo>
                      <a:pt x="39" y="531"/>
                      <a:pt x="40" y="532"/>
                      <a:pt x="41" y="532"/>
                    </a:cubicBezTo>
                    <a:cubicBezTo>
                      <a:pt x="41" y="532"/>
                      <a:pt x="42" y="533"/>
                      <a:pt x="42" y="533"/>
                    </a:cubicBezTo>
                    <a:cubicBezTo>
                      <a:pt x="42" y="533"/>
                      <a:pt x="42" y="533"/>
                      <a:pt x="42" y="533"/>
                    </a:cubicBezTo>
                    <a:cubicBezTo>
                      <a:pt x="43" y="533"/>
                      <a:pt x="43" y="533"/>
                      <a:pt x="43" y="533"/>
                    </a:cubicBezTo>
                    <a:cubicBezTo>
                      <a:pt x="43" y="533"/>
                      <a:pt x="43" y="533"/>
                      <a:pt x="43" y="533"/>
                    </a:cubicBezTo>
                    <a:cubicBezTo>
                      <a:pt x="44" y="533"/>
                      <a:pt x="44" y="533"/>
                      <a:pt x="44" y="532"/>
                    </a:cubicBezTo>
                    <a:cubicBezTo>
                      <a:pt x="45" y="532"/>
                      <a:pt x="45" y="532"/>
                      <a:pt x="45" y="531"/>
                    </a:cubicBezTo>
                    <a:cubicBezTo>
                      <a:pt x="44" y="531"/>
                      <a:pt x="44" y="530"/>
                      <a:pt x="44" y="530"/>
                    </a:cubicBezTo>
                    <a:cubicBezTo>
                      <a:pt x="44" y="530"/>
                      <a:pt x="41" y="529"/>
                      <a:pt x="37" y="526"/>
                    </a:cubicBezTo>
                    <a:cubicBezTo>
                      <a:pt x="32" y="523"/>
                      <a:pt x="23" y="518"/>
                      <a:pt x="16" y="514"/>
                    </a:cubicBezTo>
                    <a:cubicBezTo>
                      <a:pt x="13" y="511"/>
                      <a:pt x="9" y="509"/>
                      <a:pt x="7" y="508"/>
                    </a:cubicBezTo>
                    <a:cubicBezTo>
                      <a:pt x="6" y="507"/>
                      <a:pt x="5" y="506"/>
                      <a:pt x="4" y="506"/>
                    </a:cubicBezTo>
                    <a:cubicBezTo>
                      <a:pt x="4" y="505"/>
                      <a:pt x="4" y="505"/>
                      <a:pt x="4" y="505"/>
                    </a:cubicBezTo>
                    <a:cubicBezTo>
                      <a:pt x="4" y="505"/>
                      <a:pt x="4" y="505"/>
                      <a:pt x="4" y="505"/>
                    </a:cubicBezTo>
                    <a:cubicBezTo>
                      <a:pt x="3" y="506"/>
                      <a:pt x="3" y="506"/>
                      <a:pt x="3" y="506"/>
                    </a:cubicBezTo>
                    <a:cubicBezTo>
                      <a:pt x="4" y="506"/>
                      <a:pt x="4" y="506"/>
                      <a:pt x="4" y="506"/>
                    </a:cubicBezTo>
                    <a:cubicBezTo>
                      <a:pt x="4" y="505"/>
                      <a:pt x="4" y="505"/>
                      <a:pt x="4" y="505"/>
                    </a:cubicBezTo>
                    <a:cubicBezTo>
                      <a:pt x="3" y="506"/>
                      <a:pt x="3" y="506"/>
                      <a:pt x="3" y="506"/>
                    </a:cubicBezTo>
                    <a:cubicBezTo>
                      <a:pt x="4" y="506"/>
                      <a:pt x="4" y="506"/>
                      <a:pt x="4" y="506"/>
                    </a:cubicBezTo>
                    <a:cubicBezTo>
                      <a:pt x="3" y="506"/>
                      <a:pt x="3" y="506"/>
                      <a:pt x="3" y="506"/>
                    </a:cubicBezTo>
                    <a:cubicBezTo>
                      <a:pt x="4" y="506"/>
                      <a:pt x="4" y="506"/>
                      <a:pt x="4" y="506"/>
                    </a:cubicBezTo>
                    <a:cubicBezTo>
                      <a:pt x="4" y="506"/>
                      <a:pt x="4" y="506"/>
                      <a:pt x="4" y="506"/>
                    </a:cubicBezTo>
                    <a:cubicBezTo>
                      <a:pt x="3" y="506"/>
                      <a:pt x="3" y="506"/>
                      <a:pt x="3" y="506"/>
                    </a:cubicBezTo>
                    <a:cubicBezTo>
                      <a:pt x="4" y="506"/>
                      <a:pt x="4" y="506"/>
                      <a:pt x="4" y="506"/>
                    </a:cubicBezTo>
                    <a:cubicBezTo>
                      <a:pt x="3" y="506"/>
                      <a:pt x="3" y="506"/>
                      <a:pt x="3" y="506"/>
                    </a:cubicBezTo>
                    <a:cubicBezTo>
                      <a:pt x="4" y="507"/>
                      <a:pt x="4" y="507"/>
                      <a:pt x="4" y="507"/>
                    </a:cubicBezTo>
                    <a:cubicBezTo>
                      <a:pt x="4" y="506"/>
                      <a:pt x="4" y="506"/>
                      <a:pt x="4" y="506"/>
                    </a:cubicBezTo>
                    <a:cubicBezTo>
                      <a:pt x="3" y="506"/>
                      <a:pt x="3" y="506"/>
                      <a:pt x="3" y="506"/>
                    </a:cubicBezTo>
                    <a:cubicBezTo>
                      <a:pt x="4" y="507"/>
                      <a:pt x="4" y="507"/>
                      <a:pt x="4" y="507"/>
                    </a:cubicBezTo>
                    <a:cubicBezTo>
                      <a:pt x="3" y="506"/>
                      <a:pt x="3" y="506"/>
                      <a:pt x="3" y="506"/>
                    </a:cubicBezTo>
                    <a:cubicBezTo>
                      <a:pt x="2" y="507"/>
                      <a:pt x="2" y="507"/>
                      <a:pt x="2" y="507"/>
                    </a:cubicBezTo>
                    <a:cubicBezTo>
                      <a:pt x="2" y="507"/>
                      <a:pt x="12" y="513"/>
                      <a:pt x="22" y="518"/>
                    </a:cubicBezTo>
                    <a:cubicBezTo>
                      <a:pt x="27" y="521"/>
                      <a:pt x="32" y="523"/>
                      <a:pt x="36" y="525"/>
                    </a:cubicBezTo>
                    <a:cubicBezTo>
                      <a:pt x="38" y="526"/>
                      <a:pt x="40" y="527"/>
                      <a:pt x="41" y="528"/>
                    </a:cubicBezTo>
                    <a:cubicBezTo>
                      <a:pt x="42" y="528"/>
                      <a:pt x="43" y="528"/>
                      <a:pt x="43" y="528"/>
                    </a:cubicBezTo>
                    <a:cubicBezTo>
                      <a:pt x="43" y="529"/>
                      <a:pt x="43" y="529"/>
                      <a:pt x="43" y="529"/>
                    </a:cubicBezTo>
                    <a:cubicBezTo>
                      <a:pt x="44" y="529"/>
                      <a:pt x="44" y="529"/>
                      <a:pt x="44" y="529"/>
                    </a:cubicBezTo>
                    <a:cubicBezTo>
                      <a:pt x="45" y="529"/>
                      <a:pt x="45" y="529"/>
                      <a:pt x="45" y="529"/>
                    </a:cubicBezTo>
                    <a:cubicBezTo>
                      <a:pt x="45" y="528"/>
                      <a:pt x="45" y="528"/>
                      <a:pt x="45" y="528"/>
                    </a:cubicBezTo>
                    <a:cubicBezTo>
                      <a:pt x="46" y="528"/>
                      <a:pt x="46" y="527"/>
                      <a:pt x="46" y="527"/>
                    </a:cubicBezTo>
                    <a:cubicBezTo>
                      <a:pt x="46" y="527"/>
                      <a:pt x="45" y="526"/>
                      <a:pt x="45" y="526"/>
                    </a:cubicBezTo>
                    <a:cubicBezTo>
                      <a:pt x="45" y="526"/>
                      <a:pt x="42" y="525"/>
                      <a:pt x="39" y="522"/>
                    </a:cubicBezTo>
                    <a:cubicBezTo>
                      <a:pt x="33" y="519"/>
                      <a:pt x="25" y="514"/>
                      <a:pt x="17" y="509"/>
                    </a:cubicBezTo>
                    <a:cubicBezTo>
                      <a:pt x="14" y="507"/>
                      <a:pt x="11" y="505"/>
                      <a:pt x="8" y="504"/>
                    </a:cubicBezTo>
                    <a:cubicBezTo>
                      <a:pt x="7" y="503"/>
                      <a:pt x="6" y="502"/>
                      <a:pt x="6" y="502"/>
                    </a:cubicBezTo>
                    <a:cubicBezTo>
                      <a:pt x="5" y="501"/>
                      <a:pt x="5" y="501"/>
                      <a:pt x="5" y="501"/>
                    </a:cubicBezTo>
                    <a:cubicBezTo>
                      <a:pt x="5" y="501"/>
                      <a:pt x="5" y="501"/>
                      <a:pt x="5" y="501"/>
                    </a:cubicBezTo>
                    <a:cubicBezTo>
                      <a:pt x="5" y="502"/>
                      <a:pt x="5" y="502"/>
                      <a:pt x="5" y="502"/>
                    </a:cubicBezTo>
                    <a:cubicBezTo>
                      <a:pt x="5" y="501"/>
                      <a:pt x="5" y="501"/>
                      <a:pt x="5" y="501"/>
                    </a:cubicBezTo>
                    <a:cubicBezTo>
                      <a:pt x="5" y="501"/>
                      <a:pt x="5" y="501"/>
                      <a:pt x="5" y="501"/>
                    </a:cubicBezTo>
                    <a:cubicBezTo>
                      <a:pt x="5" y="502"/>
                      <a:pt x="5" y="502"/>
                      <a:pt x="5" y="502"/>
                    </a:cubicBezTo>
                    <a:cubicBezTo>
                      <a:pt x="5" y="501"/>
                      <a:pt x="5" y="501"/>
                      <a:pt x="5" y="501"/>
                    </a:cubicBezTo>
                    <a:cubicBezTo>
                      <a:pt x="4" y="502"/>
                      <a:pt x="4" y="502"/>
                      <a:pt x="4" y="502"/>
                    </a:cubicBezTo>
                    <a:cubicBezTo>
                      <a:pt x="5" y="502"/>
                      <a:pt x="5" y="502"/>
                      <a:pt x="5" y="502"/>
                    </a:cubicBezTo>
                    <a:cubicBezTo>
                      <a:pt x="5" y="502"/>
                      <a:pt x="5" y="501"/>
                      <a:pt x="5" y="501"/>
                    </a:cubicBezTo>
                    <a:cubicBezTo>
                      <a:pt x="4" y="502"/>
                      <a:pt x="4" y="502"/>
                      <a:pt x="4" y="502"/>
                    </a:cubicBezTo>
                    <a:cubicBezTo>
                      <a:pt x="5" y="502"/>
                      <a:pt x="5" y="502"/>
                      <a:pt x="5" y="502"/>
                    </a:cubicBezTo>
                    <a:cubicBezTo>
                      <a:pt x="4" y="502"/>
                      <a:pt x="4" y="502"/>
                      <a:pt x="4" y="502"/>
                    </a:cubicBezTo>
                    <a:cubicBezTo>
                      <a:pt x="5" y="503"/>
                      <a:pt x="5" y="503"/>
                      <a:pt x="5" y="503"/>
                    </a:cubicBezTo>
                    <a:cubicBezTo>
                      <a:pt x="5" y="502"/>
                      <a:pt x="5" y="502"/>
                      <a:pt x="5" y="502"/>
                    </a:cubicBezTo>
                    <a:cubicBezTo>
                      <a:pt x="4" y="502"/>
                      <a:pt x="4" y="502"/>
                      <a:pt x="4" y="502"/>
                    </a:cubicBezTo>
                    <a:cubicBezTo>
                      <a:pt x="5" y="503"/>
                      <a:pt x="5" y="503"/>
                      <a:pt x="5" y="503"/>
                    </a:cubicBezTo>
                    <a:cubicBezTo>
                      <a:pt x="4" y="502"/>
                      <a:pt x="4" y="502"/>
                      <a:pt x="4" y="502"/>
                    </a:cubicBezTo>
                    <a:cubicBezTo>
                      <a:pt x="3" y="503"/>
                      <a:pt x="3" y="503"/>
                      <a:pt x="3" y="503"/>
                    </a:cubicBezTo>
                    <a:cubicBezTo>
                      <a:pt x="44" y="523"/>
                      <a:pt x="44" y="523"/>
                      <a:pt x="44" y="523"/>
                    </a:cubicBezTo>
                    <a:cubicBezTo>
                      <a:pt x="44" y="523"/>
                      <a:pt x="45" y="523"/>
                      <a:pt x="45" y="523"/>
                    </a:cubicBezTo>
                    <a:cubicBezTo>
                      <a:pt x="46" y="522"/>
                      <a:pt x="46" y="522"/>
                      <a:pt x="46" y="521"/>
                    </a:cubicBezTo>
                    <a:cubicBezTo>
                      <a:pt x="46" y="521"/>
                      <a:pt x="46" y="521"/>
                      <a:pt x="46" y="521"/>
                    </a:cubicBezTo>
                    <a:cubicBezTo>
                      <a:pt x="46" y="520"/>
                      <a:pt x="46" y="520"/>
                      <a:pt x="46" y="520"/>
                    </a:cubicBezTo>
                    <a:cubicBezTo>
                      <a:pt x="45" y="520"/>
                      <a:pt x="45" y="520"/>
                      <a:pt x="45" y="520"/>
                    </a:cubicBezTo>
                    <a:cubicBezTo>
                      <a:pt x="45" y="520"/>
                      <a:pt x="45" y="520"/>
                      <a:pt x="43" y="519"/>
                    </a:cubicBezTo>
                    <a:cubicBezTo>
                      <a:pt x="39" y="516"/>
                      <a:pt x="29" y="510"/>
                      <a:pt x="21" y="505"/>
                    </a:cubicBezTo>
                    <a:cubicBezTo>
                      <a:pt x="16" y="502"/>
                      <a:pt x="12" y="500"/>
                      <a:pt x="9" y="498"/>
                    </a:cubicBezTo>
                    <a:cubicBezTo>
                      <a:pt x="8" y="497"/>
                      <a:pt x="6" y="496"/>
                      <a:pt x="6" y="496"/>
                    </a:cubicBezTo>
                    <a:cubicBezTo>
                      <a:pt x="5" y="495"/>
                      <a:pt x="5" y="495"/>
                      <a:pt x="5" y="495"/>
                    </a:cubicBezTo>
                    <a:cubicBezTo>
                      <a:pt x="5" y="495"/>
                      <a:pt x="5" y="495"/>
                      <a:pt x="5" y="495"/>
                    </a:cubicBezTo>
                    <a:cubicBezTo>
                      <a:pt x="4" y="495"/>
                      <a:pt x="4" y="495"/>
                      <a:pt x="4" y="495"/>
                    </a:cubicBezTo>
                    <a:cubicBezTo>
                      <a:pt x="5" y="495"/>
                      <a:pt x="5" y="495"/>
                      <a:pt x="5" y="495"/>
                    </a:cubicBezTo>
                    <a:cubicBezTo>
                      <a:pt x="5" y="495"/>
                      <a:pt x="5" y="495"/>
                      <a:pt x="5" y="495"/>
                    </a:cubicBezTo>
                    <a:cubicBezTo>
                      <a:pt x="4" y="495"/>
                      <a:pt x="4" y="495"/>
                      <a:pt x="4" y="495"/>
                    </a:cubicBezTo>
                    <a:cubicBezTo>
                      <a:pt x="5" y="495"/>
                      <a:pt x="5" y="495"/>
                      <a:pt x="5" y="495"/>
                    </a:cubicBezTo>
                    <a:cubicBezTo>
                      <a:pt x="4" y="496"/>
                      <a:pt x="4" y="496"/>
                      <a:pt x="4" y="496"/>
                    </a:cubicBezTo>
                    <a:cubicBezTo>
                      <a:pt x="5" y="495"/>
                      <a:pt x="5" y="495"/>
                      <a:pt x="5" y="495"/>
                    </a:cubicBezTo>
                    <a:cubicBezTo>
                      <a:pt x="5" y="495"/>
                      <a:pt x="5" y="495"/>
                      <a:pt x="5" y="495"/>
                    </a:cubicBezTo>
                    <a:cubicBezTo>
                      <a:pt x="4" y="496"/>
                      <a:pt x="4" y="496"/>
                      <a:pt x="4" y="496"/>
                    </a:cubicBezTo>
                    <a:cubicBezTo>
                      <a:pt x="5" y="495"/>
                      <a:pt x="5" y="495"/>
                      <a:pt x="5" y="495"/>
                    </a:cubicBezTo>
                    <a:cubicBezTo>
                      <a:pt x="3" y="496"/>
                      <a:pt x="3" y="496"/>
                      <a:pt x="3" y="496"/>
                    </a:cubicBezTo>
                    <a:cubicBezTo>
                      <a:pt x="5" y="496"/>
                      <a:pt x="5" y="496"/>
                      <a:pt x="5" y="496"/>
                    </a:cubicBezTo>
                    <a:cubicBezTo>
                      <a:pt x="5" y="495"/>
                      <a:pt x="5" y="495"/>
                      <a:pt x="5" y="495"/>
                    </a:cubicBezTo>
                    <a:cubicBezTo>
                      <a:pt x="3" y="496"/>
                      <a:pt x="3" y="496"/>
                      <a:pt x="3" y="496"/>
                    </a:cubicBezTo>
                    <a:cubicBezTo>
                      <a:pt x="5" y="496"/>
                      <a:pt x="5" y="496"/>
                      <a:pt x="5" y="496"/>
                    </a:cubicBezTo>
                    <a:cubicBezTo>
                      <a:pt x="3" y="496"/>
                      <a:pt x="3" y="496"/>
                      <a:pt x="3" y="496"/>
                    </a:cubicBezTo>
                    <a:cubicBezTo>
                      <a:pt x="5" y="497"/>
                      <a:pt x="5" y="497"/>
                      <a:pt x="5" y="497"/>
                    </a:cubicBezTo>
                    <a:cubicBezTo>
                      <a:pt x="4" y="496"/>
                      <a:pt x="4" y="496"/>
                      <a:pt x="4" y="496"/>
                    </a:cubicBezTo>
                    <a:cubicBezTo>
                      <a:pt x="4" y="497"/>
                      <a:pt x="4" y="497"/>
                      <a:pt x="4" y="497"/>
                    </a:cubicBezTo>
                    <a:cubicBezTo>
                      <a:pt x="4" y="497"/>
                      <a:pt x="4" y="497"/>
                      <a:pt x="5" y="497"/>
                    </a:cubicBezTo>
                    <a:cubicBezTo>
                      <a:pt x="4" y="496"/>
                      <a:pt x="4" y="496"/>
                      <a:pt x="4" y="496"/>
                    </a:cubicBezTo>
                    <a:cubicBezTo>
                      <a:pt x="4" y="497"/>
                      <a:pt x="4" y="497"/>
                      <a:pt x="4" y="497"/>
                    </a:cubicBezTo>
                    <a:cubicBezTo>
                      <a:pt x="4" y="496"/>
                      <a:pt x="4" y="496"/>
                      <a:pt x="4" y="496"/>
                    </a:cubicBezTo>
                    <a:cubicBezTo>
                      <a:pt x="4" y="497"/>
                      <a:pt x="4" y="497"/>
                      <a:pt x="4" y="497"/>
                    </a:cubicBezTo>
                    <a:cubicBezTo>
                      <a:pt x="4" y="497"/>
                      <a:pt x="4" y="497"/>
                      <a:pt x="4" y="497"/>
                    </a:cubicBezTo>
                    <a:cubicBezTo>
                      <a:pt x="4" y="496"/>
                      <a:pt x="4" y="496"/>
                      <a:pt x="4" y="496"/>
                    </a:cubicBezTo>
                    <a:cubicBezTo>
                      <a:pt x="4" y="497"/>
                      <a:pt x="4" y="497"/>
                      <a:pt x="4" y="497"/>
                    </a:cubicBezTo>
                    <a:cubicBezTo>
                      <a:pt x="4" y="497"/>
                      <a:pt x="4" y="497"/>
                      <a:pt x="4" y="497"/>
                    </a:cubicBezTo>
                    <a:cubicBezTo>
                      <a:pt x="4" y="497"/>
                      <a:pt x="4" y="497"/>
                      <a:pt x="4" y="497"/>
                    </a:cubicBezTo>
                    <a:cubicBezTo>
                      <a:pt x="4" y="497"/>
                      <a:pt x="4" y="497"/>
                      <a:pt x="4" y="497"/>
                    </a:cubicBezTo>
                    <a:cubicBezTo>
                      <a:pt x="4" y="497"/>
                      <a:pt x="4" y="497"/>
                      <a:pt x="4" y="497"/>
                    </a:cubicBezTo>
                    <a:cubicBezTo>
                      <a:pt x="4" y="497"/>
                      <a:pt x="4" y="497"/>
                      <a:pt x="4" y="497"/>
                    </a:cubicBezTo>
                    <a:cubicBezTo>
                      <a:pt x="4" y="497"/>
                      <a:pt x="5" y="498"/>
                      <a:pt x="6" y="498"/>
                    </a:cubicBezTo>
                    <a:cubicBezTo>
                      <a:pt x="11" y="500"/>
                      <a:pt x="20" y="505"/>
                      <a:pt x="28" y="509"/>
                    </a:cubicBezTo>
                    <a:cubicBezTo>
                      <a:pt x="33" y="511"/>
                      <a:pt x="37" y="513"/>
                      <a:pt x="40" y="514"/>
                    </a:cubicBezTo>
                    <a:cubicBezTo>
                      <a:pt x="41" y="515"/>
                      <a:pt x="42" y="515"/>
                      <a:pt x="43" y="516"/>
                    </a:cubicBezTo>
                    <a:cubicBezTo>
                      <a:pt x="44" y="516"/>
                      <a:pt x="44" y="516"/>
                      <a:pt x="44" y="516"/>
                    </a:cubicBezTo>
                    <a:cubicBezTo>
                      <a:pt x="45" y="516"/>
                      <a:pt x="45" y="516"/>
                      <a:pt x="45" y="516"/>
                    </a:cubicBezTo>
                    <a:cubicBezTo>
                      <a:pt x="45" y="517"/>
                      <a:pt x="45" y="517"/>
                      <a:pt x="45" y="517"/>
                    </a:cubicBezTo>
                    <a:cubicBezTo>
                      <a:pt x="46" y="517"/>
                      <a:pt x="46" y="517"/>
                      <a:pt x="46" y="517"/>
                    </a:cubicBezTo>
                    <a:cubicBezTo>
                      <a:pt x="46" y="516"/>
                      <a:pt x="46" y="516"/>
                      <a:pt x="47" y="516"/>
                    </a:cubicBezTo>
                    <a:cubicBezTo>
                      <a:pt x="47" y="516"/>
                      <a:pt x="47" y="515"/>
                      <a:pt x="47" y="515"/>
                    </a:cubicBezTo>
                    <a:cubicBezTo>
                      <a:pt x="47" y="514"/>
                      <a:pt x="47" y="514"/>
                      <a:pt x="46" y="514"/>
                    </a:cubicBezTo>
                    <a:cubicBezTo>
                      <a:pt x="46" y="514"/>
                      <a:pt x="44" y="512"/>
                      <a:pt x="40" y="510"/>
                    </a:cubicBezTo>
                    <a:cubicBezTo>
                      <a:pt x="34" y="506"/>
                      <a:pt x="25" y="501"/>
                      <a:pt x="17" y="496"/>
                    </a:cubicBezTo>
                    <a:cubicBezTo>
                      <a:pt x="14" y="494"/>
                      <a:pt x="10" y="492"/>
                      <a:pt x="8" y="490"/>
                    </a:cubicBezTo>
                    <a:cubicBezTo>
                      <a:pt x="7" y="489"/>
                      <a:pt x="6" y="489"/>
                      <a:pt x="5" y="488"/>
                    </a:cubicBezTo>
                    <a:cubicBezTo>
                      <a:pt x="5" y="488"/>
                      <a:pt x="5" y="488"/>
                      <a:pt x="5" y="488"/>
                    </a:cubicBezTo>
                    <a:cubicBezTo>
                      <a:pt x="4" y="488"/>
                      <a:pt x="4" y="488"/>
                      <a:pt x="4" y="488"/>
                    </a:cubicBezTo>
                    <a:cubicBezTo>
                      <a:pt x="4" y="488"/>
                      <a:pt x="4" y="488"/>
                      <a:pt x="4" y="488"/>
                    </a:cubicBezTo>
                    <a:cubicBezTo>
                      <a:pt x="4" y="488"/>
                      <a:pt x="4" y="488"/>
                      <a:pt x="4" y="488"/>
                    </a:cubicBezTo>
                    <a:cubicBezTo>
                      <a:pt x="5" y="488"/>
                      <a:pt x="5" y="488"/>
                      <a:pt x="5" y="488"/>
                    </a:cubicBezTo>
                    <a:cubicBezTo>
                      <a:pt x="4" y="488"/>
                      <a:pt x="4" y="488"/>
                      <a:pt x="4" y="488"/>
                    </a:cubicBezTo>
                    <a:cubicBezTo>
                      <a:pt x="4" y="488"/>
                      <a:pt x="4" y="488"/>
                      <a:pt x="4" y="488"/>
                    </a:cubicBezTo>
                    <a:cubicBezTo>
                      <a:pt x="5" y="488"/>
                      <a:pt x="5" y="488"/>
                      <a:pt x="5" y="488"/>
                    </a:cubicBezTo>
                    <a:cubicBezTo>
                      <a:pt x="4" y="489"/>
                      <a:pt x="4" y="489"/>
                      <a:pt x="4" y="489"/>
                    </a:cubicBezTo>
                    <a:cubicBezTo>
                      <a:pt x="5" y="488"/>
                      <a:pt x="5" y="488"/>
                      <a:pt x="5" y="488"/>
                    </a:cubicBezTo>
                    <a:cubicBezTo>
                      <a:pt x="5" y="488"/>
                      <a:pt x="5" y="488"/>
                      <a:pt x="5" y="488"/>
                    </a:cubicBezTo>
                    <a:cubicBezTo>
                      <a:pt x="4" y="489"/>
                      <a:pt x="4" y="489"/>
                      <a:pt x="4" y="489"/>
                    </a:cubicBezTo>
                    <a:cubicBezTo>
                      <a:pt x="5" y="488"/>
                      <a:pt x="5" y="488"/>
                      <a:pt x="5" y="488"/>
                    </a:cubicBezTo>
                    <a:cubicBezTo>
                      <a:pt x="3" y="489"/>
                      <a:pt x="3" y="489"/>
                      <a:pt x="3" y="489"/>
                    </a:cubicBezTo>
                    <a:cubicBezTo>
                      <a:pt x="5" y="489"/>
                      <a:pt x="5" y="489"/>
                      <a:pt x="5" y="489"/>
                    </a:cubicBezTo>
                    <a:cubicBezTo>
                      <a:pt x="5" y="488"/>
                      <a:pt x="5" y="488"/>
                      <a:pt x="5" y="488"/>
                    </a:cubicBezTo>
                    <a:cubicBezTo>
                      <a:pt x="3" y="489"/>
                      <a:pt x="3" y="489"/>
                      <a:pt x="3" y="489"/>
                    </a:cubicBezTo>
                    <a:cubicBezTo>
                      <a:pt x="5" y="489"/>
                      <a:pt x="5" y="489"/>
                      <a:pt x="5" y="489"/>
                    </a:cubicBezTo>
                    <a:cubicBezTo>
                      <a:pt x="3" y="489"/>
                      <a:pt x="3" y="489"/>
                      <a:pt x="3" y="489"/>
                    </a:cubicBezTo>
                    <a:cubicBezTo>
                      <a:pt x="5" y="489"/>
                      <a:pt x="5" y="489"/>
                      <a:pt x="5" y="489"/>
                    </a:cubicBezTo>
                    <a:cubicBezTo>
                      <a:pt x="5" y="489"/>
                      <a:pt x="5" y="489"/>
                      <a:pt x="5" y="489"/>
                    </a:cubicBezTo>
                    <a:cubicBezTo>
                      <a:pt x="3" y="489"/>
                      <a:pt x="3" y="489"/>
                      <a:pt x="3" y="489"/>
                    </a:cubicBezTo>
                    <a:cubicBezTo>
                      <a:pt x="5" y="489"/>
                      <a:pt x="5" y="489"/>
                      <a:pt x="5" y="489"/>
                    </a:cubicBezTo>
                    <a:cubicBezTo>
                      <a:pt x="3" y="489"/>
                      <a:pt x="3" y="489"/>
                      <a:pt x="3" y="489"/>
                    </a:cubicBezTo>
                    <a:cubicBezTo>
                      <a:pt x="4" y="490"/>
                      <a:pt x="4" y="490"/>
                      <a:pt x="4" y="490"/>
                    </a:cubicBezTo>
                    <a:cubicBezTo>
                      <a:pt x="5" y="489"/>
                      <a:pt x="5" y="489"/>
                      <a:pt x="5" y="489"/>
                    </a:cubicBezTo>
                    <a:cubicBezTo>
                      <a:pt x="3" y="489"/>
                      <a:pt x="3" y="489"/>
                      <a:pt x="3" y="489"/>
                    </a:cubicBezTo>
                    <a:cubicBezTo>
                      <a:pt x="4" y="490"/>
                      <a:pt x="4" y="490"/>
                      <a:pt x="4" y="490"/>
                    </a:cubicBezTo>
                    <a:cubicBezTo>
                      <a:pt x="5" y="490"/>
                      <a:pt x="5" y="490"/>
                      <a:pt x="5" y="490"/>
                    </a:cubicBezTo>
                    <a:cubicBezTo>
                      <a:pt x="3" y="489"/>
                      <a:pt x="3" y="489"/>
                      <a:pt x="3" y="489"/>
                    </a:cubicBezTo>
                    <a:cubicBezTo>
                      <a:pt x="4" y="490"/>
                      <a:pt x="4" y="490"/>
                      <a:pt x="4" y="490"/>
                    </a:cubicBezTo>
                    <a:cubicBezTo>
                      <a:pt x="5" y="490"/>
                      <a:pt x="5" y="490"/>
                      <a:pt x="5" y="490"/>
                    </a:cubicBezTo>
                    <a:cubicBezTo>
                      <a:pt x="3" y="489"/>
                      <a:pt x="3" y="489"/>
                      <a:pt x="3" y="489"/>
                    </a:cubicBezTo>
                    <a:cubicBezTo>
                      <a:pt x="4" y="490"/>
                      <a:pt x="4" y="490"/>
                      <a:pt x="4" y="490"/>
                    </a:cubicBezTo>
                    <a:cubicBezTo>
                      <a:pt x="4" y="489"/>
                      <a:pt x="4" y="489"/>
                      <a:pt x="4" y="489"/>
                    </a:cubicBezTo>
                    <a:cubicBezTo>
                      <a:pt x="4" y="490"/>
                      <a:pt x="4" y="490"/>
                      <a:pt x="4" y="490"/>
                    </a:cubicBezTo>
                    <a:cubicBezTo>
                      <a:pt x="4" y="490"/>
                      <a:pt x="4" y="490"/>
                      <a:pt x="4" y="490"/>
                    </a:cubicBezTo>
                    <a:cubicBezTo>
                      <a:pt x="4" y="489"/>
                      <a:pt x="4" y="489"/>
                      <a:pt x="4" y="489"/>
                    </a:cubicBezTo>
                    <a:cubicBezTo>
                      <a:pt x="4" y="490"/>
                      <a:pt x="4" y="490"/>
                      <a:pt x="4" y="490"/>
                    </a:cubicBezTo>
                    <a:cubicBezTo>
                      <a:pt x="4" y="490"/>
                      <a:pt x="4" y="490"/>
                      <a:pt x="4" y="490"/>
                    </a:cubicBezTo>
                    <a:cubicBezTo>
                      <a:pt x="3" y="490"/>
                      <a:pt x="3" y="490"/>
                      <a:pt x="3" y="490"/>
                    </a:cubicBezTo>
                    <a:cubicBezTo>
                      <a:pt x="4" y="490"/>
                      <a:pt x="4" y="490"/>
                      <a:pt x="4" y="490"/>
                    </a:cubicBezTo>
                    <a:cubicBezTo>
                      <a:pt x="4" y="490"/>
                      <a:pt x="4" y="490"/>
                      <a:pt x="4" y="490"/>
                    </a:cubicBezTo>
                    <a:cubicBezTo>
                      <a:pt x="3" y="490"/>
                      <a:pt x="3" y="490"/>
                      <a:pt x="3" y="490"/>
                    </a:cubicBezTo>
                    <a:cubicBezTo>
                      <a:pt x="4" y="490"/>
                      <a:pt x="5" y="491"/>
                      <a:pt x="6" y="491"/>
                    </a:cubicBezTo>
                    <a:cubicBezTo>
                      <a:pt x="10" y="493"/>
                      <a:pt x="20" y="498"/>
                      <a:pt x="28" y="502"/>
                    </a:cubicBezTo>
                    <a:cubicBezTo>
                      <a:pt x="32" y="504"/>
                      <a:pt x="35" y="506"/>
                      <a:pt x="38" y="508"/>
                    </a:cubicBezTo>
                    <a:cubicBezTo>
                      <a:pt x="41" y="509"/>
                      <a:pt x="43" y="510"/>
                      <a:pt x="43" y="510"/>
                    </a:cubicBezTo>
                    <a:cubicBezTo>
                      <a:pt x="43" y="511"/>
                      <a:pt x="44" y="510"/>
                      <a:pt x="45" y="510"/>
                    </a:cubicBezTo>
                    <a:cubicBezTo>
                      <a:pt x="45" y="509"/>
                      <a:pt x="45" y="509"/>
                      <a:pt x="45" y="509"/>
                    </a:cubicBezTo>
                    <a:cubicBezTo>
                      <a:pt x="45" y="508"/>
                      <a:pt x="45" y="508"/>
                      <a:pt x="45" y="508"/>
                    </a:cubicBezTo>
                    <a:cubicBezTo>
                      <a:pt x="44" y="508"/>
                      <a:pt x="44" y="508"/>
                      <a:pt x="44" y="508"/>
                    </a:cubicBezTo>
                    <a:cubicBezTo>
                      <a:pt x="43" y="507"/>
                      <a:pt x="43" y="506"/>
                      <a:pt x="41" y="505"/>
                    </a:cubicBezTo>
                    <a:cubicBezTo>
                      <a:pt x="31" y="499"/>
                      <a:pt x="2" y="482"/>
                      <a:pt x="2" y="482"/>
                    </a:cubicBezTo>
                    <a:cubicBezTo>
                      <a:pt x="2" y="483"/>
                      <a:pt x="2" y="483"/>
                      <a:pt x="2" y="483"/>
                    </a:cubicBezTo>
                    <a:cubicBezTo>
                      <a:pt x="3" y="484"/>
                      <a:pt x="3" y="484"/>
                      <a:pt x="3" y="484"/>
                    </a:cubicBezTo>
                    <a:cubicBezTo>
                      <a:pt x="2" y="483"/>
                      <a:pt x="2" y="483"/>
                      <a:pt x="2" y="483"/>
                    </a:cubicBezTo>
                    <a:cubicBezTo>
                      <a:pt x="2" y="484"/>
                      <a:pt x="2" y="484"/>
                      <a:pt x="2" y="484"/>
                    </a:cubicBezTo>
                    <a:cubicBezTo>
                      <a:pt x="2" y="484"/>
                      <a:pt x="3" y="484"/>
                      <a:pt x="3" y="484"/>
                    </a:cubicBezTo>
                    <a:cubicBezTo>
                      <a:pt x="2" y="483"/>
                      <a:pt x="2" y="483"/>
                      <a:pt x="2" y="483"/>
                    </a:cubicBezTo>
                    <a:cubicBezTo>
                      <a:pt x="2" y="484"/>
                      <a:pt x="2" y="484"/>
                      <a:pt x="2" y="484"/>
                    </a:cubicBezTo>
                    <a:cubicBezTo>
                      <a:pt x="2" y="483"/>
                      <a:pt x="2" y="483"/>
                      <a:pt x="2" y="483"/>
                    </a:cubicBezTo>
                    <a:cubicBezTo>
                      <a:pt x="2" y="484"/>
                      <a:pt x="2" y="484"/>
                      <a:pt x="2" y="484"/>
                    </a:cubicBezTo>
                    <a:cubicBezTo>
                      <a:pt x="2" y="484"/>
                      <a:pt x="2" y="484"/>
                      <a:pt x="2" y="484"/>
                    </a:cubicBezTo>
                    <a:cubicBezTo>
                      <a:pt x="2" y="483"/>
                      <a:pt x="2" y="483"/>
                      <a:pt x="2" y="483"/>
                    </a:cubicBezTo>
                    <a:cubicBezTo>
                      <a:pt x="2" y="484"/>
                      <a:pt x="2" y="484"/>
                      <a:pt x="2" y="484"/>
                    </a:cubicBezTo>
                    <a:cubicBezTo>
                      <a:pt x="2" y="483"/>
                      <a:pt x="2" y="483"/>
                      <a:pt x="2" y="483"/>
                    </a:cubicBezTo>
                    <a:cubicBezTo>
                      <a:pt x="1" y="484"/>
                      <a:pt x="1" y="484"/>
                      <a:pt x="1" y="484"/>
                    </a:cubicBezTo>
                    <a:cubicBezTo>
                      <a:pt x="2" y="484"/>
                      <a:pt x="2" y="484"/>
                      <a:pt x="2" y="484"/>
                    </a:cubicBezTo>
                    <a:cubicBezTo>
                      <a:pt x="2" y="483"/>
                      <a:pt x="2" y="483"/>
                      <a:pt x="2" y="483"/>
                    </a:cubicBezTo>
                    <a:cubicBezTo>
                      <a:pt x="1" y="484"/>
                      <a:pt x="1" y="484"/>
                      <a:pt x="1" y="484"/>
                    </a:cubicBezTo>
                    <a:cubicBezTo>
                      <a:pt x="1" y="484"/>
                      <a:pt x="1" y="484"/>
                      <a:pt x="1" y="484"/>
                    </a:cubicBezTo>
                    <a:cubicBezTo>
                      <a:pt x="2" y="484"/>
                      <a:pt x="3" y="485"/>
                      <a:pt x="4" y="486"/>
                    </a:cubicBezTo>
                    <a:cubicBezTo>
                      <a:pt x="9" y="488"/>
                      <a:pt x="19" y="492"/>
                      <a:pt x="28" y="497"/>
                    </a:cubicBezTo>
                    <a:cubicBezTo>
                      <a:pt x="36" y="501"/>
                      <a:pt x="44" y="504"/>
                      <a:pt x="44" y="504"/>
                    </a:cubicBezTo>
                    <a:cubicBezTo>
                      <a:pt x="44" y="505"/>
                      <a:pt x="45" y="504"/>
                      <a:pt x="45" y="504"/>
                    </a:cubicBezTo>
                    <a:cubicBezTo>
                      <a:pt x="46" y="503"/>
                      <a:pt x="46" y="502"/>
                      <a:pt x="45" y="502"/>
                    </a:cubicBezTo>
                    <a:cubicBezTo>
                      <a:pt x="45" y="502"/>
                      <a:pt x="42" y="500"/>
                      <a:pt x="38" y="498"/>
                    </a:cubicBezTo>
                    <a:cubicBezTo>
                      <a:pt x="32" y="494"/>
                      <a:pt x="24" y="489"/>
                      <a:pt x="16" y="484"/>
                    </a:cubicBezTo>
                    <a:cubicBezTo>
                      <a:pt x="12" y="482"/>
                      <a:pt x="9" y="480"/>
                      <a:pt x="7" y="478"/>
                    </a:cubicBezTo>
                    <a:cubicBezTo>
                      <a:pt x="6" y="477"/>
                      <a:pt x="5" y="477"/>
                      <a:pt x="4" y="476"/>
                    </a:cubicBezTo>
                    <a:cubicBezTo>
                      <a:pt x="3" y="476"/>
                      <a:pt x="3" y="476"/>
                      <a:pt x="3" y="476"/>
                    </a:cubicBezTo>
                    <a:cubicBezTo>
                      <a:pt x="3" y="476"/>
                      <a:pt x="3" y="476"/>
                      <a:pt x="3" y="476"/>
                    </a:cubicBezTo>
                    <a:cubicBezTo>
                      <a:pt x="3" y="476"/>
                      <a:pt x="3" y="476"/>
                      <a:pt x="3" y="476"/>
                    </a:cubicBezTo>
                    <a:cubicBezTo>
                      <a:pt x="3" y="476"/>
                      <a:pt x="3" y="476"/>
                      <a:pt x="3" y="476"/>
                    </a:cubicBezTo>
                    <a:cubicBezTo>
                      <a:pt x="3" y="476"/>
                      <a:pt x="3" y="476"/>
                      <a:pt x="3" y="476"/>
                    </a:cubicBezTo>
                    <a:cubicBezTo>
                      <a:pt x="3" y="476"/>
                      <a:pt x="3" y="476"/>
                      <a:pt x="3" y="476"/>
                    </a:cubicBezTo>
                    <a:cubicBezTo>
                      <a:pt x="3" y="476"/>
                      <a:pt x="3" y="476"/>
                      <a:pt x="3" y="476"/>
                    </a:cubicBezTo>
                    <a:cubicBezTo>
                      <a:pt x="3" y="476"/>
                      <a:pt x="3" y="476"/>
                      <a:pt x="3" y="476"/>
                    </a:cubicBezTo>
                    <a:cubicBezTo>
                      <a:pt x="2" y="477"/>
                      <a:pt x="2" y="477"/>
                      <a:pt x="2" y="477"/>
                    </a:cubicBezTo>
                    <a:cubicBezTo>
                      <a:pt x="3" y="476"/>
                      <a:pt x="3" y="476"/>
                      <a:pt x="3" y="476"/>
                    </a:cubicBezTo>
                    <a:cubicBezTo>
                      <a:pt x="3" y="476"/>
                      <a:pt x="3" y="476"/>
                      <a:pt x="3" y="476"/>
                    </a:cubicBezTo>
                    <a:cubicBezTo>
                      <a:pt x="2" y="477"/>
                      <a:pt x="2" y="477"/>
                      <a:pt x="2" y="477"/>
                    </a:cubicBezTo>
                    <a:cubicBezTo>
                      <a:pt x="3" y="476"/>
                      <a:pt x="3" y="476"/>
                      <a:pt x="3" y="476"/>
                    </a:cubicBezTo>
                    <a:cubicBezTo>
                      <a:pt x="2" y="477"/>
                      <a:pt x="2" y="477"/>
                      <a:pt x="2" y="477"/>
                    </a:cubicBezTo>
                    <a:cubicBezTo>
                      <a:pt x="4" y="477"/>
                      <a:pt x="4" y="477"/>
                      <a:pt x="4" y="477"/>
                    </a:cubicBezTo>
                    <a:cubicBezTo>
                      <a:pt x="4" y="476"/>
                      <a:pt x="3" y="476"/>
                      <a:pt x="3" y="476"/>
                    </a:cubicBezTo>
                    <a:cubicBezTo>
                      <a:pt x="2" y="477"/>
                      <a:pt x="2" y="477"/>
                      <a:pt x="2" y="477"/>
                    </a:cubicBezTo>
                    <a:cubicBezTo>
                      <a:pt x="4" y="477"/>
                      <a:pt x="4" y="477"/>
                      <a:pt x="4" y="477"/>
                    </a:cubicBezTo>
                    <a:cubicBezTo>
                      <a:pt x="2" y="477"/>
                      <a:pt x="2" y="477"/>
                      <a:pt x="2" y="477"/>
                    </a:cubicBezTo>
                    <a:cubicBezTo>
                      <a:pt x="1" y="478"/>
                      <a:pt x="1" y="478"/>
                      <a:pt x="1" y="478"/>
                    </a:cubicBezTo>
                    <a:cubicBezTo>
                      <a:pt x="1" y="478"/>
                      <a:pt x="11" y="483"/>
                      <a:pt x="22" y="488"/>
                    </a:cubicBezTo>
                    <a:cubicBezTo>
                      <a:pt x="27" y="491"/>
                      <a:pt x="32" y="493"/>
                      <a:pt x="36" y="495"/>
                    </a:cubicBezTo>
                    <a:cubicBezTo>
                      <a:pt x="38" y="496"/>
                      <a:pt x="40" y="497"/>
                      <a:pt x="42" y="497"/>
                    </a:cubicBezTo>
                    <a:cubicBezTo>
                      <a:pt x="42" y="498"/>
                      <a:pt x="43" y="498"/>
                      <a:pt x="43" y="498"/>
                    </a:cubicBezTo>
                    <a:cubicBezTo>
                      <a:pt x="44" y="498"/>
                      <a:pt x="44" y="498"/>
                      <a:pt x="45" y="498"/>
                    </a:cubicBezTo>
                    <a:cubicBezTo>
                      <a:pt x="45" y="498"/>
                      <a:pt x="45" y="498"/>
                      <a:pt x="45" y="498"/>
                    </a:cubicBezTo>
                    <a:cubicBezTo>
                      <a:pt x="46" y="498"/>
                      <a:pt x="46" y="498"/>
                      <a:pt x="46" y="498"/>
                    </a:cubicBezTo>
                    <a:cubicBezTo>
                      <a:pt x="46" y="497"/>
                      <a:pt x="47" y="497"/>
                      <a:pt x="46" y="496"/>
                    </a:cubicBezTo>
                    <a:cubicBezTo>
                      <a:pt x="46" y="496"/>
                      <a:pt x="46" y="496"/>
                      <a:pt x="46" y="496"/>
                    </a:cubicBezTo>
                    <a:cubicBezTo>
                      <a:pt x="24" y="482"/>
                      <a:pt x="24" y="482"/>
                      <a:pt x="24" y="482"/>
                    </a:cubicBezTo>
                    <a:cubicBezTo>
                      <a:pt x="44" y="491"/>
                      <a:pt x="44" y="491"/>
                      <a:pt x="44" y="491"/>
                    </a:cubicBezTo>
                    <a:cubicBezTo>
                      <a:pt x="45" y="491"/>
                      <a:pt x="45" y="491"/>
                      <a:pt x="46" y="490"/>
                    </a:cubicBezTo>
                    <a:cubicBezTo>
                      <a:pt x="46" y="490"/>
                      <a:pt x="46" y="489"/>
                      <a:pt x="45" y="489"/>
                    </a:cubicBezTo>
                    <a:cubicBezTo>
                      <a:pt x="33" y="481"/>
                      <a:pt x="33" y="481"/>
                      <a:pt x="33" y="481"/>
                    </a:cubicBezTo>
                    <a:cubicBezTo>
                      <a:pt x="44" y="486"/>
                      <a:pt x="44" y="486"/>
                      <a:pt x="44" y="486"/>
                    </a:cubicBezTo>
                    <a:cubicBezTo>
                      <a:pt x="45" y="487"/>
                      <a:pt x="46" y="487"/>
                      <a:pt x="46" y="486"/>
                    </a:cubicBezTo>
                    <a:cubicBezTo>
                      <a:pt x="46" y="485"/>
                      <a:pt x="46" y="484"/>
                      <a:pt x="45" y="484"/>
                    </a:cubicBezTo>
                    <a:cubicBezTo>
                      <a:pt x="45" y="484"/>
                      <a:pt x="43" y="482"/>
                      <a:pt x="39" y="480"/>
                    </a:cubicBezTo>
                    <a:cubicBezTo>
                      <a:pt x="33" y="476"/>
                      <a:pt x="25" y="471"/>
                      <a:pt x="17" y="467"/>
                    </a:cubicBezTo>
                    <a:cubicBezTo>
                      <a:pt x="14" y="465"/>
                      <a:pt x="11" y="463"/>
                      <a:pt x="8" y="461"/>
                    </a:cubicBezTo>
                    <a:cubicBezTo>
                      <a:pt x="7" y="460"/>
                      <a:pt x="6" y="460"/>
                      <a:pt x="6" y="459"/>
                    </a:cubicBezTo>
                    <a:cubicBezTo>
                      <a:pt x="5" y="459"/>
                      <a:pt x="5" y="459"/>
                      <a:pt x="5" y="459"/>
                    </a:cubicBezTo>
                    <a:cubicBezTo>
                      <a:pt x="5" y="459"/>
                      <a:pt x="5" y="459"/>
                      <a:pt x="5" y="459"/>
                    </a:cubicBezTo>
                    <a:cubicBezTo>
                      <a:pt x="5" y="459"/>
                      <a:pt x="5" y="459"/>
                      <a:pt x="5" y="459"/>
                    </a:cubicBezTo>
                    <a:cubicBezTo>
                      <a:pt x="4" y="459"/>
                      <a:pt x="4" y="459"/>
                      <a:pt x="4" y="459"/>
                    </a:cubicBezTo>
                    <a:cubicBezTo>
                      <a:pt x="5" y="459"/>
                      <a:pt x="5" y="459"/>
                      <a:pt x="5" y="459"/>
                    </a:cubicBezTo>
                    <a:cubicBezTo>
                      <a:pt x="5" y="459"/>
                      <a:pt x="5" y="459"/>
                      <a:pt x="5" y="459"/>
                    </a:cubicBezTo>
                    <a:cubicBezTo>
                      <a:pt x="4" y="459"/>
                      <a:pt x="4" y="459"/>
                      <a:pt x="4" y="459"/>
                    </a:cubicBezTo>
                    <a:cubicBezTo>
                      <a:pt x="5" y="459"/>
                      <a:pt x="5" y="459"/>
                      <a:pt x="5" y="459"/>
                    </a:cubicBezTo>
                    <a:cubicBezTo>
                      <a:pt x="4" y="460"/>
                      <a:pt x="4" y="460"/>
                      <a:pt x="4" y="460"/>
                    </a:cubicBezTo>
                    <a:cubicBezTo>
                      <a:pt x="5" y="460"/>
                      <a:pt x="5" y="460"/>
                      <a:pt x="5" y="460"/>
                    </a:cubicBezTo>
                    <a:cubicBezTo>
                      <a:pt x="5" y="459"/>
                      <a:pt x="5" y="459"/>
                      <a:pt x="5" y="459"/>
                    </a:cubicBezTo>
                    <a:cubicBezTo>
                      <a:pt x="4" y="460"/>
                      <a:pt x="4" y="460"/>
                      <a:pt x="4" y="460"/>
                    </a:cubicBezTo>
                    <a:cubicBezTo>
                      <a:pt x="5" y="460"/>
                      <a:pt x="5" y="460"/>
                      <a:pt x="5" y="460"/>
                    </a:cubicBezTo>
                    <a:cubicBezTo>
                      <a:pt x="4" y="460"/>
                      <a:pt x="4" y="460"/>
                      <a:pt x="4" y="460"/>
                    </a:cubicBezTo>
                    <a:cubicBezTo>
                      <a:pt x="5" y="461"/>
                      <a:pt x="5" y="461"/>
                      <a:pt x="5" y="461"/>
                    </a:cubicBezTo>
                    <a:cubicBezTo>
                      <a:pt x="5" y="460"/>
                      <a:pt x="5" y="460"/>
                      <a:pt x="5" y="460"/>
                    </a:cubicBezTo>
                    <a:cubicBezTo>
                      <a:pt x="4" y="460"/>
                      <a:pt x="4" y="460"/>
                      <a:pt x="4" y="460"/>
                    </a:cubicBezTo>
                    <a:cubicBezTo>
                      <a:pt x="5" y="461"/>
                      <a:pt x="5" y="461"/>
                      <a:pt x="5" y="461"/>
                    </a:cubicBezTo>
                    <a:cubicBezTo>
                      <a:pt x="5" y="460"/>
                      <a:pt x="5" y="460"/>
                      <a:pt x="5" y="460"/>
                    </a:cubicBezTo>
                    <a:cubicBezTo>
                      <a:pt x="4" y="460"/>
                      <a:pt x="4" y="460"/>
                      <a:pt x="4" y="460"/>
                    </a:cubicBezTo>
                    <a:cubicBezTo>
                      <a:pt x="4" y="461"/>
                      <a:pt x="4" y="461"/>
                      <a:pt x="4" y="461"/>
                    </a:cubicBezTo>
                    <a:cubicBezTo>
                      <a:pt x="4" y="461"/>
                      <a:pt x="5" y="461"/>
                      <a:pt x="5" y="460"/>
                    </a:cubicBezTo>
                    <a:cubicBezTo>
                      <a:pt x="4" y="460"/>
                      <a:pt x="4" y="460"/>
                      <a:pt x="4" y="460"/>
                    </a:cubicBezTo>
                    <a:cubicBezTo>
                      <a:pt x="4" y="461"/>
                      <a:pt x="4" y="461"/>
                      <a:pt x="4" y="461"/>
                    </a:cubicBezTo>
                    <a:cubicBezTo>
                      <a:pt x="4" y="460"/>
                      <a:pt x="4" y="460"/>
                      <a:pt x="4" y="460"/>
                    </a:cubicBezTo>
                    <a:cubicBezTo>
                      <a:pt x="4" y="461"/>
                      <a:pt x="4" y="461"/>
                      <a:pt x="4" y="461"/>
                    </a:cubicBezTo>
                    <a:cubicBezTo>
                      <a:pt x="4" y="461"/>
                      <a:pt x="4" y="461"/>
                      <a:pt x="4" y="461"/>
                    </a:cubicBezTo>
                    <a:cubicBezTo>
                      <a:pt x="4" y="460"/>
                      <a:pt x="4" y="460"/>
                      <a:pt x="4" y="460"/>
                    </a:cubicBezTo>
                    <a:cubicBezTo>
                      <a:pt x="4" y="461"/>
                      <a:pt x="4" y="461"/>
                      <a:pt x="4" y="461"/>
                    </a:cubicBezTo>
                    <a:cubicBezTo>
                      <a:pt x="4" y="460"/>
                      <a:pt x="4" y="460"/>
                      <a:pt x="4" y="460"/>
                    </a:cubicBezTo>
                    <a:cubicBezTo>
                      <a:pt x="4" y="461"/>
                      <a:pt x="4" y="461"/>
                      <a:pt x="4" y="461"/>
                    </a:cubicBezTo>
                    <a:cubicBezTo>
                      <a:pt x="4" y="461"/>
                      <a:pt x="4" y="461"/>
                      <a:pt x="4" y="461"/>
                    </a:cubicBezTo>
                    <a:cubicBezTo>
                      <a:pt x="4" y="460"/>
                      <a:pt x="4" y="460"/>
                      <a:pt x="4" y="460"/>
                    </a:cubicBezTo>
                    <a:cubicBezTo>
                      <a:pt x="4" y="461"/>
                      <a:pt x="4" y="461"/>
                      <a:pt x="4" y="461"/>
                    </a:cubicBezTo>
                    <a:cubicBezTo>
                      <a:pt x="4" y="461"/>
                      <a:pt x="5" y="461"/>
                      <a:pt x="6" y="462"/>
                    </a:cubicBezTo>
                    <a:cubicBezTo>
                      <a:pt x="11" y="464"/>
                      <a:pt x="20" y="468"/>
                      <a:pt x="28" y="472"/>
                    </a:cubicBezTo>
                    <a:cubicBezTo>
                      <a:pt x="36" y="475"/>
                      <a:pt x="43" y="478"/>
                      <a:pt x="43" y="478"/>
                    </a:cubicBezTo>
                    <a:cubicBezTo>
                      <a:pt x="44" y="479"/>
                      <a:pt x="44" y="479"/>
                      <a:pt x="45" y="478"/>
                    </a:cubicBezTo>
                    <a:cubicBezTo>
                      <a:pt x="45" y="477"/>
                      <a:pt x="45" y="476"/>
                      <a:pt x="44" y="476"/>
                    </a:cubicBezTo>
                    <a:cubicBezTo>
                      <a:pt x="24" y="463"/>
                      <a:pt x="24" y="463"/>
                      <a:pt x="24" y="463"/>
                    </a:cubicBezTo>
                    <a:cubicBezTo>
                      <a:pt x="43" y="472"/>
                      <a:pt x="43" y="472"/>
                      <a:pt x="43" y="472"/>
                    </a:cubicBezTo>
                    <a:cubicBezTo>
                      <a:pt x="44" y="472"/>
                      <a:pt x="44" y="472"/>
                      <a:pt x="45" y="471"/>
                    </a:cubicBezTo>
                    <a:cubicBezTo>
                      <a:pt x="45" y="471"/>
                      <a:pt x="45" y="470"/>
                      <a:pt x="44" y="470"/>
                    </a:cubicBezTo>
                    <a:cubicBezTo>
                      <a:pt x="3" y="444"/>
                      <a:pt x="3" y="444"/>
                      <a:pt x="3" y="444"/>
                    </a:cubicBezTo>
                    <a:cubicBezTo>
                      <a:pt x="2" y="445"/>
                      <a:pt x="2" y="445"/>
                      <a:pt x="2" y="445"/>
                    </a:cubicBezTo>
                    <a:cubicBezTo>
                      <a:pt x="2" y="446"/>
                      <a:pt x="2" y="446"/>
                      <a:pt x="2" y="446"/>
                    </a:cubicBezTo>
                    <a:cubicBezTo>
                      <a:pt x="2" y="446"/>
                      <a:pt x="11" y="451"/>
                      <a:pt x="21" y="455"/>
                    </a:cubicBezTo>
                    <a:cubicBezTo>
                      <a:pt x="26" y="458"/>
                      <a:pt x="31" y="460"/>
                      <a:pt x="35" y="461"/>
                    </a:cubicBezTo>
                    <a:cubicBezTo>
                      <a:pt x="37" y="462"/>
                      <a:pt x="39" y="463"/>
                      <a:pt x="40" y="464"/>
                    </a:cubicBezTo>
                    <a:cubicBezTo>
                      <a:pt x="41" y="464"/>
                      <a:pt x="41" y="464"/>
                      <a:pt x="42" y="464"/>
                    </a:cubicBezTo>
                    <a:cubicBezTo>
                      <a:pt x="42" y="464"/>
                      <a:pt x="42" y="464"/>
                      <a:pt x="42" y="464"/>
                    </a:cubicBezTo>
                    <a:cubicBezTo>
                      <a:pt x="43" y="464"/>
                      <a:pt x="43" y="464"/>
                      <a:pt x="43" y="464"/>
                    </a:cubicBezTo>
                    <a:cubicBezTo>
                      <a:pt x="44" y="464"/>
                      <a:pt x="44" y="464"/>
                      <a:pt x="44" y="464"/>
                    </a:cubicBezTo>
                    <a:cubicBezTo>
                      <a:pt x="44" y="464"/>
                      <a:pt x="44" y="464"/>
                      <a:pt x="44" y="464"/>
                    </a:cubicBezTo>
                    <a:cubicBezTo>
                      <a:pt x="45" y="463"/>
                      <a:pt x="45" y="463"/>
                      <a:pt x="45" y="463"/>
                    </a:cubicBezTo>
                    <a:cubicBezTo>
                      <a:pt x="45" y="462"/>
                      <a:pt x="44" y="462"/>
                      <a:pt x="44" y="462"/>
                    </a:cubicBezTo>
                    <a:cubicBezTo>
                      <a:pt x="5" y="437"/>
                      <a:pt x="5" y="437"/>
                      <a:pt x="5" y="437"/>
                    </a:cubicBezTo>
                    <a:cubicBezTo>
                      <a:pt x="4" y="438"/>
                      <a:pt x="4" y="438"/>
                      <a:pt x="4" y="438"/>
                    </a:cubicBezTo>
                    <a:cubicBezTo>
                      <a:pt x="3" y="440"/>
                      <a:pt x="3" y="440"/>
                      <a:pt x="3" y="440"/>
                    </a:cubicBezTo>
                    <a:cubicBezTo>
                      <a:pt x="3" y="440"/>
                      <a:pt x="13" y="444"/>
                      <a:pt x="22" y="449"/>
                    </a:cubicBezTo>
                    <a:cubicBezTo>
                      <a:pt x="27" y="452"/>
                      <a:pt x="32" y="454"/>
                      <a:pt x="36" y="456"/>
                    </a:cubicBezTo>
                    <a:cubicBezTo>
                      <a:pt x="38" y="457"/>
                      <a:pt x="40" y="458"/>
                      <a:pt x="41" y="458"/>
                    </a:cubicBezTo>
                    <a:cubicBezTo>
                      <a:pt x="41" y="458"/>
                      <a:pt x="42" y="459"/>
                      <a:pt x="42" y="459"/>
                    </a:cubicBezTo>
                    <a:cubicBezTo>
                      <a:pt x="43" y="459"/>
                      <a:pt x="43" y="459"/>
                      <a:pt x="43" y="459"/>
                    </a:cubicBezTo>
                    <a:cubicBezTo>
                      <a:pt x="43" y="459"/>
                      <a:pt x="43" y="459"/>
                      <a:pt x="44" y="459"/>
                    </a:cubicBezTo>
                    <a:cubicBezTo>
                      <a:pt x="44" y="459"/>
                      <a:pt x="44" y="459"/>
                      <a:pt x="44" y="459"/>
                    </a:cubicBezTo>
                    <a:cubicBezTo>
                      <a:pt x="44" y="459"/>
                      <a:pt x="45" y="459"/>
                      <a:pt x="45" y="458"/>
                    </a:cubicBezTo>
                    <a:cubicBezTo>
                      <a:pt x="45" y="458"/>
                      <a:pt x="45" y="458"/>
                      <a:pt x="45" y="457"/>
                    </a:cubicBezTo>
                    <a:cubicBezTo>
                      <a:pt x="45" y="457"/>
                      <a:pt x="45" y="457"/>
                      <a:pt x="45" y="456"/>
                    </a:cubicBezTo>
                    <a:cubicBezTo>
                      <a:pt x="3" y="431"/>
                      <a:pt x="3" y="431"/>
                      <a:pt x="3" y="431"/>
                    </a:cubicBezTo>
                    <a:cubicBezTo>
                      <a:pt x="3" y="432"/>
                      <a:pt x="3" y="432"/>
                      <a:pt x="3" y="432"/>
                    </a:cubicBezTo>
                    <a:cubicBezTo>
                      <a:pt x="4" y="433"/>
                      <a:pt x="4" y="433"/>
                      <a:pt x="4" y="433"/>
                    </a:cubicBezTo>
                    <a:cubicBezTo>
                      <a:pt x="3" y="432"/>
                      <a:pt x="3" y="432"/>
                      <a:pt x="3" y="432"/>
                    </a:cubicBezTo>
                    <a:cubicBezTo>
                      <a:pt x="3" y="433"/>
                      <a:pt x="3" y="433"/>
                      <a:pt x="3" y="433"/>
                    </a:cubicBezTo>
                    <a:cubicBezTo>
                      <a:pt x="3" y="433"/>
                      <a:pt x="4" y="433"/>
                      <a:pt x="4" y="433"/>
                    </a:cubicBezTo>
                    <a:cubicBezTo>
                      <a:pt x="3" y="432"/>
                      <a:pt x="3" y="432"/>
                      <a:pt x="3" y="432"/>
                    </a:cubicBezTo>
                    <a:cubicBezTo>
                      <a:pt x="3" y="433"/>
                      <a:pt x="3" y="433"/>
                      <a:pt x="3" y="433"/>
                    </a:cubicBezTo>
                    <a:cubicBezTo>
                      <a:pt x="3" y="432"/>
                      <a:pt x="3" y="432"/>
                      <a:pt x="3" y="432"/>
                    </a:cubicBezTo>
                    <a:cubicBezTo>
                      <a:pt x="3" y="433"/>
                      <a:pt x="3" y="433"/>
                      <a:pt x="3" y="433"/>
                    </a:cubicBezTo>
                    <a:cubicBezTo>
                      <a:pt x="3" y="433"/>
                      <a:pt x="3" y="433"/>
                      <a:pt x="3" y="433"/>
                    </a:cubicBezTo>
                    <a:cubicBezTo>
                      <a:pt x="3" y="432"/>
                      <a:pt x="3" y="432"/>
                      <a:pt x="3" y="432"/>
                    </a:cubicBezTo>
                    <a:cubicBezTo>
                      <a:pt x="3" y="433"/>
                      <a:pt x="3" y="433"/>
                      <a:pt x="3" y="433"/>
                    </a:cubicBezTo>
                    <a:cubicBezTo>
                      <a:pt x="3" y="433"/>
                      <a:pt x="3" y="433"/>
                      <a:pt x="3" y="433"/>
                    </a:cubicBezTo>
                    <a:cubicBezTo>
                      <a:pt x="3" y="433"/>
                      <a:pt x="3" y="433"/>
                      <a:pt x="3" y="433"/>
                    </a:cubicBezTo>
                    <a:cubicBezTo>
                      <a:pt x="3" y="433"/>
                      <a:pt x="3" y="433"/>
                      <a:pt x="3" y="433"/>
                    </a:cubicBezTo>
                    <a:cubicBezTo>
                      <a:pt x="3" y="433"/>
                      <a:pt x="3" y="433"/>
                      <a:pt x="3" y="433"/>
                    </a:cubicBezTo>
                    <a:cubicBezTo>
                      <a:pt x="3" y="433"/>
                      <a:pt x="3" y="433"/>
                      <a:pt x="3" y="433"/>
                    </a:cubicBezTo>
                    <a:cubicBezTo>
                      <a:pt x="3" y="433"/>
                      <a:pt x="4" y="434"/>
                      <a:pt x="5" y="434"/>
                    </a:cubicBezTo>
                    <a:cubicBezTo>
                      <a:pt x="10" y="436"/>
                      <a:pt x="20" y="440"/>
                      <a:pt x="28" y="444"/>
                    </a:cubicBezTo>
                    <a:cubicBezTo>
                      <a:pt x="32" y="446"/>
                      <a:pt x="36" y="448"/>
                      <a:pt x="39" y="449"/>
                    </a:cubicBezTo>
                    <a:cubicBezTo>
                      <a:pt x="40" y="450"/>
                      <a:pt x="41" y="451"/>
                      <a:pt x="42" y="451"/>
                    </a:cubicBezTo>
                    <a:cubicBezTo>
                      <a:pt x="42" y="451"/>
                      <a:pt x="43" y="451"/>
                      <a:pt x="43" y="451"/>
                    </a:cubicBezTo>
                    <a:cubicBezTo>
                      <a:pt x="43" y="452"/>
                      <a:pt x="43" y="452"/>
                      <a:pt x="43" y="452"/>
                    </a:cubicBezTo>
                    <a:cubicBezTo>
                      <a:pt x="43" y="452"/>
                      <a:pt x="43" y="452"/>
                      <a:pt x="43" y="452"/>
                    </a:cubicBezTo>
                    <a:cubicBezTo>
                      <a:pt x="43" y="452"/>
                      <a:pt x="43" y="452"/>
                      <a:pt x="43" y="452"/>
                    </a:cubicBezTo>
                    <a:cubicBezTo>
                      <a:pt x="43" y="452"/>
                      <a:pt x="43" y="452"/>
                      <a:pt x="43" y="452"/>
                    </a:cubicBezTo>
                    <a:cubicBezTo>
                      <a:pt x="44" y="452"/>
                      <a:pt x="44" y="452"/>
                      <a:pt x="44" y="452"/>
                    </a:cubicBezTo>
                    <a:cubicBezTo>
                      <a:pt x="44" y="452"/>
                      <a:pt x="44" y="452"/>
                      <a:pt x="44" y="452"/>
                    </a:cubicBezTo>
                    <a:cubicBezTo>
                      <a:pt x="45" y="452"/>
                      <a:pt x="45" y="451"/>
                      <a:pt x="45" y="451"/>
                    </a:cubicBezTo>
                    <a:cubicBezTo>
                      <a:pt x="46" y="450"/>
                      <a:pt x="45" y="449"/>
                      <a:pt x="45" y="449"/>
                    </a:cubicBezTo>
                    <a:cubicBezTo>
                      <a:pt x="3" y="423"/>
                      <a:pt x="3" y="423"/>
                      <a:pt x="3" y="423"/>
                    </a:cubicBezTo>
                    <a:cubicBezTo>
                      <a:pt x="2" y="424"/>
                      <a:pt x="2" y="424"/>
                      <a:pt x="2" y="424"/>
                    </a:cubicBezTo>
                    <a:cubicBezTo>
                      <a:pt x="3" y="425"/>
                      <a:pt x="3" y="425"/>
                      <a:pt x="3" y="425"/>
                    </a:cubicBezTo>
                    <a:cubicBezTo>
                      <a:pt x="2" y="424"/>
                      <a:pt x="2" y="424"/>
                      <a:pt x="2" y="424"/>
                    </a:cubicBezTo>
                    <a:cubicBezTo>
                      <a:pt x="2" y="425"/>
                      <a:pt x="2" y="425"/>
                      <a:pt x="2" y="425"/>
                    </a:cubicBezTo>
                    <a:cubicBezTo>
                      <a:pt x="3" y="425"/>
                      <a:pt x="3" y="425"/>
                      <a:pt x="3" y="425"/>
                    </a:cubicBezTo>
                    <a:cubicBezTo>
                      <a:pt x="2" y="424"/>
                      <a:pt x="2" y="424"/>
                      <a:pt x="2" y="424"/>
                    </a:cubicBezTo>
                    <a:cubicBezTo>
                      <a:pt x="2" y="425"/>
                      <a:pt x="2" y="425"/>
                      <a:pt x="2" y="425"/>
                    </a:cubicBezTo>
                    <a:cubicBezTo>
                      <a:pt x="2" y="424"/>
                      <a:pt x="2" y="424"/>
                      <a:pt x="2" y="424"/>
                    </a:cubicBezTo>
                    <a:cubicBezTo>
                      <a:pt x="2" y="425"/>
                      <a:pt x="2" y="425"/>
                      <a:pt x="2" y="425"/>
                    </a:cubicBezTo>
                    <a:cubicBezTo>
                      <a:pt x="2" y="425"/>
                      <a:pt x="2" y="425"/>
                      <a:pt x="2" y="425"/>
                    </a:cubicBezTo>
                    <a:cubicBezTo>
                      <a:pt x="2" y="424"/>
                      <a:pt x="2" y="424"/>
                      <a:pt x="2" y="424"/>
                    </a:cubicBezTo>
                    <a:cubicBezTo>
                      <a:pt x="2" y="425"/>
                      <a:pt x="2" y="425"/>
                      <a:pt x="2" y="425"/>
                    </a:cubicBezTo>
                    <a:cubicBezTo>
                      <a:pt x="2" y="425"/>
                      <a:pt x="2" y="425"/>
                      <a:pt x="2" y="425"/>
                    </a:cubicBezTo>
                    <a:cubicBezTo>
                      <a:pt x="2" y="425"/>
                      <a:pt x="2" y="425"/>
                      <a:pt x="2" y="425"/>
                    </a:cubicBezTo>
                    <a:cubicBezTo>
                      <a:pt x="2" y="425"/>
                      <a:pt x="2" y="425"/>
                      <a:pt x="2" y="425"/>
                    </a:cubicBezTo>
                    <a:cubicBezTo>
                      <a:pt x="2" y="425"/>
                      <a:pt x="2" y="425"/>
                      <a:pt x="2" y="425"/>
                    </a:cubicBezTo>
                    <a:cubicBezTo>
                      <a:pt x="2" y="425"/>
                      <a:pt x="2" y="425"/>
                      <a:pt x="2" y="425"/>
                    </a:cubicBezTo>
                    <a:cubicBezTo>
                      <a:pt x="2" y="425"/>
                      <a:pt x="3" y="426"/>
                      <a:pt x="5" y="426"/>
                    </a:cubicBezTo>
                    <a:cubicBezTo>
                      <a:pt x="10" y="428"/>
                      <a:pt x="20" y="433"/>
                      <a:pt x="28" y="437"/>
                    </a:cubicBezTo>
                    <a:cubicBezTo>
                      <a:pt x="33" y="439"/>
                      <a:pt x="37" y="441"/>
                      <a:pt x="40" y="443"/>
                    </a:cubicBezTo>
                    <a:cubicBezTo>
                      <a:pt x="41" y="444"/>
                      <a:pt x="42" y="444"/>
                      <a:pt x="43" y="445"/>
                    </a:cubicBezTo>
                    <a:cubicBezTo>
                      <a:pt x="44" y="445"/>
                      <a:pt x="44" y="445"/>
                      <a:pt x="44" y="445"/>
                    </a:cubicBezTo>
                    <a:cubicBezTo>
                      <a:pt x="45" y="445"/>
                      <a:pt x="45" y="445"/>
                      <a:pt x="45" y="445"/>
                    </a:cubicBezTo>
                    <a:cubicBezTo>
                      <a:pt x="45" y="445"/>
                      <a:pt x="45" y="445"/>
                      <a:pt x="45" y="445"/>
                    </a:cubicBezTo>
                    <a:cubicBezTo>
                      <a:pt x="45" y="445"/>
                      <a:pt x="45" y="445"/>
                      <a:pt x="45" y="445"/>
                    </a:cubicBezTo>
                    <a:cubicBezTo>
                      <a:pt x="45" y="445"/>
                      <a:pt x="45" y="445"/>
                      <a:pt x="45" y="445"/>
                    </a:cubicBezTo>
                    <a:cubicBezTo>
                      <a:pt x="45" y="445"/>
                      <a:pt x="45" y="445"/>
                      <a:pt x="45" y="445"/>
                    </a:cubicBezTo>
                    <a:cubicBezTo>
                      <a:pt x="46" y="445"/>
                      <a:pt x="47" y="445"/>
                      <a:pt x="47" y="444"/>
                    </a:cubicBezTo>
                    <a:cubicBezTo>
                      <a:pt x="47" y="444"/>
                      <a:pt x="47" y="443"/>
                      <a:pt x="46" y="443"/>
                    </a:cubicBezTo>
                    <a:cubicBezTo>
                      <a:pt x="4" y="417"/>
                      <a:pt x="4" y="417"/>
                      <a:pt x="4" y="417"/>
                    </a:cubicBezTo>
                    <a:cubicBezTo>
                      <a:pt x="3" y="418"/>
                      <a:pt x="3" y="418"/>
                      <a:pt x="3" y="418"/>
                    </a:cubicBezTo>
                    <a:cubicBezTo>
                      <a:pt x="5" y="419"/>
                      <a:pt x="5" y="419"/>
                      <a:pt x="5" y="419"/>
                    </a:cubicBezTo>
                    <a:cubicBezTo>
                      <a:pt x="4" y="418"/>
                      <a:pt x="4" y="418"/>
                      <a:pt x="4" y="418"/>
                    </a:cubicBezTo>
                    <a:cubicBezTo>
                      <a:pt x="4" y="419"/>
                      <a:pt x="4" y="419"/>
                      <a:pt x="4" y="419"/>
                    </a:cubicBezTo>
                    <a:cubicBezTo>
                      <a:pt x="4" y="419"/>
                      <a:pt x="4" y="419"/>
                      <a:pt x="5" y="419"/>
                    </a:cubicBezTo>
                    <a:cubicBezTo>
                      <a:pt x="4" y="418"/>
                      <a:pt x="4" y="418"/>
                      <a:pt x="4" y="418"/>
                    </a:cubicBezTo>
                    <a:cubicBezTo>
                      <a:pt x="4" y="419"/>
                      <a:pt x="4" y="419"/>
                      <a:pt x="4" y="419"/>
                    </a:cubicBezTo>
                    <a:cubicBezTo>
                      <a:pt x="4" y="418"/>
                      <a:pt x="4" y="418"/>
                      <a:pt x="4" y="418"/>
                    </a:cubicBezTo>
                    <a:cubicBezTo>
                      <a:pt x="4" y="419"/>
                      <a:pt x="4" y="419"/>
                      <a:pt x="4" y="419"/>
                    </a:cubicBezTo>
                    <a:cubicBezTo>
                      <a:pt x="4" y="419"/>
                      <a:pt x="4" y="419"/>
                      <a:pt x="4" y="419"/>
                    </a:cubicBezTo>
                    <a:cubicBezTo>
                      <a:pt x="4" y="418"/>
                      <a:pt x="4" y="418"/>
                      <a:pt x="4" y="418"/>
                    </a:cubicBezTo>
                    <a:cubicBezTo>
                      <a:pt x="4" y="419"/>
                      <a:pt x="4" y="419"/>
                      <a:pt x="4" y="419"/>
                    </a:cubicBezTo>
                    <a:cubicBezTo>
                      <a:pt x="4" y="419"/>
                      <a:pt x="4" y="419"/>
                      <a:pt x="4" y="419"/>
                    </a:cubicBezTo>
                    <a:cubicBezTo>
                      <a:pt x="3" y="419"/>
                      <a:pt x="3" y="419"/>
                      <a:pt x="3" y="419"/>
                    </a:cubicBezTo>
                    <a:cubicBezTo>
                      <a:pt x="4" y="419"/>
                      <a:pt x="4" y="419"/>
                      <a:pt x="4" y="419"/>
                    </a:cubicBezTo>
                    <a:cubicBezTo>
                      <a:pt x="4" y="419"/>
                      <a:pt x="4" y="419"/>
                      <a:pt x="4" y="419"/>
                    </a:cubicBezTo>
                    <a:cubicBezTo>
                      <a:pt x="3" y="419"/>
                      <a:pt x="3" y="419"/>
                      <a:pt x="3" y="419"/>
                    </a:cubicBezTo>
                    <a:cubicBezTo>
                      <a:pt x="4" y="419"/>
                      <a:pt x="5" y="420"/>
                      <a:pt x="6" y="420"/>
                    </a:cubicBezTo>
                    <a:cubicBezTo>
                      <a:pt x="11" y="422"/>
                      <a:pt x="20" y="427"/>
                      <a:pt x="28" y="431"/>
                    </a:cubicBezTo>
                    <a:cubicBezTo>
                      <a:pt x="32" y="433"/>
                      <a:pt x="36" y="435"/>
                      <a:pt x="39" y="436"/>
                    </a:cubicBezTo>
                    <a:cubicBezTo>
                      <a:pt x="42" y="438"/>
                      <a:pt x="43" y="439"/>
                      <a:pt x="43" y="439"/>
                    </a:cubicBezTo>
                    <a:cubicBezTo>
                      <a:pt x="44" y="439"/>
                      <a:pt x="45" y="439"/>
                      <a:pt x="45" y="438"/>
                    </a:cubicBezTo>
                    <a:cubicBezTo>
                      <a:pt x="46" y="437"/>
                      <a:pt x="46" y="437"/>
                      <a:pt x="46" y="437"/>
                    </a:cubicBezTo>
                    <a:cubicBezTo>
                      <a:pt x="46" y="437"/>
                      <a:pt x="45" y="437"/>
                      <a:pt x="45" y="437"/>
                    </a:cubicBezTo>
                    <a:cubicBezTo>
                      <a:pt x="45" y="436"/>
                      <a:pt x="45" y="436"/>
                      <a:pt x="45" y="436"/>
                    </a:cubicBezTo>
                    <a:cubicBezTo>
                      <a:pt x="44" y="436"/>
                      <a:pt x="43" y="435"/>
                      <a:pt x="42" y="434"/>
                    </a:cubicBezTo>
                    <a:cubicBezTo>
                      <a:pt x="37" y="431"/>
                      <a:pt x="28" y="425"/>
                      <a:pt x="20" y="420"/>
                    </a:cubicBezTo>
                    <a:cubicBezTo>
                      <a:pt x="16" y="418"/>
                      <a:pt x="12" y="415"/>
                      <a:pt x="9" y="414"/>
                    </a:cubicBezTo>
                    <a:cubicBezTo>
                      <a:pt x="8" y="413"/>
                      <a:pt x="6" y="412"/>
                      <a:pt x="6" y="412"/>
                    </a:cubicBezTo>
                    <a:cubicBezTo>
                      <a:pt x="5" y="411"/>
                      <a:pt x="5" y="411"/>
                      <a:pt x="5" y="411"/>
                    </a:cubicBezTo>
                    <a:cubicBezTo>
                      <a:pt x="5" y="411"/>
                      <a:pt x="5" y="411"/>
                      <a:pt x="5" y="411"/>
                    </a:cubicBezTo>
                    <a:cubicBezTo>
                      <a:pt x="4" y="412"/>
                      <a:pt x="4" y="412"/>
                      <a:pt x="4" y="412"/>
                    </a:cubicBezTo>
                    <a:cubicBezTo>
                      <a:pt x="5" y="411"/>
                      <a:pt x="5" y="411"/>
                      <a:pt x="5" y="411"/>
                    </a:cubicBezTo>
                    <a:cubicBezTo>
                      <a:pt x="5" y="411"/>
                      <a:pt x="5" y="411"/>
                      <a:pt x="5" y="411"/>
                    </a:cubicBezTo>
                    <a:cubicBezTo>
                      <a:pt x="4" y="412"/>
                      <a:pt x="4" y="412"/>
                      <a:pt x="4" y="412"/>
                    </a:cubicBezTo>
                    <a:cubicBezTo>
                      <a:pt x="5" y="411"/>
                      <a:pt x="5" y="411"/>
                      <a:pt x="5" y="411"/>
                    </a:cubicBezTo>
                    <a:cubicBezTo>
                      <a:pt x="4" y="412"/>
                      <a:pt x="4" y="412"/>
                      <a:pt x="4" y="412"/>
                    </a:cubicBezTo>
                    <a:cubicBezTo>
                      <a:pt x="5" y="411"/>
                      <a:pt x="5" y="411"/>
                      <a:pt x="5" y="411"/>
                    </a:cubicBezTo>
                    <a:cubicBezTo>
                      <a:pt x="5" y="411"/>
                      <a:pt x="5" y="411"/>
                      <a:pt x="5" y="411"/>
                    </a:cubicBezTo>
                    <a:cubicBezTo>
                      <a:pt x="4" y="412"/>
                      <a:pt x="4" y="412"/>
                      <a:pt x="4" y="412"/>
                    </a:cubicBezTo>
                    <a:cubicBezTo>
                      <a:pt x="5" y="411"/>
                      <a:pt x="5" y="411"/>
                      <a:pt x="5" y="411"/>
                    </a:cubicBezTo>
                    <a:cubicBezTo>
                      <a:pt x="4" y="412"/>
                      <a:pt x="4" y="412"/>
                      <a:pt x="4" y="412"/>
                    </a:cubicBezTo>
                    <a:cubicBezTo>
                      <a:pt x="5" y="411"/>
                      <a:pt x="5" y="411"/>
                      <a:pt x="5" y="411"/>
                    </a:cubicBezTo>
                    <a:cubicBezTo>
                      <a:pt x="5" y="411"/>
                      <a:pt x="5" y="411"/>
                      <a:pt x="5" y="411"/>
                    </a:cubicBezTo>
                    <a:cubicBezTo>
                      <a:pt x="4" y="412"/>
                      <a:pt x="4" y="412"/>
                      <a:pt x="4" y="412"/>
                    </a:cubicBezTo>
                    <a:cubicBezTo>
                      <a:pt x="5" y="411"/>
                      <a:pt x="5" y="411"/>
                      <a:pt x="5" y="411"/>
                    </a:cubicBezTo>
                    <a:cubicBezTo>
                      <a:pt x="4" y="412"/>
                      <a:pt x="4" y="412"/>
                      <a:pt x="4" y="412"/>
                    </a:cubicBezTo>
                    <a:cubicBezTo>
                      <a:pt x="5" y="412"/>
                      <a:pt x="5" y="412"/>
                      <a:pt x="5" y="412"/>
                    </a:cubicBezTo>
                    <a:cubicBezTo>
                      <a:pt x="5" y="412"/>
                      <a:pt x="5" y="412"/>
                      <a:pt x="5" y="411"/>
                    </a:cubicBezTo>
                    <a:cubicBezTo>
                      <a:pt x="4" y="412"/>
                      <a:pt x="4" y="412"/>
                      <a:pt x="4" y="412"/>
                    </a:cubicBezTo>
                    <a:cubicBezTo>
                      <a:pt x="5" y="412"/>
                      <a:pt x="5" y="412"/>
                      <a:pt x="5" y="412"/>
                    </a:cubicBezTo>
                    <a:cubicBezTo>
                      <a:pt x="4" y="412"/>
                      <a:pt x="4" y="412"/>
                      <a:pt x="4" y="412"/>
                    </a:cubicBezTo>
                    <a:cubicBezTo>
                      <a:pt x="5" y="413"/>
                      <a:pt x="5" y="413"/>
                      <a:pt x="5" y="413"/>
                    </a:cubicBezTo>
                    <a:cubicBezTo>
                      <a:pt x="4" y="412"/>
                      <a:pt x="4" y="412"/>
                      <a:pt x="4" y="412"/>
                    </a:cubicBezTo>
                    <a:cubicBezTo>
                      <a:pt x="4" y="414"/>
                      <a:pt x="4" y="414"/>
                      <a:pt x="4" y="414"/>
                    </a:cubicBezTo>
                    <a:cubicBezTo>
                      <a:pt x="5" y="413"/>
                      <a:pt x="5" y="413"/>
                      <a:pt x="5" y="413"/>
                    </a:cubicBezTo>
                    <a:cubicBezTo>
                      <a:pt x="4" y="412"/>
                      <a:pt x="4" y="412"/>
                      <a:pt x="4" y="412"/>
                    </a:cubicBezTo>
                    <a:cubicBezTo>
                      <a:pt x="4" y="414"/>
                      <a:pt x="4" y="414"/>
                      <a:pt x="4" y="414"/>
                    </a:cubicBezTo>
                    <a:cubicBezTo>
                      <a:pt x="4" y="412"/>
                      <a:pt x="4" y="412"/>
                      <a:pt x="4" y="412"/>
                    </a:cubicBezTo>
                    <a:cubicBezTo>
                      <a:pt x="4" y="414"/>
                      <a:pt x="4" y="414"/>
                      <a:pt x="4" y="414"/>
                    </a:cubicBezTo>
                    <a:cubicBezTo>
                      <a:pt x="4" y="414"/>
                      <a:pt x="4" y="414"/>
                      <a:pt x="4" y="414"/>
                    </a:cubicBezTo>
                    <a:cubicBezTo>
                      <a:pt x="4" y="412"/>
                      <a:pt x="4" y="412"/>
                      <a:pt x="4" y="412"/>
                    </a:cubicBezTo>
                    <a:cubicBezTo>
                      <a:pt x="4" y="414"/>
                      <a:pt x="4" y="414"/>
                      <a:pt x="4" y="414"/>
                    </a:cubicBezTo>
                    <a:cubicBezTo>
                      <a:pt x="4" y="413"/>
                      <a:pt x="4" y="413"/>
                      <a:pt x="4" y="413"/>
                    </a:cubicBezTo>
                    <a:cubicBezTo>
                      <a:pt x="4" y="414"/>
                      <a:pt x="4" y="414"/>
                      <a:pt x="4" y="414"/>
                    </a:cubicBezTo>
                    <a:cubicBezTo>
                      <a:pt x="4" y="414"/>
                      <a:pt x="4" y="414"/>
                      <a:pt x="4" y="414"/>
                    </a:cubicBezTo>
                    <a:cubicBezTo>
                      <a:pt x="4" y="413"/>
                      <a:pt x="4" y="413"/>
                      <a:pt x="4" y="413"/>
                    </a:cubicBezTo>
                    <a:cubicBezTo>
                      <a:pt x="4" y="414"/>
                      <a:pt x="4" y="414"/>
                      <a:pt x="4" y="414"/>
                    </a:cubicBezTo>
                    <a:cubicBezTo>
                      <a:pt x="4" y="414"/>
                      <a:pt x="5" y="414"/>
                      <a:pt x="6" y="415"/>
                    </a:cubicBezTo>
                    <a:cubicBezTo>
                      <a:pt x="11" y="417"/>
                      <a:pt x="20" y="421"/>
                      <a:pt x="28" y="425"/>
                    </a:cubicBezTo>
                    <a:cubicBezTo>
                      <a:pt x="32" y="427"/>
                      <a:pt x="36" y="429"/>
                      <a:pt x="39" y="431"/>
                    </a:cubicBezTo>
                    <a:cubicBezTo>
                      <a:pt x="40" y="432"/>
                      <a:pt x="41" y="432"/>
                      <a:pt x="42" y="433"/>
                    </a:cubicBezTo>
                    <a:cubicBezTo>
                      <a:pt x="43" y="433"/>
                      <a:pt x="43" y="433"/>
                      <a:pt x="44" y="433"/>
                    </a:cubicBezTo>
                    <a:cubicBezTo>
                      <a:pt x="44" y="433"/>
                      <a:pt x="44" y="433"/>
                      <a:pt x="45" y="433"/>
                    </a:cubicBezTo>
                    <a:cubicBezTo>
                      <a:pt x="45" y="433"/>
                      <a:pt x="45" y="433"/>
                      <a:pt x="45" y="433"/>
                    </a:cubicBezTo>
                    <a:cubicBezTo>
                      <a:pt x="45" y="433"/>
                      <a:pt x="46" y="433"/>
                      <a:pt x="46" y="433"/>
                    </a:cubicBezTo>
                    <a:cubicBezTo>
                      <a:pt x="46" y="433"/>
                      <a:pt x="46" y="433"/>
                      <a:pt x="46" y="433"/>
                    </a:cubicBezTo>
                    <a:cubicBezTo>
                      <a:pt x="46" y="432"/>
                      <a:pt x="46" y="432"/>
                      <a:pt x="46" y="432"/>
                    </a:cubicBezTo>
                    <a:cubicBezTo>
                      <a:pt x="46" y="431"/>
                      <a:pt x="46" y="431"/>
                      <a:pt x="46" y="431"/>
                    </a:cubicBezTo>
                    <a:cubicBezTo>
                      <a:pt x="46" y="430"/>
                      <a:pt x="46" y="430"/>
                      <a:pt x="46" y="430"/>
                    </a:cubicBezTo>
                    <a:cubicBezTo>
                      <a:pt x="45" y="430"/>
                      <a:pt x="44" y="429"/>
                      <a:pt x="43" y="428"/>
                    </a:cubicBezTo>
                    <a:cubicBezTo>
                      <a:pt x="33" y="422"/>
                      <a:pt x="4" y="405"/>
                      <a:pt x="4" y="405"/>
                    </a:cubicBezTo>
                    <a:cubicBezTo>
                      <a:pt x="3" y="406"/>
                      <a:pt x="3" y="406"/>
                      <a:pt x="3" y="406"/>
                    </a:cubicBezTo>
                    <a:cubicBezTo>
                      <a:pt x="2" y="407"/>
                      <a:pt x="2" y="407"/>
                      <a:pt x="2" y="407"/>
                    </a:cubicBezTo>
                    <a:cubicBezTo>
                      <a:pt x="2" y="407"/>
                      <a:pt x="12" y="412"/>
                      <a:pt x="23" y="418"/>
                    </a:cubicBezTo>
                    <a:cubicBezTo>
                      <a:pt x="28" y="420"/>
                      <a:pt x="33" y="423"/>
                      <a:pt x="37" y="425"/>
                    </a:cubicBezTo>
                    <a:cubicBezTo>
                      <a:pt x="39" y="426"/>
                      <a:pt x="41" y="427"/>
                      <a:pt x="42" y="427"/>
                    </a:cubicBezTo>
                    <a:cubicBezTo>
                      <a:pt x="43" y="428"/>
                      <a:pt x="43" y="428"/>
                      <a:pt x="44" y="428"/>
                    </a:cubicBezTo>
                    <a:cubicBezTo>
                      <a:pt x="44" y="428"/>
                      <a:pt x="44" y="428"/>
                      <a:pt x="44" y="428"/>
                    </a:cubicBezTo>
                    <a:cubicBezTo>
                      <a:pt x="44" y="428"/>
                      <a:pt x="45" y="428"/>
                      <a:pt x="45" y="428"/>
                    </a:cubicBezTo>
                    <a:cubicBezTo>
                      <a:pt x="45" y="428"/>
                      <a:pt x="45" y="428"/>
                      <a:pt x="45" y="428"/>
                    </a:cubicBezTo>
                    <a:cubicBezTo>
                      <a:pt x="46" y="428"/>
                      <a:pt x="46" y="428"/>
                      <a:pt x="46" y="428"/>
                    </a:cubicBezTo>
                    <a:cubicBezTo>
                      <a:pt x="46" y="428"/>
                      <a:pt x="46" y="428"/>
                      <a:pt x="46" y="428"/>
                    </a:cubicBezTo>
                    <a:cubicBezTo>
                      <a:pt x="46" y="427"/>
                      <a:pt x="46" y="427"/>
                      <a:pt x="46" y="427"/>
                    </a:cubicBezTo>
                    <a:cubicBezTo>
                      <a:pt x="46" y="426"/>
                      <a:pt x="46" y="426"/>
                      <a:pt x="46" y="426"/>
                    </a:cubicBezTo>
                    <a:cubicBezTo>
                      <a:pt x="46" y="425"/>
                      <a:pt x="45" y="425"/>
                      <a:pt x="45" y="425"/>
                    </a:cubicBezTo>
                    <a:cubicBezTo>
                      <a:pt x="43" y="423"/>
                      <a:pt x="40" y="421"/>
                      <a:pt x="36" y="419"/>
                    </a:cubicBezTo>
                    <a:cubicBezTo>
                      <a:pt x="29" y="415"/>
                      <a:pt x="21" y="410"/>
                      <a:pt x="15" y="406"/>
                    </a:cubicBezTo>
                    <a:cubicBezTo>
                      <a:pt x="12" y="404"/>
                      <a:pt x="9" y="402"/>
                      <a:pt x="7" y="401"/>
                    </a:cubicBezTo>
                    <a:cubicBezTo>
                      <a:pt x="6" y="401"/>
                      <a:pt x="5" y="400"/>
                      <a:pt x="4" y="400"/>
                    </a:cubicBezTo>
                    <a:cubicBezTo>
                      <a:pt x="4" y="399"/>
                      <a:pt x="4" y="399"/>
                      <a:pt x="4" y="399"/>
                    </a:cubicBezTo>
                    <a:cubicBezTo>
                      <a:pt x="4" y="399"/>
                      <a:pt x="4" y="399"/>
                      <a:pt x="4" y="399"/>
                    </a:cubicBezTo>
                    <a:cubicBezTo>
                      <a:pt x="4" y="399"/>
                      <a:pt x="4" y="399"/>
                      <a:pt x="4" y="399"/>
                    </a:cubicBezTo>
                    <a:cubicBezTo>
                      <a:pt x="3" y="400"/>
                      <a:pt x="3" y="400"/>
                      <a:pt x="3" y="400"/>
                    </a:cubicBezTo>
                    <a:cubicBezTo>
                      <a:pt x="4" y="399"/>
                      <a:pt x="4" y="399"/>
                      <a:pt x="4" y="399"/>
                    </a:cubicBezTo>
                    <a:cubicBezTo>
                      <a:pt x="4" y="399"/>
                      <a:pt x="4" y="399"/>
                      <a:pt x="4" y="399"/>
                    </a:cubicBezTo>
                    <a:cubicBezTo>
                      <a:pt x="3" y="400"/>
                      <a:pt x="3" y="400"/>
                      <a:pt x="3" y="400"/>
                    </a:cubicBezTo>
                    <a:cubicBezTo>
                      <a:pt x="4" y="399"/>
                      <a:pt x="4" y="399"/>
                      <a:pt x="4" y="399"/>
                    </a:cubicBezTo>
                    <a:cubicBezTo>
                      <a:pt x="3" y="400"/>
                      <a:pt x="3" y="400"/>
                      <a:pt x="3" y="400"/>
                    </a:cubicBezTo>
                    <a:cubicBezTo>
                      <a:pt x="4" y="400"/>
                      <a:pt x="4" y="400"/>
                      <a:pt x="4" y="400"/>
                    </a:cubicBezTo>
                    <a:cubicBezTo>
                      <a:pt x="4" y="399"/>
                      <a:pt x="4" y="399"/>
                      <a:pt x="4" y="399"/>
                    </a:cubicBezTo>
                    <a:cubicBezTo>
                      <a:pt x="3" y="400"/>
                      <a:pt x="3" y="400"/>
                      <a:pt x="3" y="400"/>
                    </a:cubicBezTo>
                    <a:cubicBezTo>
                      <a:pt x="4" y="400"/>
                      <a:pt x="4" y="400"/>
                      <a:pt x="4" y="400"/>
                    </a:cubicBezTo>
                    <a:cubicBezTo>
                      <a:pt x="3" y="400"/>
                      <a:pt x="3" y="400"/>
                      <a:pt x="3" y="400"/>
                    </a:cubicBezTo>
                    <a:cubicBezTo>
                      <a:pt x="4" y="400"/>
                      <a:pt x="4" y="400"/>
                      <a:pt x="4" y="400"/>
                    </a:cubicBezTo>
                    <a:cubicBezTo>
                      <a:pt x="4" y="400"/>
                      <a:pt x="4" y="400"/>
                      <a:pt x="4" y="400"/>
                    </a:cubicBezTo>
                    <a:cubicBezTo>
                      <a:pt x="3" y="400"/>
                      <a:pt x="3" y="400"/>
                      <a:pt x="3" y="400"/>
                    </a:cubicBezTo>
                    <a:cubicBezTo>
                      <a:pt x="4" y="400"/>
                      <a:pt x="4" y="400"/>
                      <a:pt x="4" y="400"/>
                    </a:cubicBezTo>
                    <a:cubicBezTo>
                      <a:pt x="3" y="400"/>
                      <a:pt x="3" y="400"/>
                      <a:pt x="3" y="400"/>
                    </a:cubicBezTo>
                    <a:cubicBezTo>
                      <a:pt x="4" y="401"/>
                      <a:pt x="4" y="401"/>
                      <a:pt x="4" y="401"/>
                    </a:cubicBezTo>
                    <a:cubicBezTo>
                      <a:pt x="3" y="401"/>
                      <a:pt x="3" y="401"/>
                      <a:pt x="3" y="401"/>
                    </a:cubicBezTo>
                    <a:cubicBezTo>
                      <a:pt x="3" y="402"/>
                      <a:pt x="3" y="402"/>
                      <a:pt x="3" y="402"/>
                    </a:cubicBezTo>
                    <a:cubicBezTo>
                      <a:pt x="3" y="402"/>
                      <a:pt x="4" y="402"/>
                      <a:pt x="4" y="401"/>
                    </a:cubicBezTo>
                    <a:cubicBezTo>
                      <a:pt x="3" y="401"/>
                      <a:pt x="3" y="401"/>
                      <a:pt x="3" y="401"/>
                    </a:cubicBezTo>
                    <a:cubicBezTo>
                      <a:pt x="3" y="402"/>
                      <a:pt x="3" y="402"/>
                      <a:pt x="3" y="402"/>
                    </a:cubicBezTo>
                    <a:cubicBezTo>
                      <a:pt x="3" y="401"/>
                      <a:pt x="3" y="401"/>
                      <a:pt x="3" y="401"/>
                    </a:cubicBezTo>
                    <a:cubicBezTo>
                      <a:pt x="3" y="402"/>
                      <a:pt x="3" y="402"/>
                      <a:pt x="3" y="402"/>
                    </a:cubicBezTo>
                    <a:cubicBezTo>
                      <a:pt x="3" y="402"/>
                      <a:pt x="3" y="402"/>
                      <a:pt x="3" y="402"/>
                    </a:cubicBezTo>
                    <a:cubicBezTo>
                      <a:pt x="3" y="401"/>
                      <a:pt x="3" y="401"/>
                      <a:pt x="3" y="401"/>
                    </a:cubicBezTo>
                    <a:cubicBezTo>
                      <a:pt x="3" y="402"/>
                      <a:pt x="3" y="402"/>
                      <a:pt x="3" y="402"/>
                    </a:cubicBezTo>
                    <a:cubicBezTo>
                      <a:pt x="3" y="401"/>
                      <a:pt x="3" y="401"/>
                      <a:pt x="3" y="401"/>
                    </a:cubicBezTo>
                    <a:cubicBezTo>
                      <a:pt x="3" y="402"/>
                      <a:pt x="3" y="402"/>
                      <a:pt x="3" y="402"/>
                    </a:cubicBezTo>
                    <a:cubicBezTo>
                      <a:pt x="3" y="402"/>
                      <a:pt x="3" y="402"/>
                      <a:pt x="3" y="402"/>
                    </a:cubicBezTo>
                    <a:cubicBezTo>
                      <a:pt x="3" y="401"/>
                      <a:pt x="3" y="401"/>
                      <a:pt x="3" y="401"/>
                    </a:cubicBezTo>
                    <a:cubicBezTo>
                      <a:pt x="3" y="402"/>
                      <a:pt x="3" y="402"/>
                      <a:pt x="3" y="402"/>
                    </a:cubicBezTo>
                    <a:cubicBezTo>
                      <a:pt x="3" y="402"/>
                      <a:pt x="3" y="402"/>
                      <a:pt x="3" y="402"/>
                    </a:cubicBezTo>
                    <a:cubicBezTo>
                      <a:pt x="6" y="403"/>
                      <a:pt x="17" y="408"/>
                      <a:pt x="26" y="412"/>
                    </a:cubicBezTo>
                    <a:cubicBezTo>
                      <a:pt x="31" y="414"/>
                      <a:pt x="35" y="416"/>
                      <a:pt x="38" y="418"/>
                    </a:cubicBezTo>
                    <a:cubicBezTo>
                      <a:pt x="42" y="419"/>
                      <a:pt x="44" y="420"/>
                      <a:pt x="44" y="420"/>
                    </a:cubicBezTo>
                    <a:cubicBezTo>
                      <a:pt x="45" y="421"/>
                      <a:pt x="45" y="420"/>
                      <a:pt x="46" y="420"/>
                    </a:cubicBezTo>
                    <a:cubicBezTo>
                      <a:pt x="46" y="419"/>
                      <a:pt x="46" y="418"/>
                      <a:pt x="45" y="418"/>
                    </a:cubicBezTo>
                    <a:cubicBezTo>
                      <a:pt x="45" y="418"/>
                      <a:pt x="43" y="416"/>
                      <a:pt x="39" y="414"/>
                    </a:cubicBezTo>
                    <a:cubicBezTo>
                      <a:pt x="33" y="410"/>
                      <a:pt x="24" y="405"/>
                      <a:pt x="16" y="401"/>
                    </a:cubicBezTo>
                    <a:cubicBezTo>
                      <a:pt x="13" y="398"/>
                      <a:pt x="9" y="396"/>
                      <a:pt x="7" y="394"/>
                    </a:cubicBezTo>
                    <a:cubicBezTo>
                      <a:pt x="6" y="394"/>
                      <a:pt x="5" y="393"/>
                      <a:pt x="4" y="392"/>
                    </a:cubicBezTo>
                    <a:cubicBezTo>
                      <a:pt x="3" y="392"/>
                      <a:pt x="3" y="392"/>
                      <a:pt x="3" y="392"/>
                    </a:cubicBezTo>
                    <a:cubicBezTo>
                      <a:pt x="3" y="392"/>
                      <a:pt x="3" y="392"/>
                      <a:pt x="3" y="392"/>
                    </a:cubicBezTo>
                    <a:cubicBezTo>
                      <a:pt x="3" y="392"/>
                      <a:pt x="3" y="392"/>
                      <a:pt x="3" y="392"/>
                    </a:cubicBezTo>
                    <a:cubicBezTo>
                      <a:pt x="3" y="392"/>
                      <a:pt x="3" y="392"/>
                      <a:pt x="3" y="392"/>
                    </a:cubicBezTo>
                    <a:cubicBezTo>
                      <a:pt x="3" y="392"/>
                      <a:pt x="3" y="392"/>
                      <a:pt x="3" y="392"/>
                    </a:cubicBezTo>
                    <a:cubicBezTo>
                      <a:pt x="3" y="392"/>
                      <a:pt x="3" y="392"/>
                      <a:pt x="3" y="392"/>
                    </a:cubicBezTo>
                    <a:cubicBezTo>
                      <a:pt x="3" y="392"/>
                      <a:pt x="3" y="392"/>
                      <a:pt x="3" y="392"/>
                    </a:cubicBezTo>
                    <a:cubicBezTo>
                      <a:pt x="2" y="393"/>
                      <a:pt x="2" y="393"/>
                      <a:pt x="2" y="393"/>
                    </a:cubicBezTo>
                    <a:cubicBezTo>
                      <a:pt x="4" y="393"/>
                      <a:pt x="4" y="393"/>
                      <a:pt x="4" y="393"/>
                    </a:cubicBezTo>
                    <a:cubicBezTo>
                      <a:pt x="4" y="392"/>
                      <a:pt x="3" y="392"/>
                      <a:pt x="3" y="392"/>
                    </a:cubicBezTo>
                    <a:cubicBezTo>
                      <a:pt x="2" y="393"/>
                      <a:pt x="2" y="393"/>
                      <a:pt x="2" y="393"/>
                    </a:cubicBezTo>
                    <a:cubicBezTo>
                      <a:pt x="4" y="393"/>
                      <a:pt x="4" y="393"/>
                      <a:pt x="4" y="393"/>
                    </a:cubicBezTo>
                    <a:cubicBezTo>
                      <a:pt x="2" y="393"/>
                      <a:pt x="2" y="393"/>
                      <a:pt x="2" y="393"/>
                    </a:cubicBezTo>
                    <a:cubicBezTo>
                      <a:pt x="3" y="393"/>
                      <a:pt x="3" y="393"/>
                      <a:pt x="3" y="393"/>
                    </a:cubicBezTo>
                    <a:cubicBezTo>
                      <a:pt x="4" y="393"/>
                      <a:pt x="4" y="393"/>
                      <a:pt x="4" y="393"/>
                    </a:cubicBezTo>
                    <a:cubicBezTo>
                      <a:pt x="2" y="393"/>
                      <a:pt x="2" y="393"/>
                      <a:pt x="2" y="393"/>
                    </a:cubicBezTo>
                    <a:cubicBezTo>
                      <a:pt x="3" y="393"/>
                      <a:pt x="3" y="393"/>
                      <a:pt x="3" y="393"/>
                    </a:cubicBezTo>
                    <a:cubicBezTo>
                      <a:pt x="2" y="393"/>
                      <a:pt x="2" y="393"/>
                      <a:pt x="2" y="393"/>
                    </a:cubicBezTo>
                    <a:cubicBezTo>
                      <a:pt x="1" y="394"/>
                      <a:pt x="1" y="394"/>
                      <a:pt x="1" y="394"/>
                    </a:cubicBezTo>
                    <a:cubicBezTo>
                      <a:pt x="1" y="394"/>
                      <a:pt x="12" y="399"/>
                      <a:pt x="23" y="404"/>
                    </a:cubicBezTo>
                    <a:cubicBezTo>
                      <a:pt x="28" y="407"/>
                      <a:pt x="33" y="409"/>
                      <a:pt x="37" y="411"/>
                    </a:cubicBezTo>
                    <a:cubicBezTo>
                      <a:pt x="40" y="412"/>
                      <a:pt x="41" y="413"/>
                      <a:pt x="43" y="414"/>
                    </a:cubicBezTo>
                    <a:cubicBezTo>
                      <a:pt x="43" y="414"/>
                      <a:pt x="44" y="414"/>
                      <a:pt x="44" y="414"/>
                    </a:cubicBezTo>
                    <a:cubicBezTo>
                      <a:pt x="45" y="415"/>
                      <a:pt x="45" y="415"/>
                      <a:pt x="45" y="415"/>
                    </a:cubicBezTo>
                    <a:cubicBezTo>
                      <a:pt x="45" y="415"/>
                      <a:pt x="45" y="415"/>
                      <a:pt x="45" y="415"/>
                    </a:cubicBezTo>
                    <a:cubicBezTo>
                      <a:pt x="45" y="415"/>
                      <a:pt x="45" y="415"/>
                      <a:pt x="45" y="415"/>
                    </a:cubicBezTo>
                    <a:cubicBezTo>
                      <a:pt x="46" y="415"/>
                      <a:pt x="46" y="415"/>
                      <a:pt x="46" y="415"/>
                    </a:cubicBezTo>
                    <a:cubicBezTo>
                      <a:pt x="46" y="415"/>
                      <a:pt x="46" y="415"/>
                      <a:pt x="47" y="414"/>
                    </a:cubicBezTo>
                    <a:cubicBezTo>
                      <a:pt x="47" y="414"/>
                      <a:pt x="47" y="414"/>
                      <a:pt x="47" y="414"/>
                    </a:cubicBezTo>
                    <a:cubicBezTo>
                      <a:pt x="47" y="413"/>
                      <a:pt x="47" y="413"/>
                      <a:pt x="47" y="413"/>
                    </a:cubicBezTo>
                    <a:cubicBezTo>
                      <a:pt x="47" y="413"/>
                      <a:pt x="47" y="413"/>
                      <a:pt x="47" y="413"/>
                    </a:cubicBezTo>
                    <a:cubicBezTo>
                      <a:pt x="46" y="412"/>
                      <a:pt x="46" y="412"/>
                      <a:pt x="46" y="412"/>
                    </a:cubicBezTo>
                    <a:cubicBezTo>
                      <a:pt x="46" y="412"/>
                      <a:pt x="46" y="412"/>
                      <a:pt x="45" y="411"/>
                    </a:cubicBezTo>
                    <a:cubicBezTo>
                      <a:pt x="42" y="409"/>
                      <a:pt x="32" y="403"/>
                      <a:pt x="22" y="397"/>
                    </a:cubicBezTo>
                    <a:cubicBezTo>
                      <a:pt x="13" y="391"/>
                      <a:pt x="4" y="386"/>
                      <a:pt x="4" y="386"/>
                    </a:cubicBezTo>
                    <a:cubicBezTo>
                      <a:pt x="3" y="387"/>
                      <a:pt x="3" y="387"/>
                      <a:pt x="3" y="387"/>
                    </a:cubicBezTo>
                    <a:cubicBezTo>
                      <a:pt x="2" y="388"/>
                      <a:pt x="2" y="388"/>
                      <a:pt x="2" y="388"/>
                    </a:cubicBezTo>
                    <a:cubicBezTo>
                      <a:pt x="43" y="408"/>
                      <a:pt x="43" y="408"/>
                      <a:pt x="43" y="408"/>
                    </a:cubicBezTo>
                    <a:cubicBezTo>
                      <a:pt x="44" y="408"/>
                      <a:pt x="44" y="408"/>
                      <a:pt x="45" y="407"/>
                    </a:cubicBezTo>
                    <a:cubicBezTo>
                      <a:pt x="45" y="407"/>
                      <a:pt x="45" y="407"/>
                      <a:pt x="45" y="406"/>
                    </a:cubicBezTo>
                    <a:cubicBezTo>
                      <a:pt x="45" y="406"/>
                      <a:pt x="45" y="405"/>
                      <a:pt x="45" y="405"/>
                    </a:cubicBezTo>
                    <a:cubicBezTo>
                      <a:pt x="45" y="405"/>
                      <a:pt x="45" y="405"/>
                      <a:pt x="45" y="405"/>
                    </a:cubicBezTo>
                    <a:cubicBezTo>
                      <a:pt x="45" y="405"/>
                      <a:pt x="44" y="405"/>
                      <a:pt x="44" y="404"/>
                    </a:cubicBezTo>
                    <a:cubicBezTo>
                      <a:pt x="41" y="402"/>
                      <a:pt x="31" y="397"/>
                      <a:pt x="21" y="391"/>
                    </a:cubicBezTo>
                    <a:cubicBezTo>
                      <a:pt x="17" y="388"/>
                      <a:pt x="12" y="386"/>
                      <a:pt x="9" y="383"/>
                    </a:cubicBezTo>
                    <a:cubicBezTo>
                      <a:pt x="7" y="382"/>
                      <a:pt x="6" y="381"/>
                      <a:pt x="5" y="381"/>
                    </a:cubicBezTo>
                    <a:cubicBezTo>
                      <a:pt x="5" y="380"/>
                      <a:pt x="4" y="380"/>
                      <a:pt x="4" y="380"/>
                    </a:cubicBezTo>
                    <a:cubicBezTo>
                      <a:pt x="4" y="380"/>
                      <a:pt x="4" y="380"/>
                      <a:pt x="4" y="380"/>
                    </a:cubicBezTo>
                    <a:cubicBezTo>
                      <a:pt x="4" y="380"/>
                      <a:pt x="4" y="380"/>
                      <a:pt x="4" y="380"/>
                    </a:cubicBezTo>
                    <a:cubicBezTo>
                      <a:pt x="3" y="381"/>
                      <a:pt x="3" y="381"/>
                      <a:pt x="3" y="381"/>
                    </a:cubicBezTo>
                    <a:cubicBezTo>
                      <a:pt x="4" y="381"/>
                      <a:pt x="4" y="381"/>
                      <a:pt x="4" y="381"/>
                    </a:cubicBezTo>
                    <a:cubicBezTo>
                      <a:pt x="4" y="380"/>
                      <a:pt x="4" y="380"/>
                      <a:pt x="4" y="380"/>
                    </a:cubicBezTo>
                    <a:cubicBezTo>
                      <a:pt x="3" y="381"/>
                      <a:pt x="3" y="381"/>
                      <a:pt x="3" y="381"/>
                    </a:cubicBezTo>
                    <a:cubicBezTo>
                      <a:pt x="4" y="381"/>
                      <a:pt x="4" y="381"/>
                      <a:pt x="4" y="381"/>
                    </a:cubicBezTo>
                    <a:cubicBezTo>
                      <a:pt x="3" y="381"/>
                      <a:pt x="3" y="381"/>
                      <a:pt x="3" y="381"/>
                    </a:cubicBezTo>
                    <a:cubicBezTo>
                      <a:pt x="4" y="381"/>
                      <a:pt x="4" y="381"/>
                      <a:pt x="4" y="381"/>
                    </a:cubicBezTo>
                    <a:cubicBezTo>
                      <a:pt x="4" y="381"/>
                      <a:pt x="4" y="381"/>
                      <a:pt x="4" y="381"/>
                    </a:cubicBezTo>
                    <a:cubicBezTo>
                      <a:pt x="3" y="381"/>
                      <a:pt x="3" y="381"/>
                      <a:pt x="3" y="381"/>
                    </a:cubicBezTo>
                    <a:cubicBezTo>
                      <a:pt x="4" y="381"/>
                      <a:pt x="4" y="381"/>
                      <a:pt x="4" y="381"/>
                    </a:cubicBezTo>
                    <a:cubicBezTo>
                      <a:pt x="4" y="381"/>
                      <a:pt x="4" y="381"/>
                      <a:pt x="4" y="381"/>
                    </a:cubicBezTo>
                    <a:cubicBezTo>
                      <a:pt x="3" y="380"/>
                      <a:pt x="3" y="380"/>
                      <a:pt x="3" y="380"/>
                    </a:cubicBezTo>
                    <a:cubicBezTo>
                      <a:pt x="3" y="382"/>
                      <a:pt x="3" y="382"/>
                      <a:pt x="3" y="382"/>
                    </a:cubicBezTo>
                    <a:cubicBezTo>
                      <a:pt x="3" y="382"/>
                      <a:pt x="4" y="382"/>
                      <a:pt x="4" y="381"/>
                    </a:cubicBezTo>
                    <a:cubicBezTo>
                      <a:pt x="3" y="380"/>
                      <a:pt x="3" y="380"/>
                      <a:pt x="3" y="380"/>
                    </a:cubicBezTo>
                    <a:cubicBezTo>
                      <a:pt x="3" y="382"/>
                      <a:pt x="3" y="382"/>
                      <a:pt x="3" y="382"/>
                    </a:cubicBezTo>
                    <a:cubicBezTo>
                      <a:pt x="3" y="381"/>
                      <a:pt x="3" y="381"/>
                      <a:pt x="3" y="381"/>
                    </a:cubicBezTo>
                    <a:cubicBezTo>
                      <a:pt x="3" y="382"/>
                      <a:pt x="3" y="382"/>
                      <a:pt x="3" y="382"/>
                    </a:cubicBezTo>
                    <a:cubicBezTo>
                      <a:pt x="3" y="382"/>
                      <a:pt x="3" y="382"/>
                      <a:pt x="3" y="382"/>
                    </a:cubicBezTo>
                    <a:cubicBezTo>
                      <a:pt x="3" y="381"/>
                      <a:pt x="3" y="381"/>
                      <a:pt x="3" y="381"/>
                    </a:cubicBezTo>
                    <a:cubicBezTo>
                      <a:pt x="3" y="382"/>
                      <a:pt x="3" y="382"/>
                      <a:pt x="3" y="382"/>
                    </a:cubicBezTo>
                    <a:cubicBezTo>
                      <a:pt x="3" y="381"/>
                      <a:pt x="3" y="381"/>
                      <a:pt x="3" y="381"/>
                    </a:cubicBezTo>
                    <a:cubicBezTo>
                      <a:pt x="3" y="382"/>
                      <a:pt x="3" y="382"/>
                      <a:pt x="3" y="382"/>
                    </a:cubicBezTo>
                    <a:cubicBezTo>
                      <a:pt x="3" y="382"/>
                      <a:pt x="3" y="382"/>
                      <a:pt x="3" y="382"/>
                    </a:cubicBezTo>
                    <a:cubicBezTo>
                      <a:pt x="3" y="381"/>
                      <a:pt x="3" y="381"/>
                      <a:pt x="3" y="381"/>
                    </a:cubicBezTo>
                    <a:cubicBezTo>
                      <a:pt x="3" y="382"/>
                      <a:pt x="3" y="382"/>
                      <a:pt x="3" y="382"/>
                    </a:cubicBezTo>
                    <a:cubicBezTo>
                      <a:pt x="3" y="382"/>
                      <a:pt x="4" y="382"/>
                      <a:pt x="5" y="383"/>
                    </a:cubicBezTo>
                    <a:cubicBezTo>
                      <a:pt x="10" y="385"/>
                      <a:pt x="19" y="390"/>
                      <a:pt x="27" y="394"/>
                    </a:cubicBezTo>
                    <a:cubicBezTo>
                      <a:pt x="31" y="396"/>
                      <a:pt x="35" y="398"/>
                      <a:pt x="38" y="400"/>
                    </a:cubicBezTo>
                    <a:cubicBezTo>
                      <a:pt x="41" y="401"/>
                      <a:pt x="43" y="402"/>
                      <a:pt x="43" y="402"/>
                    </a:cubicBezTo>
                    <a:cubicBezTo>
                      <a:pt x="43" y="403"/>
                      <a:pt x="44" y="402"/>
                      <a:pt x="45" y="402"/>
                    </a:cubicBezTo>
                    <a:cubicBezTo>
                      <a:pt x="45" y="401"/>
                      <a:pt x="45" y="400"/>
                      <a:pt x="44" y="400"/>
                    </a:cubicBezTo>
                    <a:cubicBezTo>
                      <a:pt x="4" y="375"/>
                      <a:pt x="4" y="375"/>
                      <a:pt x="4" y="375"/>
                    </a:cubicBezTo>
                    <a:cubicBezTo>
                      <a:pt x="3" y="376"/>
                      <a:pt x="3" y="376"/>
                      <a:pt x="3" y="376"/>
                    </a:cubicBezTo>
                    <a:cubicBezTo>
                      <a:pt x="3" y="377"/>
                      <a:pt x="3" y="377"/>
                      <a:pt x="3" y="377"/>
                    </a:cubicBezTo>
                    <a:cubicBezTo>
                      <a:pt x="3" y="377"/>
                      <a:pt x="12" y="382"/>
                      <a:pt x="23" y="387"/>
                    </a:cubicBezTo>
                    <a:cubicBezTo>
                      <a:pt x="28" y="389"/>
                      <a:pt x="33" y="392"/>
                      <a:pt x="37" y="394"/>
                    </a:cubicBezTo>
                    <a:cubicBezTo>
                      <a:pt x="39" y="394"/>
                      <a:pt x="40" y="395"/>
                      <a:pt x="41" y="396"/>
                    </a:cubicBezTo>
                    <a:cubicBezTo>
                      <a:pt x="42" y="396"/>
                      <a:pt x="43" y="396"/>
                      <a:pt x="43" y="396"/>
                    </a:cubicBezTo>
                    <a:cubicBezTo>
                      <a:pt x="43" y="397"/>
                      <a:pt x="43" y="397"/>
                      <a:pt x="43" y="397"/>
                    </a:cubicBezTo>
                    <a:cubicBezTo>
                      <a:pt x="44" y="397"/>
                      <a:pt x="44" y="397"/>
                      <a:pt x="44" y="397"/>
                    </a:cubicBezTo>
                    <a:cubicBezTo>
                      <a:pt x="44" y="397"/>
                      <a:pt x="44" y="397"/>
                      <a:pt x="44" y="397"/>
                    </a:cubicBezTo>
                    <a:cubicBezTo>
                      <a:pt x="45" y="397"/>
                      <a:pt x="45" y="397"/>
                      <a:pt x="45" y="397"/>
                    </a:cubicBezTo>
                    <a:cubicBezTo>
                      <a:pt x="45" y="396"/>
                      <a:pt x="45" y="396"/>
                      <a:pt x="45" y="396"/>
                    </a:cubicBezTo>
                    <a:cubicBezTo>
                      <a:pt x="46" y="396"/>
                      <a:pt x="46" y="395"/>
                      <a:pt x="46" y="395"/>
                    </a:cubicBezTo>
                    <a:cubicBezTo>
                      <a:pt x="46" y="395"/>
                      <a:pt x="45" y="394"/>
                      <a:pt x="45" y="394"/>
                    </a:cubicBezTo>
                    <a:cubicBezTo>
                      <a:pt x="29" y="384"/>
                      <a:pt x="29" y="384"/>
                      <a:pt x="29" y="384"/>
                    </a:cubicBezTo>
                    <a:cubicBezTo>
                      <a:pt x="43" y="391"/>
                      <a:pt x="43" y="391"/>
                      <a:pt x="43" y="391"/>
                    </a:cubicBezTo>
                    <a:cubicBezTo>
                      <a:pt x="44" y="391"/>
                      <a:pt x="45" y="391"/>
                      <a:pt x="45" y="390"/>
                    </a:cubicBezTo>
                    <a:cubicBezTo>
                      <a:pt x="45" y="390"/>
                      <a:pt x="45" y="390"/>
                      <a:pt x="45" y="390"/>
                    </a:cubicBezTo>
                    <a:cubicBezTo>
                      <a:pt x="45" y="389"/>
                      <a:pt x="45" y="389"/>
                      <a:pt x="45" y="389"/>
                    </a:cubicBezTo>
                    <a:cubicBezTo>
                      <a:pt x="45" y="388"/>
                      <a:pt x="45" y="388"/>
                      <a:pt x="45" y="388"/>
                    </a:cubicBezTo>
                    <a:cubicBezTo>
                      <a:pt x="44" y="388"/>
                      <a:pt x="43" y="387"/>
                      <a:pt x="42" y="386"/>
                    </a:cubicBezTo>
                    <a:cubicBezTo>
                      <a:pt x="32" y="380"/>
                      <a:pt x="4" y="363"/>
                      <a:pt x="4" y="363"/>
                    </a:cubicBezTo>
                    <a:cubicBezTo>
                      <a:pt x="3" y="364"/>
                      <a:pt x="3" y="364"/>
                      <a:pt x="3" y="364"/>
                    </a:cubicBezTo>
                    <a:cubicBezTo>
                      <a:pt x="3" y="366"/>
                      <a:pt x="3" y="366"/>
                      <a:pt x="3" y="366"/>
                    </a:cubicBezTo>
                    <a:cubicBezTo>
                      <a:pt x="43" y="385"/>
                      <a:pt x="43" y="385"/>
                      <a:pt x="43" y="385"/>
                    </a:cubicBezTo>
                    <a:cubicBezTo>
                      <a:pt x="44" y="385"/>
                      <a:pt x="44" y="385"/>
                      <a:pt x="45" y="384"/>
                    </a:cubicBezTo>
                    <a:cubicBezTo>
                      <a:pt x="45" y="384"/>
                      <a:pt x="45" y="383"/>
                      <a:pt x="44" y="382"/>
                    </a:cubicBezTo>
                    <a:cubicBezTo>
                      <a:pt x="34" y="376"/>
                      <a:pt x="34" y="376"/>
                      <a:pt x="34" y="376"/>
                    </a:cubicBezTo>
                    <a:cubicBezTo>
                      <a:pt x="44" y="381"/>
                      <a:pt x="44" y="381"/>
                      <a:pt x="44" y="381"/>
                    </a:cubicBezTo>
                    <a:cubicBezTo>
                      <a:pt x="45" y="382"/>
                      <a:pt x="46" y="381"/>
                      <a:pt x="46" y="381"/>
                    </a:cubicBezTo>
                    <a:cubicBezTo>
                      <a:pt x="47" y="380"/>
                      <a:pt x="47" y="379"/>
                      <a:pt x="46" y="379"/>
                    </a:cubicBezTo>
                    <a:cubicBezTo>
                      <a:pt x="28" y="368"/>
                      <a:pt x="28" y="368"/>
                      <a:pt x="28" y="368"/>
                    </a:cubicBezTo>
                    <a:cubicBezTo>
                      <a:pt x="44" y="375"/>
                      <a:pt x="44" y="375"/>
                      <a:pt x="44" y="375"/>
                    </a:cubicBezTo>
                    <a:cubicBezTo>
                      <a:pt x="44" y="376"/>
                      <a:pt x="45" y="375"/>
                      <a:pt x="46" y="375"/>
                    </a:cubicBezTo>
                    <a:cubicBezTo>
                      <a:pt x="46" y="374"/>
                      <a:pt x="46" y="373"/>
                      <a:pt x="45" y="373"/>
                    </a:cubicBezTo>
                    <a:cubicBezTo>
                      <a:pt x="28" y="362"/>
                      <a:pt x="28" y="362"/>
                      <a:pt x="28" y="362"/>
                    </a:cubicBezTo>
                    <a:cubicBezTo>
                      <a:pt x="43" y="370"/>
                      <a:pt x="43" y="370"/>
                      <a:pt x="43" y="370"/>
                    </a:cubicBezTo>
                    <a:cubicBezTo>
                      <a:pt x="44" y="370"/>
                      <a:pt x="45" y="370"/>
                      <a:pt x="45" y="369"/>
                    </a:cubicBezTo>
                    <a:cubicBezTo>
                      <a:pt x="46" y="368"/>
                      <a:pt x="46" y="368"/>
                      <a:pt x="46" y="368"/>
                    </a:cubicBezTo>
                    <a:cubicBezTo>
                      <a:pt x="46" y="368"/>
                      <a:pt x="45" y="367"/>
                      <a:pt x="45" y="367"/>
                    </a:cubicBezTo>
                    <a:cubicBezTo>
                      <a:pt x="45" y="367"/>
                      <a:pt x="45" y="367"/>
                      <a:pt x="45" y="367"/>
                    </a:cubicBezTo>
                    <a:cubicBezTo>
                      <a:pt x="44" y="366"/>
                      <a:pt x="43" y="366"/>
                      <a:pt x="42" y="365"/>
                    </a:cubicBezTo>
                    <a:cubicBezTo>
                      <a:pt x="32" y="358"/>
                      <a:pt x="4" y="341"/>
                      <a:pt x="4" y="341"/>
                    </a:cubicBezTo>
                    <a:cubicBezTo>
                      <a:pt x="3" y="343"/>
                      <a:pt x="3" y="343"/>
                      <a:pt x="3" y="343"/>
                    </a:cubicBezTo>
                    <a:cubicBezTo>
                      <a:pt x="5" y="344"/>
                      <a:pt x="5" y="344"/>
                      <a:pt x="5" y="344"/>
                    </a:cubicBezTo>
                    <a:cubicBezTo>
                      <a:pt x="3" y="343"/>
                      <a:pt x="3" y="343"/>
                      <a:pt x="3" y="343"/>
                    </a:cubicBezTo>
                    <a:cubicBezTo>
                      <a:pt x="4" y="344"/>
                      <a:pt x="4" y="344"/>
                      <a:pt x="4" y="344"/>
                    </a:cubicBezTo>
                    <a:cubicBezTo>
                      <a:pt x="4" y="344"/>
                      <a:pt x="4" y="344"/>
                      <a:pt x="5" y="344"/>
                    </a:cubicBezTo>
                    <a:cubicBezTo>
                      <a:pt x="3" y="343"/>
                      <a:pt x="3" y="343"/>
                      <a:pt x="3" y="343"/>
                    </a:cubicBezTo>
                    <a:cubicBezTo>
                      <a:pt x="4" y="344"/>
                      <a:pt x="4" y="344"/>
                      <a:pt x="4" y="344"/>
                    </a:cubicBezTo>
                    <a:cubicBezTo>
                      <a:pt x="3" y="343"/>
                      <a:pt x="3" y="343"/>
                      <a:pt x="3" y="343"/>
                    </a:cubicBezTo>
                    <a:cubicBezTo>
                      <a:pt x="3" y="344"/>
                      <a:pt x="3" y="344"/>
                      <a:pt x="3" y="344"/>
                    </a:cubicBezTo>
                    <a:cubicBezTo>
                      <a:pt x="4" y="344"/>
                      <a:pt x="4" y="344"/>
                      <a:pt x="4" y="344"/>
                    </a:cubicBezTo>
                    <a:cubicBezTo>
                      <a:pt x="3" y="343"/>
                      <a:pt x="3" y="343"/>
                      <a:pt x="3" y="343"/>
                    </a:cubicBezTo>
                    <a:cubicBezTo>
                      <a:pt x="3" y="344"/>
                      <a:pt x="3" y="344"/>
                      <a:pt x="3" y="344"/>
                    </a:cubicBezTo>
                    <a:cubicBezTo>
                      <a:pt x="3" y="343"/>
                      <a:pt x="3" y="343"/>
                      <a:pt x="3" y="343"/>
                    </a:cubicBezTo>
                    <a:cubicBezTo>
                      <a:pt x="3" y="344"/>
                      <a:pt x="3" y="344"/>
                      <a:pt x="3" y="344"/>
                    </a:cubicBezTo>
                    <a:cubicBezTo>
                      <a:pt x="3" y="344"/>
                      <a:pt x="3" y="344"/>
                      <a:pt x="3" y="344"/>
                    </a:cubicBezTo>
                    <a:cubicBezTo>
                      <a:pt x="3" y="343"/>
                      <a:pt x="3" y="343"/>
                      <a:pt x="3" y="343"/>
                    </a:cubicBezTo>
                    <a:cubicBezTo>
                      <a:pt x="3" y="344"/>
                      <a:pt x="3" y="344"/>
                      <a:pt x="3" y="344"/>
                    </a:cubicBezTo>
                    <a:cubicBezTo>
                      <a:pt x="3" y="344"/>
                      <a:pt x="3" y="344"/>
                      <a:pt x="3" y="344"/>
                    </a:cubicBezTo>
                    <a:cubicBezTo>
                      <a:pt x="3" y="344"/>
                      <a:pt x="5" y="345"/>
                      <a:pt x="6" y="345"/>
                    </a:cubicBezTo>
                    <a:cubicBezTo>
                      <a:pt x="11" y="348"/>
                      <a:pt x="20" y="352"/>
                      <a:pt x="28" y="356"/>
                    </a:cubicBezTo>
                    <a:cubicBezTo>
                      <a:pt x="36" y="361"/>
                      <a:pt x="43" y="364"/>
                      <a:pt x="43" y="364"/>
                    </a:cubicBezTo>
                    <a:cubicBezTo>
                      <a:pt x="44" y="365"/>
                      <a:pt x="45" y="364"/>
                      <a:pt x="45" y="364"/>
                    </a:cubicBezTo>
                    <a:cubicBezTo>
                      <a:pt x="45" y="363"/>
                      <a:pt x="45" y="362"/>
                      <a:pt x="45" y="362"/>
                    </a:cubicBezTo>
                    <a:cubicBezTo>
                      <a:pt x="45" y="362"/>
                      <a:pt x="42" y="360"/>
                      <a:pt x="38" y="358"/>
                    </a:cubicBezTo>
                    <a:cubicBezTo>
                      <a:pt x="32" y="355"/>
                      <a:pt x="24" y="350"/>
                      <a:pt x="17" y="345"/>
                    </a:cubicBezTo>
                    <a:cubicBezTo>
                      <a:pt x="13" y="343"/>
                      <a:pt x="10" y="341"/>
                      <a:pt x="7" y="339"/>
                    </a:cubicBezTo>
                    <a:cubicBezTo>
                      <a:pt x="6" y="339"/>
                      <a:pt x="5" y="338"/>
                      <a:pt x="5" y="337"/>
                    </a:cubicBezTo>
                    <a:cubicBezTo>
                      <a:pt x="4" y="337"/>
                      <a:pt x="4" y="337"/>
                      <a:pt x="4" y="337"/>
                    </a:cubicBezTo>
                    <a:cubicBezTo>
                      <a:pt x="4" y="337"/>
                      <a:pt x="4" y="337"/>
                      <a:pt x="4" y="337"/>
                    </a:cubicBezTo>
                    <a:cubicBezTo>
                      <a:pt x="4" y="337"/>
                      <a:pt x="4" y="337"/>
                      <a:pt x="4" y="337"/>
                    </a:cubicBezTo>
                    <a:cubicBezTo>
                      <a:pt x="4" y="337"/>
                      <a:pt x="4" y="337"/>
                      <a:pt x="4" y="337"/>
                    </a:cubicBezTo>
                    <a:cubicBezTo>
                      <a:pt x="4" y="337"/>
                      <a:pt x="4" y="337"/>
                      <a:pt x="4" y="337"/>
                    </a:cubicBezTo>
                    <a:cubicBezTo>
                      <a:pt x="4" y="337"/>
                      <a:pt x="4" y="337"/>
                      <a:pt x="4" y="337"/>
                    </a:cubicBezTo>
                    <a:cubicBezTo>
                      <a:pt x="4" y="337"/>
                      <a:pt x="4" y="337"/>
                      <a:pt x="4" y="337"/>
                    </a:cubicBezTo>
                    <a:cubicBezTo>
                      <a:pt x="3" y="337"/>
                      <a:pt x="3" y="337"/>
                      <a:pt x="3" y="337"/>
                    </a:cubicBezTo>
                    <a:cubicBezTo>
                      <a:pt x="4" y="337"/>
                      <a:pt x="4" y="337"/>
                      <a:pt x="4" y="337"/>
                    </a:cubicBezTo>
                    <a:cubicBezTo>
                      <a:pt x="4" y="337"/>
                      <a:pt x="4" y="337"/>
                      <a:pt x="4" y="337"/>
                    </a:cubicBezTo>
                    <a:cubicBezTo>
                      <a:pt x="3" y="337"/>
                      <a:pt x="3" y="337"/>
                      <a:pt x="3" y="337"/>
                    </a:cubicBezTo>
                    <a:cubicBezTo>
                      <a:pt x="4" y="337"/>
                      <a:pt x="4" y="337"/>
                      <a:pt x="4" y="337"/>
                    </a:cubicBezTo>
                    <a:cubicBezTo>
                      <a:pt x="3" y="337"/>
                      <a:pt x="3" y="337"/>
                      <a:pt x="3" y="337"/>
                    </a:cubicBezTo>
                    <a:cubicBezTo>
                      <a:pt x="4" y="338"/>
                      <a:pt x="4" y="338"/>
                      <a:pt x="4" y="338"/>
                    </a:cubicBezTo>
                    <a:cubicBezTo>
                      <a:pt x="4" y="337"/>
                      <a:pt x="4" y="337"/>
                      <a:pt x="4" y="337"/>
                    </a:cubicBezTo>
                    <a:cubicBezTo>
                      <a:pt x="3" y="337"/>
                      <a:pt x="3" y="337"/>
                      <a:pt x="3" y="337"/>
                    </a:cubicBezTo>
                    <a:cubicBezTo>
                      <a:pt x="4" y="338"/>
                      <a:pt x="4" y="338"/>
                      <a:pt x="4" y="338"/>
                    </a:cubicBezTo>
                    <a:cubicBezTo>
                      <a:pt x="4" y="338"/>
                      <a:pt x="4" y="338"/>
                      <a:pt x="4" y="338"/>
                    </a:cubicBezTo>
                    <a:cubicBezTo>
                      <a:pt x="3" y="337"/>
                      <a:pt x="3" y="337"/>
                      <a:pt x="3" y="337"/>
                    </a:cubicBezTo>
                    <a:cubicBezTo>
                      <a:pt x="3" y="339"/>
                      <a:pt x="3" y="339"/>
                      <a:pt x="3" y="339"/>
                    </a:cubicBezTo>
                    <a:cubicBezTo>
                      <a:pt x="4" y="338"/>
                      <a:pt x="4" y="338"/>
                      <a:pt x="4" y="338"/>
                    </a:cubicBezTo>
                    <a:cubicBezTo>
                      <a:pt x="3" y="337"/>
                      <a:pt x="3" y="337"/>
                      <a:pt x="3" y="337"/>
                    </a:cubicBezTo>
                    <a:cubicBezTo>
                      <a:pt x="3" y="339"/>
                      <a:pt x="3" y="339"/>
                      <a:pt x="3" y="339"/>
                    </a:cubicBezTo>
                    <a:cubicBezTo>
                      <a:pt x="3" y="337"/>
                      <a:pt x="3" y="337"/>
                      <a:pt x="3" y="337"/>
                    </a:cubicBezTo>
                    <a:cubicBezTo>
                      <a:pt x="3" y="339"/>
                      <a:pt x="3" y="339"/>
                      <a:pt x="3" y="339"/>
                    </a:cubicBezTo>
                    <a:cubicBezTo>
                      <a:pt x="3" y="339"/>
                      <a:pt x="3" y="339"/>
                      <a:pt x="3" y="339"/>
                    </a:cubicBezTo>
                    <a:cubicBezTo>
                      <a:pt x="3" y="337"/>
                      <a:pt x="3" y="337"/>
                      <a:pt x="3" y="337"/>
                    </a:cubicBezTo>
                    <a:cubicBezTo>
                      <a:pt x="3" y="339"/>
                      <a:pt x="3" y="339"/>
                      <a:pt x="3" y="339"/>
                    </a:cubicBezTo>
                    <a:cubicBezTo>
                      <a:pt x="3" y="338"/>
                      <a:pt x="3" y="338"/>
                      <a:pt x="3" y="338"/>
                    </a:cubicBezTo>
                    <a:cubicBezTo>
                      <a:pt x="3" y="339"/>
                      <a:pt x="3" y="339"/>
                      <a:pt x="3" y="339"/>
                    </a:cubicBezTo>
                    <a:cubicBezTo>
                      <a:pt x="3" y="339"/>
                      <a:pt x="3" y="339"/>
                      <a:pt x="3" y="339"/>
                    </a:cubicBezTo>
                    <a:cubicBezTo>
                      <a:pt x="3" y="338"/>
                      <a:pt x="3" y="338"/>
                      <a:pt x="3" y="338"/>
                    </a:cubicBezTo>
                    <a:cubicBezTo>
                      <a:pt x="3" y="339"/>
                      <a:pt x="3" y="339"/>
                      <a:pt x="3" y="339"/>
                    </a:cubicBezTo>
                    <a:cubicBezTo>
                      <a:pt x="3" y="339"/>
                      <a:pt x="3" y="339"/>
                      <a:pt x="3" y="339"/>
                    </a:cubicBezTo>
                    <a:cubicBezTo>
                      <a:pt x="3" y="339"/>
                      <a:pt x="3" y="339"/>
                      <a:pt x="3" y="339"/>
                    </a:cubicBezTo>
                    <a:cubicBezTo>
                      <a:pt x="3" y="339"/>
                      <a:pt x="3" y="339"/>
                      <a:pt x="3" y="339"/>
                    </a:cubicBezTo>
                    <a:cubicBezTo>
                      <a:pt x="3" y="339"/>
                      <a:pt x="3" y="339"/>
                      <a:pt x="3" y="339"/>
                    </a:cubicBezTo>
                    <a:cubicBezTo>
                      <a:pt x="3" y="339"/>
                      <a:pt x="3" y="339"/>
                      <a:pt x="3" y="339"/>
                    </a:cubicBezTo>
                    <a:cubicBezTo>
                      <a:pt x="3" y="339"/>
                      <a:pt x="4" y="339"/>
                      <a:pt x="5" y="340"/>
                    </a:cubicBezTo>
                    <a:cubicBezTo>
                      <a:pt x="9" y="342"/>
                      <a:pt x="18" y="347"/>
                      <a:pt x="26" y="351"/>
                    </a:cubicBezTo>
                    <a:cubicBezTo>
                      <a:pt x="30" y="353"/>
                      <a:pt x="34" y="355"/>
                      <a:pt x="37" y="357"/>
                    </a:cubicBezTo>
                    <a:cubicBezTo>
                      <a:pt x="39" y="357"/>
                      <a:pt x="40" y="358"/>
                      <a:pt x="41" y="358"/>
                    </a:cubicBezTo>
                    <a:cubicBezTo>
                      <a:pt x="42" y="359"/>
                      <a:pt x="42" y="359"/>
                      <a:pt x="42" y="359"/>
                    </a:cubicBezTo>
                    <a:cubicBezTo>
                      <a:pt x="43" y="359"/>
                      <a:pt x="43" y="359"/>
                      <a:pt x="44" y="359"/>
                    </a:cubicBezTo>
                    <a:cubicBezTo>
                      <a:pt x="44" y="359"/>
                      <a:pt x="44" y="359"/>
                      <a:pt x="44" y="359"/>
                    </a:cubicBezTo>
                    <a:cubicBezTo>
                      <a:pt x="44" y="359"/>
                      <a:pt x="45" y="359"/>
                      <a:pt x="45" y="358"/>
                    </a:cubicBezTo>
                    <a:cubicBezTo>
                      <a:pt x="45" y="358"/>
                      <a:pt x="45" y="358"/>
                      <a:pt x="45" y="357"/>
                    </a:cubicBezTo>
                    <a:cubicBezTo>
                      <a:pt x="45" y="357"/>
                      <a:pt x="45" y="357"/>
                      <a:pt x="45" y="356"/>
                    </a:cubicBezTo>
                    <a:cubicBezTo>
                      <a:pt x="27" y="345"/>
                      <a:pt x="27" y="345"/>
                      <a:pt x="27" y="345"/>
                    </a:cubicBezTo>
                    <a:cubicBezTo>
                      <a:pt x="43" y="353"/>
                      <a:pt x="43" y="353"/>
                      <a:pt x="43" y="353"/>
                    </a:cubicBezTo>
                    <a:cubicBezTo>
                      <a:pt x="44" y="354"/>
                      <a:pt x="45" y="353"/>
                      <a:pt x="45" y="353"/>
                    </a:cubicBezTo>
                    <a:cubicBezTo>
                      <a:pt x="45" y="352"/>
                      <a:pt x="45" y="351"/>
                      <a:pt x="44" y="351"/>
                    </a:cubicBezTo>
                    <a:cubicBezTo>
                      <a:pt x="4" y="325"/>
                      <a:pt x="4" y="325"/>
                      <a:pt x="4" y="325"/>
                    </a:cubicBezTo>
                    <a:cubicBezTo>
                      <a:pt x="3" y="326"/>
                      <a:pt x="3" y="326"/>
                      <a:pt x="3" y="326"/>
                    </a:cubicBezTo>
                    <a:cubicBezTo>
                      <a:pt x="2" y="328"/>
                      <a:pt x="2" y="328"/>
                      <a:pt x="2" y="328"/>
                    </a:cubicBezTo>
                    <a:cubicBezTo>
                      <a:pt x="2" y="328"/>
                      <a:pt x="11" y="332"/>
                      <a:pt x="21" y="337"/>
                    </a:cubicBezTo>
                    <a:cubicBezTo>
                      <a:pt x="26" y="340"/>
                      <a:pt x="31" y="342"/>
                      <a:pt x="35" y="344"/>
                    </a:cubicBezTo>
                    <a:cubicBezTo>
                      <a:pt x="37" y="345"/>
                      <a:pt x="39" y="346"/>
                      <a:pt x="40" y="346"/>
                    </a:cubicBezTo>
                    <a:cubicBezTo>
                      <a:pt x="41" y="347"/>
                      <a:pt x="41" y="347"/>
                      <a:pt x="42" y="347"/>
                    </a:cubicBezTo>
                    <a:cubicBezTo>
                      <a:pt x="42" y="347"/>
                      <a:pt x="43" y="347"/>
                      <a:pt x="43" y="347"/>
                    </a:cubicBezTo>
                    <a:cubicBezTo>
                      <a:pt x="44" y="347"/>
                      <a:pt x="44" y="347"/>
                      <a:pt x="44" y="347"/>
                    </a:cubicBezTo>
                    <a:cubicBezTo>
                      <a:pt x="44" y="347"/>
                      <a:pt x="44" y="347"/>
                      <a:pt x="45" y="346"/>
                    </a:cubicBezTo>
                    <a:cubicBezTo>
                      <a:pt x="45" y="346"/>
                      <a:pt x="45" y="346"/>
                      <a:pt x="45" y="346"/>
                    </a:cubicBezTo>
                    <a:cubicBezTo>
                      <a:pt x="45" y="346"/>
                      <a:pt x="45" y="346"/>
                      <a:pt x="45" y="346"/>
                    </a:cubicBezTo>
                    <a:cubicBezTo>
                      <a:pt x="45" y="345"/>
                      <a:pt x="45" y="345"/>
                      <a:pt x="45" y="344"/>
                    </a:cubicBezTo>
                    <a:cubicBezTo>
                      <a:pt x="44" y="344"/>
                      <a:pt x="44" y="344"/>
                      <a:pt x="43" y="343"/>
                    </a:cubicBezTo>
                    <a:cubicBezTo>
                      <a:pt x="42" y="342"/>
                      <a:pt x="38" y="340"/>
                      <a:pt x="34" y="337"/>
                    </a:cubicBezTo>
                    <a:cubicBezTo>
                      <a:pt x="28" y="333"/>
                      <a:pt x="20" y="329"/>
                      <a:pt x="14" y="325"/>
                    </a:cubicBezTo>
                    <a:cubicBezTo>
                      <a:pt x="10" y="323"/>
                      <a:pt x="7" y="321"/>
                      <a:pt x="5" y="320"/>
                    </a:cubicBezTo>
                    <a:cubicBezTo>
                      <a:pt x="4" y="320"/>
                      <a:pt x="4" y="319"/>
                      <a:pt x="3" y="319"/>
                    </a:cubicBezTo>
                    <a:cubicBezTo>
                      <a:pt x="2" y="318"/>
                      <a:pt x="2" y="318"/>
                      <a:pt x="2" y="318"/>
                    </a:cubicBezTo>
                    <a:cubicBezTo>
                      <a:pt x="2" y="318"/>
                      <a:pt x="2" y="318"/>
                      <a:pt x="2" y="318"/>
                    </a:cubicBezTo>
                    <a:cubicBezTo>
                      <a:pt x="2" y="319"/>
                      <a:pt x="2" y="319"/>
                      <a:pt x="2" y="319"/>
                    </a:cubicBezTo>
                    <a:cubicBezTo>
                      <a:pt x="2" y="318"/>
                      <a:pt x="2" y="318"/>
                      <a:pt x="2" y="318"/>
                    </a:cubicBezTo>
                    <a:cubicBezTo>
                      <a:pt x="2" y="318"/>
                      <a:pt x="2" y="318"/>
                      <a:pt x="2" y="318"/>
                    </a:cubicBezTo>
                    <a:cubicBezTo>
                      <a:pt x="2" y="319"/>
                      <a:pt x="2" y="319"/>
                      <a:pt x="2" y="319"/>
                    </a:cubicBezTo>
                    <a:cubicBezTo>
                      <a:pt x="2" y="318"/>
                      <a:pt x="2" y="318"/>
                      <a:pt x="2" y="318"/>
                    </a:cubicBezTo>
                    <a:cubicBezTo>
                      <a:pt x="2" y="319"/>
                      <a:pt x="2" y="319"/>
                      <a:pt x="2" y="319"/>
                    </a:cubicBezTo>
                    <a:cubicBezTo>
                      <a:pt x="3" y="318"/>
                      <a:pt x="3" y="318"/>
                      <a:pt x="3" y="318"/>
                    </a:cubicBezTo>
                    <a:cubicBezTo>
                      <a:pt x="2" y="318"/>
                      <a:pt x="2" y="318"/>
                      <a:pt x="2" y="318"/>
                    </a:cubicBezTo>
                    <a:cubicBezTo>
                      <a:pt x="2" y="319"/>
                      <a:pt x="2" y="319"/>
                      <a:pt x="2" y="319"/>
                    </a:cubicBezTo>
                    <a:cubicBezTo>
                      <a:pt x="3" y="318"/>
                      <a:pt x="3" y="318"/>
                      <a:pt x="3" y="318"/>
                    </a:cubicBezTo>
                    <a:cubicBezTo>
                      <a:pt x="1" y="319"/>
                      <a:pt x="1" y="319"/>
                      <a:pt x="1" y="319"/>
                    </a:cubicBezTo>
                    <a:cubicBezTo>
                      <a:pt x="3" y="319"/>
                      <a:pt x="3" y="319"/>
                      <a:pt x="3" y="319"/>
                    </a:cubicBezTo>
                    <a:cubicBezTo>
                      <a:pt x="3" y="318"/>
                      <a:pt x="3" y="318"/>
                      <a:pt x="3" y="318"/>
                    </a:cubicBezTo>
                    <a:cubicBezTo>
                      <a:pt x="1" y="319"/>
                      <a:pt x="1" y="319"/>
                      <a:pt x="1" y="319"/>
                    </a:cubicBezTo>
                    <a:cubicBezTo>
                      <a:pt x="3" y="319"/>
                      <a:pt x="3" y="319"/>
                      <a:pt x="3" y="319"/>
                    </a:cubicBezTo>
                    <a:cubicBezTo>
                      <a:pt x="1" y="319"/>
                      <a:pt x="1" y="319"/>
                      <a:pt x="1" y="319"/>
                    </a:cubicBezTo>
                    <a:cubicBezTo>
                      <a:pt x="3" y="319"/>
                      <a:pt x="3" y="319"/>
                      <a:pt x="3" y="319"/>
                    </a:cubicBezTo>
                    <a:cubicBezTo>
                      <a:pt x="3" y="319"/>
                      <a:pt x="3" y="319"/>
                      <a:pt x="3" y="319"/>
                    </a:cubicBezTo>
                    <a:cubicBezTo>
                      <a:pt x="1" y="319"/>
                      <a:pt x="1" y="319"/>
                      <a:pt x="1" y="319"/>
                    </a:cubicBezTo>
                    <a:cubicBezTo>
                      <a:pt x="3" y="319"/>
                      <a:pt x="3" y="319"/>
                      <a:pt x="3" y="319"/>
                    </a:cubicBezTo>
                    <a:cubicBezTo>
                      <a:pt x="1" y="319"/>
                      <a:pt x="1" y="319"/>
                      <a:pt x="1" y="319"/>
                    </a:cubicBezTo>
                    <a:cubicBezTo>
                      <a:pt x="1" y="321"/>
                      <a:pt x="1" y="321"/>
                      <a:pt x="1" y="321"/>
                    </a:cubicBezTo>
                    <a:cubicBezTo>
                      <a:pt x="43" y="342"/>
                      <a:pt x="43" y="342"/>
                      <a:pt x="43" y="342"/>
                    </a:cubicBezTo>
                    <a:cubicBezTo>
                      <a:pt x="44" y="342"/>
                      <a:pt x="45" y="342"/>
                      <a:pt x="45" y="341"/>
                    </a:cubicBezTo>
                    <a:cubicBezTo>
                      <a:pt x="45" y="340"/>
                      <a:pt x="45" y="340"/>
                      <a:pt x="44" y="339"/>
                    </a:cubicBezTo>
                    <a:cubicBezTo>
                      <a:pt x="44" y="339"/>
                      <a:pt x="42" y="338"/>
                      <a:pt x="38" y="335"/>
                    </a:cubicBezTo>
                    <a:cubicBezTo>
                      <a:pt x="33" y="332"/>
                      <a:pt x="24" y="327"/>
                      <a:pt x="17" y="323"/>
                    </a:cubicBezTo>
                    <a:cubicBezTo>
                      <a:pt x="14" y="320"/>
                      <a:pt x="11" y="318"/>
                      <a:pt x="8" y="317"/>
                    </a:cubicBezTo>
                    <a:cubicBezTo>
                      <a:pt x="7" y="316"/>
                      <a:pt x="6" y="316"/>
                      <a:pt x="6" y="315"/>
                    </a:cubicBezTo>
                    <a:cubicBezTo>
                      <a:pt x="5" y="315"/>
                      <a:pt x="5" y="315"/>
                      <a:pt x="5" y="315"/>
                    </a:cubicBezTo>
                    <a:cubicBezTo>
                      <a:pt x="5" y="315"/>
                      <a:pt x="5" y="315"/>
                      <a:pt x="5" y="315"/>
                    </a:cubicBezTo>
                    <a:cubicBezTo>
                      <a:pt x="5" y="315"/>
                      <a:pt x="5" y="315"/>
                      <a:pt x="5" y="315"/>
                    </a:cubicBezTo>
                    <a:cubicBezTo>
                      <a:pt x="4" y="315"/>
                      <a:pt x="4" y="315"/>
                      <a:pt x="4" y="315"/>
                    </a:cubicBezTo>
                    <a:cubicBezTo>
                      <a:pt x="5" y="315"/>
                      <a:pt x="5" y="315"/>
                      <a:pt x="5" y="315"/>
                    </a:cubicBezTo>
                    <a:cubicBezTo>
                      <a:pt x="5" y="315"/>
                      <a:pt x="5" y="315"/>
                      <a:pt x="5" y="315"/>
                    </a:cubicBezTo>
                    <a:cubicBezTo>
                      <a:pt x="4" y="315"/>
                      <a:pt x="4" y="315"/>
                      <a:pt x="4" y="315"/>
                    </a:cubicBezTo>
                    <a:cubicBezTo>
                      <a:pt x="5" y="315"/>
                      <a:pt x="5" y="315"/>
                      <a:pt x="5" y="315"/>
                    </a:cubicBezTo>
                    <a:cubicBezTo>
                      <a:pt x="4" y="316"/>
                      <a:pt x="4" y="316"/>
                      <a:pt x="4" y="316"/>
                    </a:cubicBezTo>
                    <a:cubicBezTo>
                      <a:pt x="5" y="316"/>
                      <a:pt x="5" y="316"/>
                      <a:pt x="5" y="316"/>
                    </a:cubicBezTo>
                    <a:cubicBezTo>
                      <a:pt x="5" y="315"/>
                      <a:pt x="5" y="315"/>
                      <a:pt x="5" y="315"/>
                    </a:cubicBezTo>
                    <a:cubicBezTo>
                      <a:pt x="4" y="316"/>
                      <a:pt x="4" y="316"/>
                      <a:pt x="4" y="316"/>
                    </a:cubicBezTo>
                    <a:cubicBezTo>
                      <a:pt x="5" y="316"/>
                      <a:pt x="5" y="316"/>
                      <a:pt x="5" y="316"/>
                    </a:cubicBezTo>
                    <a:cubicBezTo>
                      <a:pt x="4" y="316"/>
                      <a:pt x="4" y="316"/>
                      <a:pt x="4" y="316"/>
                    </a:cubicBezTo>
                    <a:cubicBezTo>
                      <a:pt x="5" y="316"/>
                      <a:pt x="5" y="316"/>
                      <a:pt x="5" y="316"/>
                    </a:cubicBezTo>
                    <a:cubicBezTo>
                      <a:pt x="5" y="316"/>
                      <a:pt x="5" y="316"/>
                      <a:pt x="5" y="316"/>
                    </a:cubicBezTo>
                    <a:cubicBezTo>
                      <a:pt x="4" y="316"/>
                      <a:pt x="4" y="316"/>
                      <a:pt x="4" y="316"/>
                    </a:cubicBezTo>
                    <a:cubicBezTo>
                      <a:pt x="5" y="316"/>
                      <a:pt x="5" y="316"/>
                      <a:pt x="5" y="316"/>
                    </a:cubicBezTo>
                    <a:cubicBezTo>
                      <a:pt x="4" y="315"/>
                      <a:pt x="4" y="315"/>
                      <a:pt x="4" y="315"/>
                    </a:cubicBezTo>
                    <a:cubicBezTo>
                      <a:pt x="3" y="317"/>
                      <a:pt x="3" y="317"/>
                      <a:pt x="3" y="317"/>
                    </a:cubicBezTo>
                    <a:cubicBezTo>
                      <a:pt x="3" y="317"/>
                      <a:pt x="13" y="322"/>
                      <a:pt x="24" y="327"/>
                    </a:cubicBezTo>
                    <a:cubicBezTo>
                      <a:pt x="29" y="330"/>
                      <a:pt x="34" y="332"/>
                      <a:pt x="38" y="334"/>
                    </a:cubicBezTo>
                    <a:cubicBezTo>
                      <a:pt x="40" y="335"/>
                      <a:pt x="41" y="336"/>
                      <a:pt x="43" y="337"/>
                    </a:cubicBezTo>
                    <a:cubicBezTo>
                      <a:pt x="43" y="337"/>
                      <a:pt x="44" y="337"/>
                      <a:pt x="44" y="337"/>
                    </a:cubicBezTo>
                    <a:cubicBezTo>
                      <a:pt x="45" y="338"/>
                      <a:pt x="45" y="338"/>
                      <a:pt x="45" y="338"/>
                    </a:cubicBezTo>
                    <a:cubicBezTo>
                      <a:pt x="45" y="338"/>
                      <a:pt x="45" y="338"/>
                      <a:pt x="45" y="338"/>
                    </a:cubicBezTo>
                    <a:cubicBezTo>
                      <a:pt x="45" y="338"/>
                      <a:pt x="45" y="338"/>
                      <a:pt x="45" y="338"/>
                    </a:cubicBezTo>
                    <a:cubicBezTo>
                      <a:pt x="46" y="338"/>
                      <a:pt x="46" y="338"/>
                      <a:pt x="46" y="337"/>
                    </a:cubicBezTo>
                    <a:cubicBezTo>
                      <a:pt x="47" y="337"/>
                      <a:pt x="47" y="336"/>
                      <a:pt x="47" y="336"/>
                    </a:cubicBezTo>
                    <a:cubicBezTo>
                      <a:pt x="47" y="336"/>
                      <a:pt x="46" y="335"/>
                      <a:pt x="46" y="335"/>
                    </a:cubicBezTo>
                    <a:cubicBezTo>
                      <a:pt x="23" y="320"/>
                      <a:pt x="23" y="320"/>
                      <a:pt x="23" y="320"/>
                    </a:cubicBezTo>
                    <a:cubicBezTo>
                      <a:pt x="44" y="330"/>
                      <a:pt x="44" y="330"/>
                      <a:pt x="44" y="330"/>
                    </a:cubicBezTo>
                    <a:cubicBezTo>
                      <a:pt x="44" y="330"/>
                      <a:pt x="45" y="330"/>
                      <a:pt x="46" y="329"/>
                    </a:cubicBezTo>
                    <a:cubicBezTo>
                      <a:pt x="46" y="328"/>
                      <a:pt x="46" y="328"/>
                      <a:pt x="45" y="327"/>
                    </a:cubicBezTo>
                    <a:cubicBezTo>
                      <a:pt x="45" y="327"/>
                      <a:pt x="42" y="326"/>
                      <a:pt x="38" y="323"/>
                    </a:cubicBezTo>
                    <a:cubicBezTo>
                      <a:pt x="32" y="320"/>
                      <a:pt x="23" y="314"/>
                      <a:pt x="16" y="310"/>
                    </a:cubicBezTo>
                    <a:cubicBezTo>
                      <a:pt x="12" y="307"/>
                      <a:pt x="9" y="305"/>
                      <a:pt x="6" y="304"/>
                    </a:cubicBezTo>
                    <a:cubicBezTo>
                      <a:pt x="5" y="303"/>
                      <a:pt x="4" y="302"/>
                      <a:pt x="4" y="302"/>
                    </a:cubicBezTo>
                    <a:cubicBezTo>
                      <a:pt x="3" y="301"/>
                      <a:pt x="3" y="301"/>
                      <a:pt x="3" y="301"/>
                    </a:cubicBezTo>
                    <a:cubicBezTo>
                      <a:pt x="3" y="301"/>
                      <a:pt x="3" y="301"/>
                      <a:pt x="3" y="301"/>
                    </a:cubicBezTo>
                    <a:cubicBezTo>
                      <a:pt x="3" y="301"/>
                      <a:pt x="3" y="301"/>
                      <a:pt x="3" y="301"/>
                    </a:cubicBezTo>
                    <a:cubicBezTo>
                      <a:pt x="3" y="301"/>
                      <a:pt x="3" y="301"/>
                      <a:pt x="3" y="301"/>
                    </a:cubicBezTo>
                    <a:cubicBezTo>
                      <a:pt x="3" y="301"/>
                      <a:pt x="3" y="301"/>
                      <a:pt x="3" y="301"/>
                    </a:cubicBezTo>
                    <a:cubicBezTo>
                      <a:pt x="3" y="301"/>
                      <a:pt x="3" y="301"/>
                      <a:pt x="3" y="301"/>
                    </a:cubicBezTo>
                    <a:cubicBezTo>
                      <a:pt x="3" y="301"/>
                      <a:pt x="3" y="301"/>
                      <a:pt x="3" y="301"/>
                    </a:cubicBezTo>
                    <a:cubicBezTo>
                      <a:pt x="2" y="302"/>
                      <a:pt x="2" y="302"/>
                      <a:pt x="2" y="302"/>
                    </a:cubicBezTo>
                    <a:cubicBezTo>
                      <a:pt x="3" y="302"/>
                      <a:pt x="3" y="302"/>
                      <a:pt x="3" y="302"/>
                    </a:cubicBezTo>
                    <a:cubicBezTo>
                      <a:pt x="3" y="301"/>
                      <a:pt x="3" y="301"/>
                      <a:pt x="3" y="301"/>
                    </a:cubicBezTo>
                    <a:cubicBezTo>
                      <a:pt x="2" y="302"/>
                      <a:pt x="2" y="302"/>
                      <a:pt x="2" y="302"/>
                    </a:cubicBezTo>
                    <a:cubicBezTo>
                      <a:pt x="3" y="302"/>
                      <a:pt x="3" y="302"/>
                      <a:pt x="3" y="302"/>
                    </a:cubicBezTo>
                    <a:cubicBezTo>
                      <a:pt x="2" y="302"/>
                      <a:pt x="2" y="302"/>
                      <a:pt x="2" y="302"/>
                    </a:cubicBezTo>
                    <a:cubicBezTo>
                      <a:pt x="3" y="303"/>
                      <a:pt x="3" y="303"/>
                      <a:pt x="3" y="303"/>
                    </a:cubicBezTo>
                    <a:cubicBezTo>
                      <a:pt x="3" y="302"/>
                      <a:pt x="3" y="302"/>
                      <a:pt x="3" y="302"/>
                    </a:cubicBezTo>
                    <a:cubicBezTo>
                      <a:pt x="2" y="302"/>
                      <a:pt x="2" y="302"/>
                      <a:pt x="2" y="302"/>
                    </a:cubicBezTo>
                    <a:cubicBezTo>
                      <a:pt x="3" y="303"/>
                      <a:pt x="3" y="303"/>
                      <a:pt x="3" y="303"/>
                    </a:cubicBezTo>
                    <a:cubicBezTo>
                      <a:pt x="3" y="303"/>
                      <a:pt x="3" y="303"/>
                      <a:pt x="3" y="303"/>
                    </a:cubicBezTo>
                    <a:cubicBezTo>
                      <a:pt x="2" y="302"/>
                      <a:pt x="2" y="302"/>
                      <a:pt x="2" y="302"/>
                    </a:cubicBezTo>
                    <a:cubicBezTo>
                      <a:pt x="2" y="303"/>
                      <a:pt x="2" y="303"/>
                      <a:pt x="2" y="303"/>
                    </a:cubicBezTo>
                    <a:cubicBezTo>
                      <a:pt x="2" y="303"/>
                      <a:pt x="3" y="303"/>
                      <a:pt x="3" y="303"/>
                    </a:cubicBezTo>
                    <a:cubicBezTo>
                      <a:pt x="2" y="302"/>
                      <a:pt x="2" y="302"/>
                      <a:pt x="2" y="302"/>
                    </a:cubicBezTo>
                    <a:cubicBezTo>
                      <a:pt x="2" y="303"/>
                      <a:pt x="2" y="303"/>
                      <a:pt x="2" y="303"/>
                    </a:cubicBezTo>
                    <a:cubicBezTo>
                      <a:pt x="2" y="302"/>
                      <a:pt x="2" y="302"/>
                      <a:pt x="2" y="302"/>
                    </a:cubicBezTo>
                    <a:cubicBezTo>
                      <a:pt x="2" y="303"/>
                      <a:pt x="2" y="303"/>
                      <a:pt x="2" y="303"/>
                    </a:cubicBezTo>
                    <a:cubicBezTo>
                      <a:pt x="2" y="303"/>
                      <a:pt x="2" y="303"/>
                      <a:pt x="2" y="303"/>
                    </a:cubicBezTo>
                    <a:cubicBezTo>
                      <a:pt x="2" y="302"/>
                      <a:pt x="2" y="302"/>
                      <a:pt x="2" y="302"/>
                    </a:cubicBezTo>
                    <a:cubicBezTo>
                      <a:pt x="2" y="303"/>
                      <a:pt x="2" y="303"/>
                      <a:pt x="2" y="303"/>
                    </a:cubicBezTo>
                    <a:cubicBezTo>
                      <a:pt x="2" y="302"/>
                      <a:pt x="2" y="302"/>
                      <a:pt x="2" y="302"/>
                    </a:cubicBezTo>
                    <a:cubicBezTo>
                      <a:pt x="2" y="303"/>
                      <a:pt x="2" y="303"/>
                      <a:pt x="2" y="303"/>
                    </a:cubicBezTo>
                    <a:cubicBezTo>
                      <a:pt x="2" y="303"/>
                      <a:pt x="2" y="303"/>
                      <a:pt x="2" y="303"/>
                    </a:cubicBezTo>
                    <a:cubicBezTo>
                      <a:pt x="2" y="302"/>
                      <a:pt x="2" y="302"/>
                      <a:pt x="2" y="302"/>
                    </a:cubicBezTo>
                    <a:cubicBezTo>
                      <a:pt x="2" y="303"/>
                      <a:pt x="2" y="303"/>
                      <a:pt x="2" y="303"/>
                    </a:cubicBezTo>
                    <a:cubicBezTo>
                      <a:pt x="2" y="303"/>
                      <a:pt x="2" y="303"/>
                      <a:pt x="2" y="304"/>
                    </a:cubicBezTo>
                    <a:cubicBezTo>
                      <a:pt x="6" y="305"/>
                      <a:pt x="16" y="310"/>
                      <a:pt x="26" y="314"/>
                    </a:cubicBezTo>
                    <a:cubicBezTo>
                      <a:pt x="31" y="316"/>
                      <a:pt x="35" y="319"/>
                      <a:pt x="39" y="320"/>
                    </a:cubicBezTo>
                    <a:cubicBezTo>
                      <a:pt x="42" y="322"/>
                      <a:pt x="44" y="323"/>
                      <a:pt x="44" y="323"/>
                    </a:cubicBezTo>
                    <a:cubicBezTo>
                      <a:pt x="45" y="323"/>
                      <a:pt x="46" y="323"/>
                      <a:pt x="46" y="322"/>
                    </a:cubicBezTo>
                    <a:cubicBezTo>
                      <a:pt x="47" y="322"/>
                      <a:pt x="46" y="321"/>
                      <a:pt x="46" y="320"/>
                    </a:cubicBezTo>
                    <a:cubicBezTo>
                      <a:pt x="4" y="294"/>
                      <a:pt x="4" y="294"/>
                      <a:pt x="4" y="294"/>
                    </a:cubicBezTo>
                    <a:cubicBezTo>
                      <a:pt x="3" y="296"/>
                      <a:pt x="3" y="296"/>
                      <a:pt x="3" y="296"/>
                    </a:cubicBezTo>
                    <a:cubicBezTo>
                      <a:pt x="5" y="296"/>
                      <a:pt x="5" y="296"/>
                      <a:pt x="5" y="296"/>
                    </a:cubicBezTo>
                    <a:cubicBezTo>
                      <a:pt x="4" y="296"/>
                      <a:pt x="4" y="296"/>
                      <a:pt x="4" y="296"/>
                    </a:cubicBezTo>
                    <a:cubicBezTo>
                      <a:pt x="4" y="297"/>
                      <a:pt x="4" y="297"/>
                      <a:pt x="4" y="297"/>
                    </a:cubicBezTo>
                    <a:cubicBezTo>
                      <a:pt x="5" y="296"/>
                      <a:pt x="5" y="296"/>
                      <a:pt x="5" y="296"/>
                    </a:cubicBezTo>
                    <a:cubicBezTo>
                      <a:pt x="4" y="296"/>
                      <a:pt x="4" y="296"/>
                      <a:pt x="4" y="296"/>
                    </a:cubicBezTo>
                    <a:cubicBezTo>
                      <a:pt x="4" y="297"/>
                      <a:pt x="4" y="297"/>
                      <a:pt x="4" y="297"/>
                    </a:cubicBezTo>
                    <a:cubicBezTo>
                      <a:pt x="4" y="296"/>
                      <a:pt x="4" y="296"/>
                      <a:pt x="4" y="296"/>
                    </a:cubicBezTo>
                    <a:cubicBezTo>
                      <a:pt x="4" y="297"/>
                      <a:pt x="4" y="297"/>
                      <a:pt x="4" y="297"/>
                    </a:cubicBezTo>
                    <a:cubicBezTo>
                      <a:pt x="4" y="297"/>
                      <a:pt x="4" y="297"/>
                      <a:pt x="4" y="297"/>
                    </a:cubicBezTo>
                    <a:cubicBezTo>
                      <a:pt x="4" y="296"/>
                      <a:pt x="4" y="296"/>
                      <a:pt x="4" y="296"/>
                    </a:cubicBezTo>
                    <a:cubicBezTo>
                      <a:pt x="4" y="297"/>
                      <a:pt x="4" y="297"/>
                      <a:pt x="4" y="297"/>
                    </a:cubicBezTo>
                    <a:cubicBezTo>
                      <a:pt x="4" y="297"/>
                      <a:pt x="4" y="297"/>
                      <a:pt x="4" y="297"/>
                    </a:cubicBezTo>
                    <a:cubicBezTo>
                      <a:pt x="4" y="297"/>
                      <a:pt x="4" y="297"/>
                      <a:pt x="4" y="297"/>
                    </a:cubicBezTo>
                    <a:cubicBezTo>
                      <a:pt x="4" y="297"/>
                      <a:pt x="4" y="297"/>
                      <a:pt x="4" y="297"/>
                    </a:cubicBezTo>
                    <a:cubicBezTo>
                      <a:pt x="4" y="297"/>
                      <a:pt x="4" y="297"/>
                      <a:pt x="4" y="297"/>
                    </a:cubicBezTo>
                    <a:cubicBezTo>
                      <a:pt x="4" y="297"/>
                      <a:pt x="4" y="297"/>
                      <a:pt x="4" y="297"/>
                    </a:cubicBezTo>
                    <a:cubicBezTo>
                      <a:pt x="4" y="297"/>
                      <a:pt x="5" y="297"/>
                      <a:pt x="6" y="298"/>
                    </a:cubicBezTo>
                    <a:cubicBezTo>
                      <a:pt x="10" y="300"/>
                      <a:pt x="19" y="304"/>
                      <a:pt x="27" y="308"/>
                    </a:cubicBezTo>
                    <a:cubicBezTo>
                      <a:pt x="31" y="310"/>
                      <a:pt x="35" y="312"/>
                      <a:pt x="37" y="313"/>
                    </a:cubicBezTo>
                    <a:cubicBezTo>
                      <a:pt x="39" y="314"/>
                      <a:pt x="40" y="315"/>
                      <a:pt x="41" y="315"/>
                    </a:cubicBezTo>
                    <a:cubicBezTo>
                      <a:pt x="41" y="315"/>
                      <a:pt x="42" y="316"/>
                      <a:pt x="42" y="316"/>
                    </a:cubicBezTo>
                    <a:cubicBezTo>
                      <a:pt x="42" y="316"/>
                      <a:pt x="42" y="316"/>
                      <a:pt x="42" y="316"/>
                    </a:cubicBezTo>
                    <a:cubicBezTo>
                      <a:pt x="43" y="316"/>
                      <a:pt x="43" y="316"/>
                      <a:pt x="43" y="316"/>
                    </a:cubicBezTo>
                    <a:cubicBezTo>
                      <a:pt x="44" y="316"/>
                      <a:pt x="44" y="316"/>
                      <a:pt x="44" y="316"/>
                    </a:cubicBezTo>
                    <a:cubicBezTo>
                      <a:pt x="44" y="316"/>
                      <a:pt x="44" y="316"/>
                      <a:pt x="44" y="315"/>
                    </a:cubicBezTo>
                    <a:cubicBezTo>
                      <a:pt x="45" y="315"/>
                      <a:pt x="45" y="314"/>
                      <a:pt x="45" y="314"/>
                    </a:cubicBezTo>
                    <a:cubicBezTo>
                      <a:pt x="45" y="314"/>
                      <a:pt x="44" y="313"/>
                      <a:pt x="44" y="313"/>
                    </a:cubicBezTo>
                    <a:cubicBezTo>
                      <a:pt x="32" y="306"/>
                      <a:pt x="32" y="306"/>
                      <a:pt x="32" y="306"/>
                    </a:cubicBezTo>
                    <a:cubicBezTo>
                      <a:pt x="44" y="312"/>
                      <a:pt x="44" y="312"/>
                      <a:pt x="44" y="312"/>
                    </a:cubicBezTo>
                    <a:cubicBezTo>
                      <a:pt x="44" y="312"/>
                      <a:pt x="45" y="312"/>
                      <a:pt x="45" y="312"/>
                    </a:cubicBezTo>
                    <a:cubicBezTo>
                      <a:pt x="45" y="311"/>
                      <a:pt x="46" y="311"/>
                      <a:pt x="46" y="310"/>
                    </a:cubicBezTo>
                    <a:cubicBezTo>
                      <a:pt x="46" y="310"/>
                      <a:pt x="45" y="309"/>
                      <a:pt x="45" y="309"/>
                    </a:cubicBezTo>
                    <a:cubicBezTo>
                      <a:pt x="45" y="309"/>
                      <a:pt x="45" y="309"/>
                      <a:pt x="45" y="309"/>
                    </a:cubicBezTo>
                    <a:cubicBezTo>
                      <a:pt x="45" y="309"/>
                      <a:pt x="45" y="309"/>
                      <a:pt x="44" y="308"/>
                    </a:cubicBezTo>
                    <a:cubicBezTo>
                      <a:pt x="38" y="304"/>
                      <a:pt x="3" y="283"/>
                      <a:pt x="3" y="283"/>
                    </a:cubicBezTo>
                    <a:cubicBezTo>
                      <a:pt x="2" y="284"/>
                      <a:pt x="2" y="284"/>
                      <a:pt x="2" y="284"/>
                    </a:cubicBezTo>
                    <a:cubicBezTo>
                      <a:pt x="1" y="285"/>
                      <a:pt x="1" y="285"/>
                      <a:pt x="1" y="285"/>
                    </a:cubicBezTo>
                    <a:cubicBezTo>
                      <a:pt x="1" y="285"/>
                      <a:pt x="12" y="290"/>
                      <a:pt x="22" y="295"/>
                    </a:cubicBezTo>
                    <a:cubicBezTo>
                      <a:pt x="27" y="298"/>
                      <a:pt x="33" y="300"/>
                      <a:pt x="37" y="302"/>
                    </a:cubicBezTo>
                    <a:cubicBezTo>
                      <a:pt x="39" y="303"/>
                      <a:pt x="40" y="304"/>
                      <a:pt x="42" y="304"/>
                    </a:cubicBezTo>
                    <a:cubicBezTo>
                      <a:pt x="42" y="305"/>
                      <a:pt x="43" y="305"/>
                      <a:pt x="43" y="305"/>
                    </a:cubicBezTo>
                    <a:cubicBezTo>
                      <a:pt x="44" y="305"/>
                      <a:pt x="44" y="305"/>
                      <a:pt x="44" y="305"/>
                    </a:cubicBezTo>
                    <a:cubicBezTo>
                      <a:pt x="44" y="305"/>
                      <a:pt x="44" y="305"/>
                      <a:pt x="44" y="305"/>
                    </a:cubicBezTo>
                    <a:cubicBezTo>
                      <a:pt x="45" y="305"/>
                      <a:pt x="45" y="305"/>
                      <a:pt x="45" y="305"/>
                    </a:cubicBezTo>
                    <a:cubicBezTo>
                      <a:pt x="45" y="305"/>
                      <a:pt x="45" y="305"/>
                      <a:pt x="46" y="305"/>
                    </a:cubicBezTo>
                    <a:cubicBezTo>
                      <a:pt x="46" y="304"/>
                      <a:pt x="46" y="304"/>
                      <a:pt x="46" y="304"/>
                    </a:cubicBezTo>
                    <a:cubicBezTo>
                      <a:pt x="46" y="303"/>
                      <a:pt x="46" y="303"/>
                      <a:pt x="46" y="303"/>
                    </a:cubicBezTo>
                    <a:cubicBezTo>
                      <a:pt x="45" y="303"/>
                      <a:pt x="45" y="303"/>
                      <a:pt x="45" y="303"/>
                    </a:cubicBezTo>
                    <a:cubicBezTo>
                      <a:pt x="45" y="302"/>
                      <a:pt x="45" y="302"/>
                      <a:pt x="44" y="302"/>
                    </a:cubicBezTo>
                    <a:cubicBezTo>
                      <a:pt x="41" y="300"/>
                      <a:pt x="31" y="294"/>
                      <a:pt x="21" y="288"/>
                    </a:cubicBezTo>
                    <a:cubicBezTo>
                      <a:pt x="16" y="285"/>
                      <a:pt x="12" y="282"/>
                      <a:pt x="8" y="280"/>
                    </a:cubicBezTo>
                    <a:cubicBezTo>
                      <a:pt x="7" y="279"/>
                      <a:pt x="5" y="278"/>
                      <a:pt x="4" y="277"/>
                    </a:cubicBezTo>
                    <a:cubicBezTo>
                      <a:pt x="4" y="277"/>
                      <a:pt x="4" y="277"/>
                      <a:pt x="3" y="277"/>
                    </a:cubicBezTo>
                    <a:cubicBezTo>
                      <a:pt x="3" y="277"/>
                      <a:pt x="3" y="277"/>
                      <a:pt x="3" y="277"/>
                    </a:cubicBezTo>
                    <a:cubicBezTo>
                      <a:pt x="3" y="277"/>
                      <a:pt x="3" y="277"/>
                      <a:pt x="3" y="277"/>
                    </a:cubicBezTo>
                    <a:cubicBezTo>
                      <a:pt x="2" y="277"/>
                      <a:pt x="2" y="277"/>
                      <a:pt x="2" y="277"/>
                    </a:cubicBezTo>
                    <a:cubicBezTo>
                      <a:pt x="3" y="277"/>
                      <a:pt x="3" y="277"/>
                      <a:pt x="3" y="277"/>
                    </a:cubicBezTo>
                    <a:cubicBezTo>
                      <a:pt x="3" y="277"/>
                      <a:pt x="3" y="277"/>
                      <a:pt x="3" y="277"/>
                    </a:cubicBezTo>
                    <a:cubicBezTo>
                      <a:pt x="2" y="277"/>
                      <a:pt x="2" y="277"/>
                      <a:pt x="2" y="277"/>
                    </a:cubicBezTo>
                    <a:cubicBezTo>
                      <a:pt x="3" y="277"/>
                      <a:pt x="3" y="277"/>
                      <a:pt x="3" y="277"/>
                    </a:cubicBezTo>
                    <a:cubicBezTo>
                      <a:pt x="2" y="277"/>
                      <a:pt x="2" y="277"/>
                      <a:pt x="2" y="277"/>
                    </a:cubicBezTo>
                    <a:cubicBezTo>
                      <a:pt x="3" y="278"/>
                      <a:pt x="3" y="278"/>
                      <a:pt x="3" y="278"/>
                    </a:cubicBezTo>
                    <a:cubicBezTo>
                      <a:pt x="3" y="277"/>
                      <a:pt x="3" y="277"/>
                      <a:pt x="3" y="277"/>
                    </a:cubicBezTo>
                    <a:cubicBezTo>
                      <a:pt x="2" y="277"/>
                      <a:pt x="2" y="277"/>
                      <a:pt x="2" y="277"/>
                    </a:cubicBezTo>
                    <a:cubicBezTo>
                      <a:pt x="3" y="278"/>
                      <a:pt x="3" y="278"/>
                      <a:pt x="3" y="278"/>
                    </a:cubicBezTo>
                    <a:cubicBezTo>
                      <a:pt x="3" y="278"/>
                      <a:pt x="3" y="278"/>
                      <a:pt x="3" y="278"/>
                    </a:cubicBezTo>
                    <a:cubicBezTo>
                      <a:pt x="2" y="277"/>
                      <a:pt x="2" y="277"/>
                      <a:pt x="2" y="277"/>
                    </a:cubicBezTo>
                    <a:cubicBezTo>
                      <a:pt x="2" y="279"/>
                      <a:pt x="2" y="279"/>
                      <a:pt x="2" y="279"/>
                    </a:cubicBezTo>
                    <a:cubicBezTo>
                      <a:pt x="3" y="278"/>
                      <a:pt x="3" y="278"/>
                      <a:pt x="3" y="278"/>
                    </a:cubicBezTo>
                    <a:cubicBezTo>
                      <a:pt x="2" y="277"/>
                      <a:pt x="2" y="277"/>
                      <a:pt x="2" y="277"/>
                    </a:cubicBezTo>
                    <a:cubicBezTo>
                      <a:pt x="2" y="279"/>
                      <a:pt x="2" y="279"/>
                      <a:pt x="2" y="279"/>
                    </a:cubicBezTo>
                    <a:cubicBezTo>
                      <a:pt x="2" y="277"/>
                      <a:pt x="2" y="277"/>
                      <a:pt x="2" y="277"/>
                    </a:cubicBezTo>
                    <a:cubicBezTo>
                      <a:pt x="2" y="279"/>
                      <a:pt x="2" y="279"/>
                      <a:pt x="2" y="279"/>
                    </a:cubicBezTo>
                    <a:cubicBezTo>
                      <a:pt x="2" y="279"/>
                      <a:pt x="2" y="279"/>
                      <a:pt x="2" y="279"/>
                    </a:cubicBezTo>
                    <a:cubicBezTo>
                      <a:pt x="2" y="277"/>
                      <a:pt x="2" y="277"/>
                      <a:pt x="2" y="277"/>
                    </a:cubicBezTo>
                    <a:cubicBezTo>
                      <a:pt x="2" y="279"/>
                      <a:pt x="2" y="279"/>
                      <a:pt x="2" y="279"/>
                    </a:cubicBezTo>
                    <a:cubicBezTo>
                      <a:pt x="2" y="278"/>
                      <a:pt x="2" y="278"/>
                      <a:pt x="2" y="278"/>
                    </a:cubicBezTo>
                    <a:cubicBezTo>
                      <a:pt x="2" y="279"/>
                      <a:pt x="2" y="279"/>
                      <a:pt x="2" y="279"/>
                    </a:cubicBezTo>
                    <a:cubicBezTo>
                      <a:pt x="2" y="279"/>
                      <a:pt x="2" y="279"/>
                      <a:pt x="2" y="279"/>
                    </a:cubicBezTo>
                    <a:cubicBezTo>
                      <a:pt x="2" y="278"/>
                      <a:pt x="2" y="278"/>
                      <a:pt x="2" y="278"/>
                    </a:cubicBezTo>
                    <a:cubicBezTo>
                      <a:pt x="2" y="279"/>
                      <a:pt x="2" y="279"/>
                      <a:pt x="2" y="279"/>
                    </a:cubicBezTo>
                    <a:cubicBezTo>
                      <a:pt x="2" y="279"/>
                      <a:pt x="2" y="279"/>
                      <a:pt x="2" y="279"/>
                    </a:cubicBezTo>
                    <a:cubicBezTo>
                      <a:pt x="2" y="279"/>
                      <a:pt x="3" y="279"/>
                      <a:pt x="5" y="280"/>
                    </a:cubicBezTo>
                    <a:cubicBezTo>
                      <a:pt x="9" y="282"/>
                      <a:pt x="19" y="287"/>
                      <a:pt x="28" y="291"/>
                    </a:cubicBezTo>
                    <a:cubicBezTo>
                      <a:pt x="32" y="294"/>
                      <a:pt x="36" y="296"/>
                      <a:pt x="39" y="297"/>
                    </a:cubicBezTo>
                    <a:cubicBezTo>
                      <a:pt x="41" y="298"/>
                      <a:pt x="42" y="298"/>
                      <a:pt x="43" y="299"/>
                    </a:cubicBezTo>
                    <a:cubicBezTo>
                      <a:pt x="43" y="299"/>
                      <a:pt x="44" y="299"/>
                      <a:pt x="44" y="299"/>
                    </a:cubicBezTo>
                    <a:cubicBezTo>
                      <a:pt x="45" y="299"/>
                      <a:pt x="45" y="299"/>
                      <a:pt x="45" y="299"/>
                    </a:cubicBezTo>
                    <a:cubicBezTo>
                      <a:pt x="45" y="300"/>
                      <a:pt x="45" y="300"/>
                      <a:pt x="45" y="300"/>
                    </a:cubicBezTo>
                    <a:cubicBezTo>
                      <a:pt x="46" y="300"/>
                      <a:pt x="46" y="300"/>
                      <a:pt x="46" y="300"/>
                    </a:cubicBezTo>
                    <a:cubicBezTo>
                      <a:pt x="46" y="299"/>
                      <a:pt x="46" y="299"/>
                      <a:pt x="46" y="299"/>
                    </a:cubicBezTo>
                    <a:cubicBezTo>
                      <a:pt x="47" y="299"/>
                      <a:pt x="47" y="298"/>
                      <a:pt x="47" y="298"/>
                    </a:cubicBezTo>
                    <a:cubicBezTo>
                      <a:pt x="47" y="297"/>
                      <a:pt x="46" y="297"/>
                      <a:pt x="46" y="297"/>
                    </a:cubicBezTo>
                    <a:cubicBezTo>
                      <a:pt x="4" y="270"/>
                      <a:pt x="4" y="270"/>
                      <a:pt x="4" y="270"/>
                    </a:cubicBezTo>
                    <a:cubicBezTo>
                      <a:pt x="3" y="272"/>
                      <a:pt x="3" y="272"/>
                      <a:pt x="3" y="272"/>
                    </a:cubicBezTo>
                    <a:cubicBezTo>
                      <a:pt x="2" y="273"/>
                      <a:pt x="2" y="273"/>
                      <a:pt x="2" y="273"/>
                    </a:cubicBezTo>
                    <a:cubicBezTo>
                      <a:pt x="2" y="273"/>
                      <a:pt x="12" y="278"/>
                      <a:pt x="22" y="283"/>
                    </a:cubicBezTo>
                    <a:cubicBezTo>
                      <a:pt x="27" y="285"/>
                      <a:pt x="32" y="288"/>
                      <a:pt x="36" y="290"/>
                    </a:cubicBezTo>
                    <a:cubicBezTo>
                      <a:pt x="38" y="291"/>
                      <a:pt x="40" y="292"/>
                      <a:pt x="42" y="292"/>
                    </a:cubicBezTo>
                    <a:cubicBezTo>
                      <a:pt x="42" y="292"/>
                      <a:pt x="43" y="293"/>
                      <a:pt x="43" y="293"/>
                    </a:cubicBezTo>
                    <a:cubicBezTo>
                      <a:pt x="44" y="293"/>
                      <a:pt x="44" y="293"/>
                      <a:pt x="45" y="293"/>
                    </a:cubicBezTo>
                    <a:cubicBezTo>
                      <a:pt x="45" y="293"/>
                      <a:pt x="45" y="293"/>
                      <a:pt x="45" y="293"/>
                    </a:cubicBezTo>
                    <a:cubicBezTo>
                      <a:pt x="46" y="293"/>
                      <a:pt x="46" y="293"/>
                      <a:pt x="46" y="292"/>
                    </a:cubicBezTo>
                    <a:cubicBezTo>
                      <a:pt x="46" y="292"/>
                      <a:pt x="47" y="292"/>
                      <a:pt x="46" y="291"/>
                    </a:cubicBezTo>
                    <a:cubicBezTo>
                      <a:pt x="46" y="291"/>
                      <a:pt x="46" y="291"/>
                      <a:pt x="46" y="290"/>
                    </a:cubicBezTo>
                    <a:cubicBezTo>
                      <a:pt x="4" y="264"/>
                      <a:pt x="4" y="264"/>
                      <a:pt x="4" y="264"/>
                    </a:cubicBezTo>
                    <a:cubicBezTo>
                      <a:pt x="3" y="266"/>
                      <a:pt x="3" y="266"/>
                      <a:pt x="3" y="266"/>
                    </a:cubicBezTo>
                    <a:cubicBezTo>
                      <a:pt x="3" y="267"/>
                      <a:pt x="3" y="267"/>
                      <a:pt x="3" y="267"/>
                    </a:cubicBezTo>
                    <a:cubicBezTo>
                      <a:pt x="3" y="267"/>
                      <a:pt x="12" y="271"/>
                      <a:pt x="22" y="276"/>
                    </a:cubicBezTo>
                    <a:cubicBezTo>
                      <a:pt x="27" y="278"/>
                      <a:pt x="32" y="280"/>
                      <a:pt x="36" y="282"/>
                    </a:cubicBezTo>
                    <a:cubicBezTo>
                      <a:pt x="38" y="282"/>
                      <a:pt x="39" y="283"/>
                      <a:pt x="41" y="284"/>
                    </a:cubicBezTo>
                    <a:cubicBezTo>
                      <a:pt x="41" y="284"/>
                      <a:pt x="42" y="284"/>
                      <a:pt x="42" y="284"/>
                    </a:cubicBezTo>
                    <a:cubicBezTo>
                      <a:pt x="43" y="284"/>
                      <a:pt x="43" y="284"/>
                      <a:pt x="43" y="284"/>
                    </a:cubicBezTo>
                    <a:cubicBezTo>
                      <a:pt x="43" y="284"/>
                      <a:pt x="43" y="284"/>
                      <a:pt x="43" y="285"/>
                    </a:cubicBezTo>
                    <a:cubicBezTo>
                      <a:pt x="44" y="284"/>
                      <a:pt x="44" y="284"/>
                      <a:pt x="44" y="284"/>
                    </a:cubicBezTo>
                    <a:cubicBezTo>
                      <a:pt x="44" y="284"/>
                      <a:pt x="44" y="284"/>
                      <a:pt x="44" y="284"/>
                    </a:cubicBezTo>
                    <a:cubicBezTo>
                      <a:pt x="45" y="284"/>
                      <a:pt x="45" y="284"/>
                      <a:pt x="45" y="284"/>
                    </a:cubicBezTo>
                    <a:cubicBezTo>
                      <a:pt x="45" y="283"/>
                      <a:pt x="45" y="283"/>
                      <a:pt x="45" y="283"/>
                    </a:cubicBezTo>
                    <a:cubicBezTo>
                      <a:pt x="45" y="283"/>
                      <a:pt x="45" y="282"/>
                      <a:pt x="45" y="282"/>
                    </a:cubicBezTo>
                    <a:cubicBezTo>
                      <a:pt x="44" y="282"/>
                      <a:pt x="44" y="282"/>
                      <a:pt x="44" y="282"/>
                    </a:cubicBezTo>
                    <a:cubicBezTo>
                      <a:pt x="43" y="281"/>
                      <a:pt x="42" y="280"/>
                      <a:pt x="41" y="279"/>
                    </a:cubicBezTo>
                    <a:cubicBezTo>
                      <a:pt x="32" y="273"/>
                      <a:pt x="3" y="256"/>
                      <a:pt x="3" y="256"/>
                    </a:cubicBezTo>
                    <a:cubicBezTo>
                      <a:pt x="2" y="257"/>
                      <a:pt x="2" y="257"/>
                      <a:pt x="2" y="257"/>
                    </a:cubicBezTo>
                    <a:cubicBezTo>
                      <a:pt x="2" y="259"/>
                      <a:pt x="2" y="259"/>
                      <a:pt x="2" y="259"/>
                    </a:cubicBezTo>
                    <a:cubicBezTo>
                      <a:pt x="45" y="278"/>
                      <a:pt x="45" y="278"/>
                      <a:pt x="45" y="278"/>
                    </a:cubicBezTo>
                    <a:cubicBezTo>
                      <a:pt x="45" y="278"/>
                      <a:pt x="46" y="278"/>
                      <a:pt x="46" y="277"/>
                    </a:cubicBezTo>
                    <a:cubicBezTo>
                      <a:pt x="47" y="276"/>
                      <a:pt x="47" y="276"/>
                      <a:pt x="47" y="276"/>
                    </a:cubicBezTo>
                    <a:cubicBezTo>
                      <a:pt x="47" y="276"/>
                      <a:pt x="46" y="276"/>
                      <a:pt x="46" y="276"/>
                    </a:cubicBezTo>
                    <a:cubicBezTo>
                      <a:pt x="46" y="275"/>
                      <a:pt x="46" y="275"/>
                      <a:pt x="46" y="275"/>
                    </a:cubicBezTo>
                    <a:cubicBezTo>
                      <a:pt x="45" y="274"/>
                      <a:pt x="44" y="274"/>
                      <a:pt x="43" y="273"/>
                    </a:cubicBezTo>
                    <a:cubicBezTo>
                      <a:pt x="33" y="266"/>
                      <a:pt x="3" y="249"/>
                      <a:pt x="3" y="249"/>
                    </a:cubicBezTo>
                    <a:cubicBezTo>
                      <a:pt x="2" y="250"/>
                      <a:pt x="2" y="250"/>
                      <a:pt x="2" y="250"/>
                    </a:cubicBezTo>
                    <a:cubicBezTo>
                      <a:pt x="4" y="251"/>
                      <a:pt x="4" y="251"/>
                      <a:pt x="4" y="251"/>
                    </a:cubicBezTo>
                    <a:cubicBezTo>
                      <a:pt x="2" y="250"/>
                      <a:pt x="2" y="250"/>
                      <a:pt x="2" y="250"/>
                    </a:cubicBezTo>
                    <a:cubicBezTo>
                      <a:pt x="3" y="251"/>
                      <a:pt x="3" y="251"/>
                      <a:pt x="3" y="251"/>
                    </a:cubicBezTo>
                    <a:cubicBezTo>
                      <a:pt x="3" y="251"/>
                      <a:pt x="3" y="251"/>
                      <a:pt x="4" y="251"/>
                    </a:cubicBezTo>
                    <a:cubicBezTo>
                      <a:pt x="2" y="250"/>
                      <a:pt x="2" y="250"/>
                      <a:pt x="2" y="250"/>
                    </a:cubicBezTo>
                    <a:cubicBezTo>
                      <a:pt x="3" y="251"/>
                      <a:pt x="3" y="251"/>
                      <a:pt x="3" y="251"/>
                    </a:cubicBezTo>
                    <a:cubicBezTo>
                      <a:pt x="2" y="250"/>
                      <a:pt x="2" y="250"/>
                      <a:pt x="2" y="250"/>
                    </a:cubicBezTo>
                    <a:cubicBezTo>
                      <a:pt x="2" y="251"/>
                      <a:pt x="2" y="251"/>
                      <a:pt x="2" y="251"/>
                    </a:cubicBezTo>
                    <a:cubicBezTo>
                      <a:pt x="3" y="251"/>
                      <a:pt x="3" y="251"/>
                      <a:pt x="3" y="251"/>
                    </a:cubicBezTo>
                    <a:cubicBezTo>
                      <a:pt x="2" y="250"/>
                      <a:pt x="2" y="250"/>
                      <a:pt x="2" y="250"/>
                    </a:cubicBezTo>
                    <a:cubicBezTo>
                      <a:pt x="2" y="251"/>
                      <a:pt x="2" y="251"/>
                      <a:pt x="2" y="251"/>
                    </a:cubicBezTo>
                    <a:cubicBezTo>
                      <a:pt x="2" y="251"/>
                      <a:pt x="2" y="251"/>
                      <a:pt x="2" y="251"/>
                    </a:cubicBezTo>
                    <a:cubicBezTo>
                      <a:pt x="2" y="251"/>
                      <a:pt x="2" y="251"/>
                      <a:pt x="2" y="251"/>
                    </a:cubicBezTo>
                    <a:cubicBezTo>
                      <a:pt x="2" y="251"/>
                      <a:pt x="2" y="251"/>
                      <a:pt x="2" y="251"/>
                    </a:cubicBezTo>
                    <a:cubicBezTo>
                      <a:pt x="2" y="251"/>
                      <a:pt x="2" y="251"/>
                      <a:pt x="2" y="251"/>
                    </a:cubicBezTo>
                    <a:cubicBezTo>
                      <a:pt x="2" y="251"/>
                      <a:pt x="2" y="251"/>
                      <a:pt x="2" y="251"/>
                    </a:cubicBezTo>
                    <a:cubicBezTo>
                      <a:pt x="2" y="251"/>
                      <a:pt x="3" y="252"/>
                      <a:pt x="5" y="252"/>
                    </a:cubicBezTo>
                    <a:cubicBezTo>
                      <a:pt x="9" y="254"/>
                      <a:pt x="19" y="259"/>
                      <a:pt x="28" y="263"/>
                    </a:cubicBezTo>
                    <a:cubicBezTo>
                      <a:pt x="32" y="265"/>
                      <a:pt x="36" y="267"/>
                      <a:pt x="39" y="268"/>
                    </a:cubicBezTo>
                    <a:cubicBezTo>
                      <a:pt x="41" y="270"/>
                      <a:pt x="43" y="271"/>
                      <a:pt x="43" y="271"/>
                    </a:cubicBezTo>
                    <a:cubicBezTo>
                      <a:pt x="44" y="271"/>
                      <a:pt x="45" y="271"/>
                      <a:pt x="45" y="270"/>
                    </a:cubicBezTo>
                    <a:cubicBezTo>
                      <a:pt x="46" y="269"/>
                      <a:pt x="45" y="268"/>
                      <a:pt x="45" y="268"/>
                    </a:cubicBezTo>
                    <a:cubicBezTo>
                      <a:pt x="22" y="254"/>
                      <a:pt x="22" y="254"/>
                      <a:pt x="22" y="254"/>
                    </a:cubicBezTo>
                    <a:cubicBezTo>
                      <a:pt x="43" y="263"/>
                      <a:pt x="43" y="263"/>
                      <a:pt x="43" y="263"/>
                    </a:cubicBezTo>
                    <a:cubicBezTo>
                      <a:pt x="43" y="263"/>
                      <a:pt x="44" y="263"/>
                      <a:pt x="44" y="262"/>
                    </a:cubicBezTo>
                    <a:cubicBezTo>
                      <a:pt x="45" y="262"/>
                      <a:pt x="45" y="262"/>
                      <a:pt x="45" y="262"/>
                    </a:cubicBezTo>
                    <a:cubicBezTo>
                      <a:pt x="45" y="261"/>
                      <a:pt x="44" y="261"/>
                      <a:pt x="44" y="261"/>
                    </a:cubicBezTo>
                    <a:cubicBezTo>
                      <a:pt x="44" y="260"/>
                      <a:pt x="44" y="260"/>
                      <a:pt x="44" y="260"/>
                    </a:cubicBezTo>
                    <a:cubicBezTo>
                      <a:pt x="43" y="260"/>
                      <a:pt x="42" y="259"/>
                      <a:pt x="41" y="258"/>
                    </a:cubicBezTo>
                    <a:cubicBezTo>
                      <a:pt x="32" y="252"/>
                      <a:pt x="3" y="235"/>
                      <a:pt x="3" y="235"/>
                    </a:cubicBezTo>
                    <a:cubicBezTo>
                      <a:pt x="3" y="236"/>
                      <a:pt x="3" y="236"/>
                      <a:pt x="3" y="236"/>
                    </a:cubicBezTo>
                    <a:cubicBezTo>
                      <a:pt x="2" y="238"/>
                      <a:pt x="2" y="238"/>
                      <a:pt x="2" y="238"/>
                    </a:cubicBezTo>
                    <a:cubicBezTo>
                      <a:pt x="44" y="257"/>
                      <a:pt x="44" y="257"/>
                      <a:pt x="44" y="257"/>
                    </a:cubicBezTo>
                    <a:cubicBezTo>
                      <a:pt x="45" y="258"/>
                      <a:pt x="46" y="258"/>
                      <a:pt x="46" y="257"/>
                    </a:cubicBezTo>
                    <a:cubicBezTo>
                      <a:pt x="46" y="256"/>
                      <a:pt x="46" y="256"/>
                      <a:pt x="46" y="256"/>
                    </a:cubicBezTo>
                    <a:cubicBezTo>
                      <a:pt x="46" y="256"/>
                      <a:pt x="46" y="255"/>
                      <a:pt x="46" y="255"/>
                    </a:cubicBezTo>
                    <a:cubicBezTo>
                      <a:pt x="45" y="255"/>
                      <a:pt x="45" y="255"/>
                      <a:pt x="45" y="255"/>
                    </a:cubicBezTo>
                    <a:cubicBezTo>
                      <a:pt x="45" y="254"/>
                      <a:pt x="44" y="253"/>
                      <a:pt x="43" y="253"/>
                    </a:cubicBezTo>
                    <a:cubicBezTo>
                      <a:pt x="38" y="249"/>
                      <a:pt x="28" y="244"/>
                      <a:pt x="20" y="239"/>
                    </a:cubicBezTo>
                    <a:cubicBezTo>
                      <a:pt x="15" y="236"/>
                      <a:pt x="12" y="234"/>
                      <a:pt x="9" y="232"/>
                    </a:cubicBezTo>
                    <a:cubicBezTo>
                      <a:pt x="7" y="231"/>
                      <a:pt x="6" y="231"/>
                      <a:pt x="5" y="230"/>
                    </a:cubicBezTo>
                    <a:cubicBezTo>
                      <a:pt x="5" y="230"/>
                      <a:pt x="5" y="230"/>
                      <a:pt x="4" y="229"/>
                    </a:cubicBezTo>
                    <a:cubicBezTo>
                      <a:pt x="4" y="229"/>
                      <a:pt x="4" y="229"/>
                      <a:pt x="4" y="229"/>
                    </a:cubicBezTo>
                    <a:cubicBezTo>
                      <a:pt x="4" y="229"/>
                      <a:pt x="4" y="229"/>
                      <a:pt x="4" y="229"/>
                    </a:cubicBezTo>
                    <a:cubicBezTo>
                      <a:pt x="4" y="230"/>
                      <a:pt x="4" y="230"/>
                      <a:pt x="4" y="230"/>
                    </a:cubicBezTo>
                    <a:cubicBezTo>
                      <a:pt x="4" y="229"/>
                      <a:pt x="4" y="229"/>
                      <a:pt x="4" y="229"/>
                    </a:cubicBezTo>
                    <a:cubicBezTo>
                      <a:pt x="4" y="229"/>
                      <a:pt x="4" y="229"/>
                      <a:pt x="4" y="229"/>
                    </a:cubicBezTo>
                    <a:cubicBezTo>
                      <a:pt x="4" y="230"/>
                      <a:pt x="4" y="230"/>
                      <a:pt x="4" y="230"/>
                    </a:cubicBezTo>
                    <a:cubicBezTo>
                      <a:pt x="4" y="229"/>
                      <a:pt x="4" y="229"/>
                      <a:pt x="4" y="229"/>
                    </a:cubicBezTo>
                    <a:cubicBezTo>
                      <a:pt x="3" y="230"/>
                      <a:pt x="3" y="230"/>
                      <a:pt x="3" y="230"/>
                    </a:cubicBezTo>
                    <a:cubicBezTo>
                      <a:pt x="5" y="230"/>
                      <a:pt x="5" y="230"/>
                      <a:pt x="5" y="230"/>
                    </a:cubicBezTo>
                    <a:cubicBezTo>
                      <a:pt x="5" y="230"/>
                      <a:pt x="5" y="230"/>
                      <a:pt x="4" y="229"/>
                    </a:cubicBezTo>
                    <a:cubicBezTo>
                      <a:pt x="3" y="230"/>
                      <a:pt x="3" y="230"/>
                      <a:pt x="3" y="230"/>
                    </a:cubicBezTo>
                    <a:cubicBezTo>
                      <a:pt x="5" y="230"/>
                      <a:pt x="5" y="230"/>
                      <a:pt x="5" y="230"/>
                    </a:cubicBezTo>
                    <a:cubicBezTo>
                      <a:pt x="3" y="230"/>
                      <a:pt x="3" y="230"/>
                      <a:pt x="3" y="230"/>
                    </a:cubicBezTo>
                    <a:cubicBezTo>
                      <a:pt x="4" y="231"/>
                      <a:pt x="4" y="231"/>
                      <a:pt x="4" y="231"/>
                    </a:cubicBezTo>
                    <a:cubicBezTo>
                      <a:pt x="5" y="230"/>
                      <a:pt x="5" y="230"/>
                      <a:pt x="5" y="230"/>
                    </a:cubicBezTo>
                    <a:cubicBezTo>
                      <a:pt x="3" y="230"/>
                      <a:pt x="3" y="230"/>
                      <a:pt x="3" y="230"/>
                    </a:cubicBezTo>
                    <a:cubicBezTo>
                      <a:pt x="4" y="231"/>
                      <a:pt x="4" y="231"/>
                      <a:pt x="4" y="231"/>
                    </a:cubicBezTo>
                    <a:cubicBezTo>
                      <a:pt x="5" y="231"/>
                      <a:pt x="5" y="231"/>
                      <a:pt x="5" y="231"/>
                    </a:cubicBezTo>
                    <a:cubicBezTo>
                      <a:pt x="3" y="230"/>
                      <a:pt x="3" y="230"/>
                      <a:pt x="3" y="230"/>
                    </a:cubicBezTo>
                    <a:cubicBezTo>
                      <a:pt x="4" y="232"/>
                      <a:pt x="4" y="232"/>
                      <a:pt x="4" y="232"/>
                    </a:cubicBezTo>
                    <a:cubicBezTo>
                      <a:pt x="4" y="232"/>
                      <a:pt x="4" y="231"/>
                      <a:pt x="5" y="231"/>
                    </a:cubicBezTo>
                    <a:cubicBezTo>
                      <a:pt x="3" y="230"/>
                      <a:pt x="3" y="230"/>
                      <a:pt x="3" y="230"/>
                    </a:cubicBezTo>
                    <a:cubicBezTo>
                      <a:pt x="4" y="232"/>
                      <a:pt x="4" y="232"/>
                      <a:pt x="4" y="232"/>
                    </a:cubicBezTo>
                    <a:cubicBezTo>
                      <a:pt x="3" y="230"/>
                      <a:pt x="3" y="230"/>
                      <a:pt x="3" y="230"/>
                    </a:cubicBezTo>
                    <a:cubicBezTo>
                      <a:pt x="3" y="232"/>
                      <a:pt x="3" y="232"/>
                      <a:pt x="3" y="232"/>
                    </a:cubicBezTo>
                    <a:cubicBezTo>
                      <a:pt x="4" y="232"/>
                      <a:pt x="4" y="232"/>
                      <a:pt x="4" y="232"/>
                    </a:cubicBezTo>
                    <a:cubicBezTo>
                      <a:pt x="3" y="230"/>
                      <a:pt x="3" y="230"/>
                      <a:pt x="3" y="230"/>
                    </a:cubicBezTo>
                    <a:cubicBezTo>
                      <a:pt x="3" y="232"/>
                      <a:pt x="3" y="232"/>
                      <a:pt x="3" y="232"/>
                    </a:cubicBezTo>
                    <a:cubicBezTo>
                      <a:pt x="3" y="231"/>
                      <a:pt x="3" y="231"/>
                      <a:pt x="3" y="231"/>
                    </a:cubicBezTo>
                    <a:cubicBezTo>
                      <a:pt x="3" y="232"/>
                      <a:pt x="3" y="232"/>
                      <a:pt x="3" y="232"/>
                    </a:cubicBezTo>
                    <a:cubicBezTo>
                      <a:pt x="3" y="232"/>
                      <a:pt x="3" y="232"/>
                      <a:pt x="3" y="232"/>
                    </a:cubicBezTo>
                    <a:cubicBezTo>
                      <a:pt x="3" y="231"/>
                      <a:pt x="3" y="231"/>
                      <a:pt x="3" y="231"/>
                    </a:cubicBezTo>
                    <a:cubicBezTo>
                      <a:pt x="3" y="232"/>
                      <a:pt x="3" y="232"/>
                      <a:pt x="3" y="232"/>
                    </a:cubicBezTo>
                    <a:cubicBezTo>
                      <a:pt x="3" y="232"/>
                      <a:pt x="3" y="232"/>
                      <a:pt x="3" y="232"/>
                    </a:cubicBezTo>
                    <a:cubicBezTo>
                      <a:pt x="3" y="232"/>
                      <a:pt x="4" y="232"/>
                      <a:pt x="6" y="233"/>
                    </a:cubicBezTo>
                    <a:cubicBezTo>
                      <a:pt x="10" y="235"/>
                      <a:pt x="20" y="239"/>
                      <a:pt x="28" y="243"/>
                    </a:cubicBezTo>
                    <a:cubicBezTo>
                      <a:pt x="36" y="247"/>
                      <a:pt x="43" y="250"/>
                      <a:pt x="43" y="250"/>
                    </a:cubicBezTo>
                    <a:cubicBezTo>
                      <a:pt x="44" y="251"/>
                      <a:pt x="45" y="250"/>
                      <a:pt x="45" y="250"/>
                    </a:cubicBezTo>
                    <a:cubicBezTo>
                      <a:pt x="45" y="249"/>
                      <a:pt x="45" y="248"/>
                      <a:pt x="44" y="248"/>
                    </a:cubicBezTo>
                    <a:cubicBezTo>
                      <a:pt x="3" y="222"/>
                      <a:pt x="3" y="222"/>
                      <a:pt x="3" y="222"/>
                    </a:cubicBezTo>
                    <a:cubicBezTo>
                      <a:pt x="2" y="223"/>
                      <a:pt x="2" y="223"/>
                      <a:pt x="2" y="223"/>
                    </a:cubicBezTo>
                    <a:cubicBezTo>
                      <a:pt x="3" y="224"/>
                      <a:pt x="3" y="224"/>
                      <a:pt x="3" y="224"/>
                    </a:cubicBezTo>
                    <a:cubicBezTo>
                      <a:pt x="2" y="223"/>
                      <a:pt x="2" y="223"/>
                      <a:pt x="2" y="223"/>
                    </a:cubicBezTo>
                    <a:cubicBezTo>
                      <a:pt x="2" y="224"/>
                      <a:pt x="2" y="224"/>
                      <a:pt x="2" y="224"/>
                    </a:cubicBezTo>
                    <a:cubicBezTo>
                      <a:pt x="3" y="224"/>
                      <a:pt x="3" y="224"/>
                      <a:pt x="3" y="224"/>
                    </a:cubicBezTo>
                    <a:cubicBezTo>
                      <a:pt x="2" y="223"/>
                      <a:pt x="2" y="223"/>
                      <a:pt x="2" y="223"/>
                    </a:cubicBezTo>
                    <a:cubicBezTo>
                      <a:pt x="2" y="224"/>
                      <a:pt x="2" y="224"/>
                      <a:pt x="2" y="224"/>
                    </a:cubicBezTo>
                    <a:cubicBezTo>
                      <a:pt x="2" y="223"/>
                      <a:pt x="2" y="223"/>
                      <a:pt x="2" y="223"/>
                    </a:cubicBezTo>
                    <a:cubicBezTo>
                      <a:pt x="2" y="224"/>
                      <a:pt x="2" y="224"/>
                      <a:pt x="2" y="224"/>
                    </a:cubicBezTo>
                    <a:cubicBezTo>
                      <a:pt x="2" y="224"/>
                      <a:pt x="2" y="224"/>
                      <a:pt x="2" y="224"/>
                    </a:cubicBezTo>
                    <a:cubicBezTo>
                      <a:pt x="2" y="223"/>
                      <a:pt x="2" y="223"/>
                      <a:pt x="2" y="223"/>
                    </a:cubicBezTo>
                    <a:cubicBezTo>
                      <a:pt x="2" y="224"/>
                      <a:pt x="2" y="224"/>
                      <a:pt x="2" y="224"/>
                    </a:cubicBezTo>
                    <a:cubicBezTo>
                      <a:pt x="2" y="223"/>
                      <a:pt x="2" y="223"/>
                      <a:pt x="2" y="223"/>
                    </a:cubicBezTo>
                    <a:cubicBezTo>
                      <a:pt x="2" y="224"/>
                      <a:pt x="2" y="224"/>
                      <a:pt x="2" y="224"/>
                    </a:cubicBezTo>
                    <a:cubicBezTo>
                      <a:pt x="2" y="224"/>
                      <a:pt x="2" y="224"/>
                      <a:pt x="2" y="224"/>
                    </a:cubicBezTo>
                    <a:cubicBezTo>
                      <a:pt x="2" y="223"/>
                      <a:pt x="2" y="223"/>
                      <a:pt x="2" y="223"/>
                    </a:cubicBezTo>
                    <a:cubicBezTo>
                      <a:pt x="2" y="224"/>
                      <a:pt x="2" y="224"/>
                      <a:pt x="2" y="224"/>
                    </a:cubicBezTo>
                    <a:cubicBezTo>
                      <a:pt x="2" y="224"/>
                      <a:pt x="2" y="224"/>
                      <a:pt x="2" y="224"/>
                    </a:cubicBezTo>
                    <a:cubicBezTo>
                      <a:pt x="2" y="224"/>
                      <a:pt x="3" y="225"/>
                      <a:pt x="4" y="225"/>
                    </a:cubicBezTo>
                    <a:cubicBezTo>
                      <a:pt x="9" y="228"/>
                      <a:pt x="19" y="233"/>
                      <a:pt x="28" y="237"/>
                    </a:cubicBezTo>
                    <a:cubicBezTo>
                      <a:pt x="32" y="239"/>
                      <a:pt x="36" y="241"/>
                      <a:pt x="39" y="243"/>
                    </a:cubicBezTo>
                    <a:cubicBezTo>
                      <a:pt x="42" y="244"/>
                      <a:pt x="44" y="245"/>
                      <a:pt x="44" y="245"/>
                    </a:cubicBezTo>
                    <a:cubicBezTo>
                      <a:pt x="45" y="246"/>
                      <a:pt x="45" y="245"/>
                      <a:pt x="46" y="245"/>
                    </a:cubicBezTo>
                    <a:cubicBezTo>
                      <a:pt x="46" y="244"/>
                      <a:pt x="46" y="243"/>
                      <a:pt x="45" y="243"/>
                    </a:cubicBezTo>
                    <a:cubicBezTo>
                      <a:pt x="5" y="217"/>
                      <a:pt x="5" y="217"/>
                      <a:pt x="5" y="217"/>
                    </a:cubicBezTo>
                    <a:cubicBezTo>
                      <a:pt x="4" y="219"/>
                      <a:pt x="4" y="219"/>
                      <a:pt x="4" y="219"/>
                    </a:cubicBezTo>
                    <a:cubicBezTo>
                      <a:pt x="5" y="219"/>
                      <a:pt x="5" y="219"/>
                      <a:pt x="5" y="219"/>
                    </a:cubicBezTo>
                    <a:cubicBezTo>
                      <a:pt x="4" y="219"/>
                      <a:pt x="4" y="219"/>
                      <a:pt x="4" y="219"/>
                    </a:cubicBezTo>
                    <a:cubicBezTo>
                      <a:pt x="4" y="220"/>
                      <a:pt x="4" y="220"/>
                      <a:pt x="4" y="220"/>
                    </a:cubicBezTo>
                    <a:cubicBezTo>
                      <a:pt x="4" y="220"/>
                      <a:pt x="5" y="220"/>
                      <a:pt x="5" y="219"/>
                    </a:cubicBezTo>
                    <a:cubicBezTo>
                      <a:pt x="4" y="219"/>
                      <a:pt x="4" y="219"/>
                      <a:pt x="4" y="219"/>
                    </a:cubicBezTo>
                    <a:cubicBezTo>
                      <a:pt x="4" y="220"/>
                      <a:pt x="4" y="220"/>
                      <a:pt x="4" y="220"/>
                    </a:cubicBezTo>
                    <a:cubicBezTo>
                      <a:pt x="4" y="219"/>
                      <a:pt x="4" y="219"/>
                      <a:pt x="4" y="219"/>
                    </a:cubicBezTo>
                    <a:cubicBezTo>
                      <a:pt x="4" y="220"/>
                      <a:pt x="4" y="220"/>
                      <a:pt x="4" y="220"/>
                    </a:cubicBezTo>
                    <a:cubicBezTo>
                      <a:pt x="4" y="220"/>
                      <a:pt x="4" y="220"/>
                      <a:pt x="4" y="220"/>
                    </a:cubicBezTo>
                    <a:cubicBezTo>
                      <a:pt x="4" y="219"/>
                      <a:pt x="4" y="219"/>
                      <a:pt x="4" y="219"/>
                    </a:cubicBezTo>
                    <a:cubicBezTo>
                      <a:pt x="4" y="220"/>
                      <a:pt x="4" y="220"/>
                      <a:pt x="4" y="220"/>
                    </a:cubicBezTo>
                    <a:cubicBezTo>
                      <a:pt x="4" y="219"/>
                      <a:pt x="4" y="219"/>
                      <a:pt x="4" y="219"/>
                    </a:cubicBezTo>
                    <a:cubicBezTo>
                      <a:pt x="4" y="220"/>
                      <a:pt x="4" y="220"/>
                      <a:pt x="4" y="220"/>
                    </a:cubicBezTo>
                    <a:cubicBezTo>
                      <a:pt x="4" y="220"/>
                      <a:pt x="4" y="220"/>
                      <a:pt x="4" y="220"/>
                    </a:cubicBezTo>
                    <a:cubicBezTo>
                      <a:pt x="4" y="219"/>
                      <a:pt x="4" y="219"/>
                      <a:pt x="4" y="219"/>
                    </a:cubicBezTo>
                    <a:cubicBezTo>
                      <a:pt x="4" y="220"/>
                      <a:pt x="4" y="220"/>
                      <a:pt x="4" y="220"/>
                    </a:cubicBezTo>
                    <a:cubicBezTo>
                      <a:pt x="4" y="220"/>
                      <a:pt x="4" y="220"/>
                      <a:pt x="4" y="220"/>
                    </a:cubicBezTo>
                    <a:cubicBezTo>
                      <a:pt x="5" y="220"/>
                      <a:pt x="8" y="222"/>
                      <a:pt x="12" y="224"/>
                    </a:cubicBezTo>
                    <a:cubicBezTo>
                      <a:pt x="18" y="227"/>
                      <a:pt x="25" y="231"/>
                      <a:pt x="32" y="234"/>
                    </a:cubicBezTo>
                    <a:cubicBezTo>
                      <a:pt x="38" y="237"/>
                      <a:pt x="43" y="239"/>
                      <a:pt x="43" y="239"/>
                    </a:cubicBezTo>
                    <a:cubicBezTo>
                      <a:pt x="43" y="240"/>
                      <a:pt x="44" y="240"/>
                      <a:pt x="45" y="239"/>
                    </a:cubicBezTo>
                    <a:cubicBezTo>
                      <a:pt x="45" y="238"/>
                      <a:pt x="45" y="237"/>
                      <a:pt x="44" y="237"/>
                    </a:cubicBezTo>
                    <a:cubicBezTo>
                      <a:pt x="3" y="211"/>
                      <a:pt x="3" y="211"/>
                      <a:pt x="3" y="211"/>
                    </a:cubicBezTo>
                    <a:cubicBezTo>
                      <a:pt x="2" y="212"/>
                      <a:pt x="2" y="212"/>
                      <a:pt x="2" y="212"/>
                    </a:cubicBezTo>
                    <a:cubicBezTo>
                      <a:pt x="2" y="214"/>
                      <a:pt x="2" y="214"/>
                      <a:pt x="2" y="214"/>
                    </a:cubicBezTo>
                    <a:cubicBezTo>
                      <a:pt x="2" y="214"/>
                      <a:pt x="12" y="218"/>
                      <a:pt x="22" y="223"/>
                    </a:cubicBezTo>
                    <a:cubicBezTo>
                      <a:pt x="27" y="225"/>
                      <a:pt x="32" y="228"/>
                      <a:pt x="36" y="229"/>
                    </a:cubicBezTo>
                    <a:cubicBezTo>
                      <a:pt x="38" y="230"/>
                      <a:pt x="39" y="231"/>
                      <a:pt x="40" y="231"/>
                    </a:cubicBezTo>
                    <a:cubicBezTo>
                      <a:pt x="41" y="232"/>
                      <a:pt x="42" y="232"/>
                      <a:pt x="42" y="232"/>
                    </a:cubicBezTo>
                    <a:cubicBezTo>
                      <a:pt x="42" y="232"/>
                      <a:pt x="42" y="232"/>
                      <a:pt x="42" y="232"/>
                    </a:cubicBezTo>
                    <a:cubicBezTo>
                      <a:pt x="43" y="232"/>
                      <a:pt x="43" y="232"/>
                      <a:pt x="43" y="232"/>
                    </a:cubicBezTo>
                    <a:cubicBezTo>
                      <a:pt x="44" y="232"/>
                      <a:pt x="44" y="232"/>
                      <a:pt x="44" y="232"/>
                    </a:cubicBezTo>
                    <a:cubicBezTo>
                      <a:pt x="44" y="232"/>
                      <a:pt x="44" y="232"/>
                      <a:pt x="44" y="232"/>
                    </a:cubicBezTo>
                    <a:cubicBezTo>
                      <a:pt x="44" y="231"/>
                      <a:pt x="44" y="231"/>
                      <a:pt x="44" y="231"/>
                    </a:cubicBezTo>
                    <a:cubicBezTo>
                      <a:pt x="45" y="231"/>
                      <a:pt x="45" y="231"/>
                      <a:pt x="45" y="231"/>
                    </a:cubicBezTo>
                    <a:cubicBezTo>
                      <a:pt x="45" y="230"/>
                      <a:pt x="44" y="230"/>
                      <a:pt x="44" y="230"/>
                    </a:cubicBezTo>
                    <a:cubicBezTo>
                      <a:pt x="44" y="229"/>
                      <a:pt x="44" y="229"/>
                      <a:pt x="44" y="229"/>
                    </a:cubicBezTo>
                    <a:cubicBezTo>
                      <a:pt x="43" y="229"/>
                      <a:pt x="42" y="228"/>
                      <a:pt x="41" y="227"/>
                    </a:cubicBezTo>
                    <a:cubicBezTo>
                      <a:pt x="31" y="221"/>
                      <a:pt x="2" y="203"/>
                      <a:pt x="2" y="203"/>
                    </a:cubicBezTo>
                    <a:cubicBezTo>
                      <a:pt x="1" y="205"/>
                      <a:pt x="1" y="205"/>
                      <a:pt x="1" y="205"/>
                    </a:cubicBezTo>
                    <a:cubicBezTo>
                      <a:pt x="3" y="205"/>
                      <a:pt x="3" y="205"/>
                      <a:pt x="3" y="205"/>
                    </a:cubicBezTo>
                    <a:cubicBezTo>
                      <a:pt x="1" y="205"/>
                      <a:pt x="1" y="205"/>
                      <a:pt x="1" y="205"/>
                    </a:cubicBezTo>
                    <a:cubicBezTo>
                      <a:pt x="2" y="206"/>
                      <a:pt x="2" y="206"/>
                      <a:pt x="2" y="206"/>
                    </a:cubicBezTo>
                    <a:cubicBezTo>
                      <a:pt x="2" y="206"/>
                      <a:pt x="2" y="206"/>
                      <a:pt x="3" y="205"/>
                    </a:cubicBezTo>
                    <a:cubicBezTo>
                      <a:pt x="1" y="205"/>
                      <a:pt x="1" y="205"/>
                      <a:pt x="1" y="205"/>
                    </a:cubicBezTo>
                    <a:cubicBezTo>
                      <a:pt x="2" y="206"/>
                      <a:pt x="2" y="206"/>
                      <a:pt x="2" y="206"/>
                    </a:cubicBezTo>
                    <a:cubicBezTo>
                      <a:pt x="2" y="205"/>
                      <a:pt x="2" y="205"/>
                      <a:pt x="2" y="205"/>
                    </a:cubicBezTo>
                    <a:cubicBezTo>
                      <a:pt x="2" y="206"/>
                      <a:pt x="2" y="206"/>
                      <a:pt x="2" y="206"/>
                    </a:cubicBezTo>
                    <a:cubicBezTo>
                      <a:pt x="2" y="206"/>
                      <a:pt x="2" y="206"/>
                      <a:pt x="2" y="206"/>
                    </a:cubicBezTo>
                    <a:cubicBezTo>
                      <a:pt x="2" y="205"/>
                      <a:pt x="2" y="205"/>
                      <a:pt x="2" y="205"/>
                    </a:cubicBezTo>
                    <a:cubicBezTo>
                      <a:pt x="2" y="206"/>
                      <a:pt x="2" y="206"/>
                      <a:pt x="2" y="206"/>
                    </a:cubicBezTo>
                    <a:cubicBezTo>
                      <a:pt x="2" y="205"/>
                      <a:pt x="2" y="205"/>
                      <a:pt x="2" y="205"/>
                    </a:cubicBezTo>
                    <a:cubicBezTo>
                      <a:pt x="1" y="206"/>
                      <a:pt x="1" y="206"/>
                      <a:pt x="1" y="206"/>
                    </a:cubicBezTo>
                    <a:cubicBezTo>
                      <a:pt x="2" y="206"/>
                      <a:pt x="2" y="206"/>
                      <a:pt x="2" y="206"/>
                    </a:cubicBezTo>
                    <a:cubicBezTo>
                      <a:pt x="2" y="205"/>
                      <a:pt x="2" y="205"/>
                      <a:pt x="2" y="205"/>
                    </a:cubicBezTo>
                    <a:cubicBezTo>
                      <a:pt x="1" y="206"/>
                      <a:pt x="1" y="206"/>
                      <a:pt x="1" y="206"/>
                    </a:cubicBezTo>
                    <a:cubicBezTo>
                      <a:pt x="2" y="206"/>
                      <a:pt x="3" y="206"/>
                      <a:pt x="4" y="207"/>
                    </a:cubicBezTo>
                    <a:cubicBezTo>
                      <a:pt x="9" y="209"/>
                      <a:pt x="19" y="214"/>
                      <a:pt x="28" y="219"/>
                    </a:cubicBezTo>
                    <a:cubicBezTo>
                      <a:pt x="32" y="221"/>
                      <a:pt x="36" y="223"/>
                      <a:pt x="39" y="225"/>
                    </a:cubicBezTo>
                    <a:cubicBezTo>
                      <a:pt x="41" y="225"/>
                      <a:pt x="42" y="226"/>
                      <a:pt x="43" y="226"/>
                    </a:cubicBezTo>
                    <a:cubicBezTo>
                      <a:pt x="43" y="227"/>
                      <a:pt x="44" y="227"/>
                      <a:pt x="44" y="227"/>
                    </a:cubicBezTo>
                    <a:cubicBezTo>
                      <a:pt x="45" y="227"/>
                      <a:pt x="45" y="227"/>
                      <a:pt x="45" y="227"/>
                    </a:cubicBezTo>
                    <a:cubicBezTo>
                      <a:pt x="45" y="227"/>
                      <a:pt x="45" y="227"/>
                      <a:pt x="45" y="227"/>
                    </a:cubicBezTo>
                    <a:cubicBezTo>
                      <a:pt x="45" y="227"/>
                      <a:pt x="45" y="227"/>
                      <a:pt x="45" y="227"/>
                    </a:cubicBezTo>
                    <a:cubicBezTo>
                      <a:pt x="45" y="227"/>
                      <a:pt x="46" y="227"/>
                      <a:pt x="46" y="227"/>
                    </a:cubicBezTo>
                    <a:cubicBezTo>
                      <a:pt x="47" y="226"/>
                      <a:pt x="47" y="226"/>
                      <a:pt x="47" y="226"/>
                    </a:cubicBezTo>
                    <a:cubicBezTo>
                      <a:pt x="47" y="225"/>
                      <a:pt x="46" y="225"/>
                      <a:pt x="46" y="224"/>
                    </a:cubicBezTo>
                    <a:cubicBezTo>
                      <a:pt x="4" y="198"/>
                      <a:pt x="4" y="198"/>
                      <a:pt x="4" y="198"/>
                    </a:cubicBezTo>
                    <a:cubicBezTo>
                      <a:pt x="3" y="200"/>
                      <a:pt x="3" y="200"/>
                      <a:pt x="3" y="200"/>
                    </a:cubicBezTo>
                    <a:cubicBezTo>
                      <a:pt x="5" y="200"/>
                      <a:pt x="5" y="200"/>
                      <a:pt x="5" y="200"/>
                    </a:cubicBezTo>
                    <a:cubicBezTo>
                      <a:pt x="3" y="200"/>
                      <a:pt x="3" y="200"/>
                      <a:pt x="3" y="200"/>
                    </a:cubicBezTo>
                    <a:cubicBezTo>
                      <a:pt x="4" y="201"/>
                      <a:pt x="4" y="201"/>
                      <a:pt x="4" y="201"/>
                    </a:cubicBezTo>
                    <a:cubicBezTo>
                      <a:pt x="4" y="201"/>
                      <a:pt x="4" y="201"/>
                      <a:pt x="5" y="200"/>
                    </a:cubicBezTo>
                    <a:cubicBezTo>
                      <a:pt x="3" y="200"/>
                      <a:pt x="3" y="200"/>
                      <a:pt x="3" y="200"/>
                    </a:cubicBezTo>
                    <a:cubicBezTo>
                      <a:pt x="4" y="201"/>
                      <a:pt x="4" y="201"/>
                      <a:pt x="4" y="201"/>
                    </a:cubicBezTo>
                    <a:cubicBezTo>
                      <a:pt x="3" y="200"/>
                      <a:pt x="3" y="200"/>
                      <a:pt x="3" y="200"/>
                    </a:cubicBezTo>
                    <a:cubicBezTo>
                      <a:pt x="3" y="201"/>
                      <a:pt x="3" y="201"/>
                      <a:pt x="3" y="201"/>
                    </a:cubicBezTo>
                    <a:cubicBezTo>
                      <a:pt x="4" y="201"/>
                      <a:pt x="4" y="201"/>
                      <a:pt x="4" y="201"/>
                    </a:cubicBezTo>
                    <a:cubicBezTo>
                      <a:pt x="3" y="200"/>
                      <a:pt x="3" y="200"/>
                      <a:pt x="3" y="200"/>
                    </a:cubicBezTo>
                    <a:cubicBezTo>
                      <a:pt x="3" y="201"/>
                      <a:pt x="3" y="201"/>
                      <a:pt x="3" y="201"/>
                    </a:cubicBezTo>
                    <a:cubicBezTo>
                      <a:pt x="3" y="200"/>
                      <a:pt x="3" y="200"/>
                      <a:pt x="3" y="200"/>
                    </a:cubicBezTo>
                    <a:cubicBezTo>
                      <a:pt x="3" y="201"/>
                      <a:pt x="3" y="201"/>
                      <a:pt x="3" y="201"/>
                    </a:cubicBezTo>
                    <a:cubicBezTo>
                      <a:pt x="3" y="201"/>
                      <a:pt x="3" y="201"/>
                      <a:pt x="3" y="201"/>
                    </a:cubicBezTo>
                    <a:cubicBezTo>
                      <a:pt x="3" y="200"/>
                      <a:pt x="3" y="200"/>
                      <a:pt x="3" y="200"/>
                    </a:cubicBezTo>
                    <a:cubicBezTo>
                      <a:pt x="3" y="201"/>
                      <a:pt x="3" y="201"/>
                      <a:pt x="3" y="201"/>
                    </a:cubicBezTo>
                    <a:cubicBezTo>
                      <a:pt x="3" y="201"/>
                      <a:pt x="4" y="201"/>
                      <a:pt x="4" y="201"/>
                    </a:cubicBezTo>
                    <a:cubicBezTo>
                      <a:pt x="7" y="203"/>
                      <a:pt x="17" y="208"/>
                      <a:pt x="27" y="213"/>
                    </a:cubicBezTo>
                    <a:cubicBezTo>
                      <a:pt x="31" y="215"/>
                      <a:pt x="36" y="218"/>
                      <a:pt x="39" y="219"/>
                    </a:cubicBezTo>
                    <a:cubicBezTo>
                      <a:pt x="42" y="221"/>
                      <a:pt x="44" y="222"/>
                      <a:pt x="44" y="222"/>
                    </a:cubicBezTo>
                    <a:cubicBezTo>
                      <a:pt x="45" y="223"/>
                      <a:pt x="46" y="222"/>
                      <a:pt x="46" y="222"/>
                    </a:cubicBezTo>
                    <a:cubicBezTo>
                      <a:pt x="47" y="221"/>
                      <a:pt x="47" y="220"/>
                      <a:pt x="46" y="220"/>
                    </a:cubicBezTo>
                    <a:cubicBezTo>
                      <a:pt x="3" y="193"/>
                      <a:pt x="3" y="193"/>
                      <a:pt x="3" y="193"/>
                    </a:cubicBezTo>
                    <a:cubicBezTo>
                      <a:pt x="2" y="194"/>
                      <a:pt x="2" y="194"/>
                      <a:pt x="2" y="194"/>
                    </a:cubicBezTo>
                    <a:cubicBezTo>
                      <a:pt x="3" y="195"/>
                      <a:pt x="3" y="195"/>
                      <a:pt x="3" y="195"/>
                    </a:cubicBezTo>
                    <a:cubicBezTo>
                      <a:pt x="2" y="194"/>
                      <a:pt x="2" y="194"/>
                      <a:pt x="2" y="194"/>
                    </a:cubicBezTo>
                    <a:cubicBezTo>
                      <a:pt x="2" y="195"/>
                      <a:pt x="2" y="195"/>
                      <a:pt x="2" y="195"/>
                    </a:cubicBezTo>
                    <a:cubicBezTo>
                      <a:pt x="2" y="195"/>
                      <a:pt x="3" y="195"/>
                      <a:pt x="3" y="195"/>
                    </a:cubicBezTo>
                    <a:cubicBezTo>
                      <a:pt x="2" y="194"/>
                      <a:pt x="2" y="194"/>
                      <a:pt x="2" y="194"/>
                    </a:cubicBezTo>
                    <a:cubicBezTo>
                      <a:pt x="2" y="195"/>
                      <a:pt x="2" y="195"/>
                      <a:pt x="2" y="195"/>
                    </a:cubicBezTo>
                    <a:cubicBezTo>
                      <a:pt x="2" y="194"/>
                      <a:pt x="2" y="194"/>
                      <a:pt x="2" y="194"/>
                    </a:cubicBezTo>
                    <a:cubicBezTo>
                      <a:pt x="2" y="195"/>
                      <a:pt x="2" y="195"/>
                      <a:pt x="2" y="195"/>
                    </a:cubicBezTo>
                    <a:cubicBezTo>
                      <a:pt x="2" y="195"/>
                      <a:pt x="2" y="195"/>
                      <a:pt x="2" y="195"/>
                    </a:cubicBezTo>
                    <a:cubicBezTo>
                      <a:pt x="2" y="194"/>
                      <a:pt x="2" y="194"/>
                      <a:pt x="2" y="194"/>
                    </a:cubicBezTo>
                    <a:cubicBezTo>
                      <a:pt x="2" y="195"/>
                      <a:pt x="2" y="195"/>
                      <a:pt x="2" y="195"/>
                    </a:cubicBezTo>
                    <a:cubicBezTo>
                      <a:pt x="2" y="195"/>
                      <a:pt x="2" y="195"/>
                      <a:pt x="2" y="195"/>
                    </a:cubicBezTo>
                    <a:cubicBezTo>
                      <a:pt x="2" y="195"/>
                      <a:pt x="2" y="195"/>
                      <a:pt x="2" y="195"/>
                    </a:cubicBezTo>
                    <a:cubicBezTo>
                      <a:pt x="2" y="195"/>
                      <a:pt x="2" y="195"/>
                      <a:pt x="2" y="195"/>
                    </a:cubicBezTo>
                    <a:cubicBezTo>
                      <a:pt x="2" y="195"/>
                      <a:pt x="2" y="195"/>
                      <a:pt x="2" y="195"/>
                    </a:cubicBezTo>
                    <a:cubicBezTo>
                      <a:pt x="2" y="195"/>
                      <a:pt x="2" y="195"/>
                      <a:pt x="2" y="195"/>
                    </a:cubicBezTo>
                    <a:cubicBezTo>
                      <a:pt x="2" y="195"/>
                      <a:pt x="3" y="196"/>
                      <a:pt x="4" y="196"/>
                    </a:cubicBezTo>
                    <a:cubicBezTo>
                      <a:pt x="9" y="198"/>
                      <a:pt x="19" y="203"/>
                      <a:pt x="27" y="207"/>
                    </a:cubicBezTo>
                    <a:cubicBezTo>
                      <a:pt x="31" y="209"/>
                      <a:pt x="35" y="211"/>
                      <a:pt x="38" y="213"/>
                    </a:cubicBezTo>
                    <a:cubicBezTo>
                      <a:pt x="41" y="214"/>
                      <a:pt x="43" y="215"/>
                      <a:pt x="43" y="215"/>
                    </a:cubicBezTo>
                    <a:cubicBezTo>
                      <a:pt x="44" y="215"/>
                      <a:pt x="44" y="215"/>
                      <a:pt x="45" y="214"/>
                    </a:cubicBezTo>
                    <a:cubicBezTo>
                      <a:pt x="45" y="214"/>
                      <a:pt x="45" y="213"/>
                      <a:pt x="44" y="212"/>
                    </a:cubicBezTo>
                    <a:cubicBezTo>
                      <a:pt x="4" y="187"/>
                      <a:pt x="4" y="187"/>
                      <a:pt x="4" y="187"/>
                    </a:cubicBezTo>
                    <a:cubicBezTo>
                      <a:pt x="3" y="188"/>
                      <a:pt x="3" y="188"/>
                      <a:pt x="3" y="188"/>
                    </a:cubicBezTo>
                    <a:cubicBezTo>
                      <a:pt x="4" y="189"/>
                      <a:pt x="4" y="189"/>
                      <a:pt x="4" y="189"/>
                    </a:cubicBezTo>
                    <a:cubicBezTo>
                      <a:pt x="3" y="188"/>
                      <a:pt x="3" y="188"/>
                      <a:pt x="3" y="188"/>
                    </a:cubicBezTo>
                    <a:cubicBezTo>
                      <a:pt x="4" y="190"/>
                      <a:pt x="4" y="190"/>
                      <a:pt x="4" y="190"/>
                    </a:cubicBezTo>
                    <a:cubicBezTo>
                      <a:pt x="4" y="190"/>
                      <a:pt x="4" y="190"/>
                      <a:pt x="4" y="189"/>
                    </a:cubicBezTo>
                    <a:cubicBezTo>
                      <a:pt x="3" y="188"/>
                      <a:pt x="3" y="188"/>
                      <a:pt x="3" y="188"/>
                    </a:cubicBezTo>
                    <a:cubicBezTo>
                      <a:pt x="4" y="190"/>
                      <a:pt x="4" y="190"/>
                      <a:pt x="4" y="190"/>
                    </a:cubicBezTo>
                    <a:cubicBezTo>
                      <a:pt x="3" y="189"/>
                      <a:pt x="3" y="189"/>
                      <a:pt x="3" y="189"/>
                    </a:cubicBezTo>
                    <a:cubicBezTo>
                      <a:pt x="3" y="190"/>
                      <a:pt x="3" y="190"/>
                      <a:pt x="3" y="190"/>
                    </a:cubicBezTo>
                    <a:cubicBezTo>
                      <a:pt x="4" y="190"/>
                      <a:pt x="4" y="190"/>
                      <a:pt x="4" y="190"/>
                    </a:cubicBezTo>
                    <a:cubicBezTo>
                      <a:pt x="3" y="189"/>
                      <a:pt x="3" y="189"/>
                      <a:pt x="3" y="189"/>
                    </a:cubicBezTo>
                    <a:cubicBezTo>
                      <a:pt x="3" y="190"/>
                      <a:pt x="3" y="190"/>
                      <a:pt x="3" y="190"/>
                    </a:cubicBezTo>
                    <a:cubicBezTo>
                      <a:pt x="3" y="189"/>
                      <a:pt x="3" y="189"/>
                      <a:pt x="3" y="189"/>
                    </a:cubicBezTo>
                    <a:cubicBezTo>
                      <a:pt x="3" y="190"/>
                      <a:pt x="3" y="190"/>
                      <a:pt x="3" y="190"/>
                    </a:cubicBezTo>
                    <a:cubicBezTo>
                      <a:pt x="3" y="190"/>
                      <a:pt x="3" y="190"/>
                      <a:pt x="3" y="190"/>
                    </a:cubicBezTo>
                    <a:cubicBezTo>
                      <a:pt x="3" y="189"/>
                      <a:pt x="3" y="189"/>
                      <a:pt x="3" y="189"/>
                    </a:cubicBezTo>
                    <a:cubicBezTo>
                      <a:pt x="3" y="190"/>
                      <a:pt x="3" y="190"/>
                      <a:pt x="3" y="190"/>
                    </a:cubicBezTo>
                    <a:cubicBezTo>
                      <a:pt x="3" y="190"/>
                      <a:pt x="3" y="190"/>
                      <a:pt x="3" y="190"/>
                    </a:cubicBezTo>
                    <a:cubicBezTo>
                      <a:pt x="4" y="190"/>
                      <a:pt x="7" y="192"/>
                      <a:pt x="11" y="193"/>
                    </a:cubicBezTo>
                    <a:cubicBezTo>
                      <a:pt x="17" y="196"/>
                      <a:pt x="25" y="200"/>
                      <a:pt x="32" y="203"/>
                    </a:cubicBezTo>
                    <a:cubicBezTo>
                      <a:pt x="35" y="204"/>
                      <a:pt x="38" y="206"/>
                      <a:pt x="40" y="207"/>
                    </a:cubicBezTo>
                    <a:cubicBezTo>
                      <a:pt x="41" y="207"/>
                      <a:pt x="42" y="208"/>
                      <a:pt x="43" y="208"/>
                    </a:cubicBezTo>
                    <a:cubicBezTo>
                      <a:pt x="44" y="208"/>
                      <a:pt x="44" y="208"/>
                      <a:pt x="44" y="208"/>
                    </a:cubicBezTo>
                    <a:cubicBezTo>
                      <a:pt x="44" y="208"/>
                      <a:pt x="44" y="208"/>
                      <a:pt x="44" y="208"/>
                    </a:cubicBezTo>
                    <a:cubicBezTo>
                      <a:pt x="44" y="208"/>
                      <a:pt x="44" y="208"/>
                      <a:pt x="44" y="208"/>
                    </a:cubicBezTo>
                    <a:cubicBezTo>
                      <a:pt x="44" y="209"/>
                      <a:pt x="44" y="209"/>
                      <a:pt x="44" y="209"/>
                    </a:cubicBezTo>
                    <a:cubicBezTo>
                      <a:pt x="45" y="209"/>
                      <a:pt x="45" y="209"/>
                      <a:pt x="45" y="209"/>
                    </a:cubicBezTo>
                    <a:cubicBezTo>
                      <a:pt x="45" y="208"/>
                      <a:pt x="45" y="208"/>
                      <a:pt x="46" y="208"/>
                    </a:cubicBezTo>
                    <a:cubicBezTo>
                      <a:pt x="46" y="207"/>
                      <a:pt x="46" y="207"/>
                      <a:pt x="46" y="207"/>
                    </a:cubicBezTo>
                    <a:cubicBezTo>
                      <a:pt x="46" y="207"/>
                      <a:pt x="46" y="206"/>
                      <a:pt x="46" y="206"/>
                    </a:cubicBezTo>
                    <a:cubicBezTo>
                      <a:pt x="45" y="206"/>
                      <a:pt x="45" y="206"/>
                      <a:pt x="45" y="206"/>
                    </a:cubicBezTo>
                    <a:cubicBezTo>
                      <a:pt x="45" y="206"/>
                      <a:pt x="45" y="205"/>
                      <a:pt x="44" y="205"/>
                    </a:cubicBezTo>
                    <a:cubicBezTo>
                      <a:pt x="41" y="203"/>
                      <a:pt x="31" y="197"/>
                      <a:pt x="21" y="191"/>
                    </a:cubicBezTo>
                    <a:cubicBezTo>
                      <a:pt x="17" y="188"/>
                      <a:pt x="12" y="185"/>
                      <a:pt x="8" y="183"/>
                    </a:cubicBezTo>
                    <a:cubicBezTo>
                      <a:pt x="7" y="182"/>
                      <a:pt x="5" y="181"/>
                      <a:pt x="4" y="180"/>
                    </a:cubicBezTo>
                    <a:cubicBezTo>
                      <a:pt x="4" y="180"/>
                      <a:pt x="4" y="180"/>
                      <a:pt x="3" y="180"/>
                    </a:cubicBezTo>
                    <a:cubicBezTo>
                      <a:pt x="3" y="179"/>
                      <a:pt x="3" y="179"/>
                      <a:pt x="3" y="179"/>
                    </a:cubicBezTo>
                    <a:cubicBezTo>
                      <a:pt x="3" y="179"/>
                      <a:pt x="3" y="179"/>
                      <a:pt x="3" y="179"/>
                    </a:cubicBezTo>
                    <a:cubicBezTo>
                      <a:pt x="2" y="180"/>
                      <a:pt x="2" y="180"/>
                      <a:pt x="2" y="180"/>
                    </a:cubicBezTo>
                    <a:cubicBezTo>
                      <a:pt x="3" y="180"/>
                      <a:pt x="3" y="180"/>
                      <a:pt x="3" y="180"/>
                    </a:cubicBezTo>
                    <a:cubicBezTo>
                      <a:pt x="3" y="179"/>
                      <a:pt x="3" y="179"/>
                      <a:pt x="3" y="179"/>
                    </a:cubicBezTo>
                    <a:cubicBezTo>
                      <a:pt x="2" y="180"/>
                      <a:pt x="2" y="180"/>
                      <a:pt x="2" y="180"/>
                    </a:cubicBezTo>
                    <a:cubicBezTo>
                      <a:pt x="3" y="180"/>
                      <a:pt x="3" y="180"/>
                      <a:pt x="3" y="180"/>
                    </a:cubicBezTo>
                    <a:cubicBezTo>
                      <a:pt x="2" y="180"/>
                      <a:pt x="2" y="180"/>
                      <a:pt x="2" y="180"/>
                    </a:cubicBezTo>
                    <a:cubicBezTo>
                      <a:pt x="3" y="180"/>
                      <a:pt x="3" y="180"/>
                      <a:pt x="3" y="180"/>
                    </a:cubicBezTo>
                    <a:cubicBezTo>
                      <a:pt x="3" y="180"/>
                      <a:pt x="3" y="180"/>
                      <a:pt x="3" y="180"/>
                    </a:cubicBezTo>
                    <a:cubicBezTo>
                      <a:pt x="2" y="180"/>
                      <a:pt x="2" y="180"/>
                      <a:pt x="2" y="180"/>
                    </a:cubicBezTo>
                    <a:cubicBezTo>
                      <a:pt x="3" y="180"/>
                      <a:pt x="3" y="180"/>
                      <a:pt x="3" y="180"/>
                    </a:cubicBezTo>
                    <a:cubicBezTo>
                      <a:pt x="2" y="181"/>
                      <a:pt x="2" y="181"/>
                      <a:pt x="2" y="181"/>
                    </a:cubicBezTo>
                    <a:cubicBezTo>
                      <a:pt x="4" y="181"/>
                      <a:pt x="4" y="181"/>
                      <a:pt x="4" y="181"/>
                    </a:cubicBezTo>
                    <a:cubicBezTo>
                      <a:pt x="3" y="180"/>
                      <a:pt x="3" y="180"/>
                      <a:pt x="3" y="180"/>
                    </a:cubicBezTo>
                    <a:cubicBezTo>
                      <a:pt x="2" y="181"/>
                      <a:pt x="2" y="181"/>
                      <a:pt x="2" y="181"/>
                    </a:cubicBezTo>
                    <a:cubicBezTo>
                      <a:pt x="4" y="181"/>
                      <a:pt x="4" y="181"/>
                      <a:pt x="4" y="181"/>
                    </a:cubicBezTo>
                    <a:cubicBezTo>
                      <a:pt x="2" y="181"/>
                      <a:pt x="2" y="181"/>
                      <a:pt x="2" y="181"/>
                    </a:cubicBezTo>
                    <a:cubicBezTo>
                      <a:pt x="3" y="181"/>
                      <a:pt x="3" y="181"/>
                      <a:pt x="3" y="181"/>
                    </a:cubicBezTo>
                    <a:cubicBezTo>
                      <a:pt x="2" y="181"/>
                      <a:pt x="2" y="181"/>
                      <a:pt x="2" y="181"/>
                    </a:cubicBezTo>
                    <a:cubicBezTo>
                      <a:pt x="3" y="182"/>
                      <a:pt x="3" y="182"/>
                      <a:pt x="3" y="182"/>
                    </a:cubicBezTo>
                    <a:cubicBezTo>
                      <a:pt x="3" y="182"/>
                      <a:pt x="3" y="182"/>
                      <a:pt x="3" y="181"/>
                    </a:cubicBezTo>
                    <a:cubicBezTo>
                      <a:pt x="2" y="181"/>
                      <a:pt x="2" y="181"/>
                      <a:pt x="2" y="181"/>
                    </a:cubicBezTo>
                    <a:cubicBezTo>
                      <a:pt x="3" y="182"/>
                      <a:pt x="3" y="182"/>
                      <a:pt x="3" y="182"/>
                    </a:cubicBezTo>
                    <a:cubicBezTo>
                      <a:pt x="2" y="181"/>
                      <a:pt x="2" y="181"/>
                      <a:pt x="2" y="181"/>
                    </a:cubicBezTo>
                    <a:cubicBezTo>
                      <a:pt x="2" y="182"/>
                      <a:pt x="2" y="182"/>
                      <a:pt x="2" y="182"/>
                    </a:cubicBezTo>
                    <a:cubicBezTo>
                      <a:pt x="3" y="182"/>
                      <a:pt x="3" y="182"/>
                      <a:pt x="3" y="182"/>
                    </a:cubicBezTo>
                    <a:cubicBezTo>
                      <a:pt x="2" y="181"/>
                      <a:pt x="2" y="181"/>
                      <a:pt x="2" y="181"/>
                    </a:cubicBezTo>
                    <a:cubicBezTo>
                      <a:pt x="2" y="182"/>
                      <a:pt x="2" y="182"/>
                      <a:pt x="2" y="182"/>
                    </a:cubicBezTo>
                    <a:cubicBezTo>
                      <a:pt x="2" y="181"/>
                      <a:pt x="2" y="181"/>
                      <a:pt x="2" y="181"/>
                    </a:cubicBezTo>
                    <a:cubicBezTo>
                      <a:pt x="2" y="182"/>
                      <a:pt x="2" y="182"/>
                      <a:pt x="2" y="182"/>
                    </a:cubicBezTo>
                    <a:cubicBezTo>
                      <a:pt x="2" y="182"/>
                      <a:pt x="2" y="182"/>
                      <a:pt x="2" y="182"/>
                    </a:cubicBezTo>
                    <a:cubicBezTo>
                      <a:pt x="2" y="181"/>
                      <a:pt x="2" y="181"/>
                      <a:pt x="2" y="181"/>
                    </a:cubicBezTo>
                    <a:cubicBezTo>
                      <a:pt x="2" y="182"/>
                      <a:pt x="2" y="182"/>
                      <a:pt x="2" y="182"/>
                    </a:cubicBezTo>
                    <a:cubicBezTo>
                      <a:pt x="2" y="182"/>
                      <a:pt x="3" y="182"/>
                      <a:pt x="5" y="183"/>
                    </a:cubicBezTo>
                    <a:cubicBezTo>
                      <a:pt x="9" y="185"/>
                      <a:pt x="19" y="190"/>
                      <a:pt x="28" y="194"/>
                    </a:cubicBezTo>
                    <a:cubicBezTo>
                      <a:pt x="32" y="197"/>
                      <a:pt x="36" y="199"/>
                      <a:pt x="39" y="200"/>
                    </a:cubicBezTo>
                    <a:cubicBezTo>
                      <a:pt x="42" y="202"/>
                      <a:pt x="44" y="203"/>
                      <a:pt x="44" y="203"/>
                    </a:cubicBezTo>
                    <a:cubicBezTo>
                      <a:pt x="45" y="203"/>
                      <a:pt x="45" y="203"/>
                      <a:pt x="46" y="202"/>
                    </a:cubicBezTo>
                    <a:cubicBezTo>
                      <a:pt x="46" y="201"/>
                      <a:pt x="46" y="200"/>
                      <a:pt x="45" y="200"/>
                    </a:cubicBezTo>
                    <a:cubicBezTo>
                      <a:pt x="2" y="173"/>
                      <a:pt x="2" y="173"/>
                      <a:pt x="2" y="173"/>
                    </a:cubicBezTo>
                    <a:cubicBezTo>
                      <a:pt x="2" y="174"/>
                      <a:pt x="2" y="174"/>
                      <a:pt x="2" y="174"/>
                    </a:cubicBezTo>
                    <a:cubicBezTo>
                      <a:pt x="3" y="175"/>
                      <a:pt x="3" y="175"/>
                      <a:pt x="3" y="175"/>
                    </a:cubicBezTo>
                    <a:cubicBezTo>
                      <a:pt x="2" y="174"/>
                      <a:pt x="2" y="174"/>
                      <a:pt x="2" y="174"/>
                    </a:cubicBezTo>
                    <a:cubicBezTo>
                      <a:pt x="2" y="176"/>
                      <a:pt x="2" y="176"/>
                      <a:pt x="2" y="176"/>
                    </a:cubicBezTo>
                    <a:cubicBezTo>
                      <a:pt x="3" y="175"/>
                      <a:pt x="3" y="175"/>
                      <a:pt x="3" y="175"/>
                    </a:cubicBezTo>
                    <a:cubicBezTo>
                      <a:pt x="2" y="174"/>
                      <a:pt x="2" y="174"/>
                      <a:pt x="2" y="174"/>
                    </a:cubicBezTo>
                    <a:cubicBezTo>
                      <a:pt x="2" y="176"/>
                      <a:pt x="2" y="176"/>
                      <a:pt x="2" y="176"/>
                    </a:cubicBezTo>
                    <a:cubicBezTo>
                      <a:pt x="2" y="175"/>
                      <a:pt x="2" y="175"/>
                      <a:pt x="2" y="175"/>
                    </a:cubicBezTo>
                    <a:cubicBezTo>
                      <a:pt x="2" y="176"/>
                      <a:pt x="2" y="176"/>
                      <a:pt x="2" y="176"/>
                    </a:cubicBezTo>
                    <a:cubicBezTo>
                      <a:pt x="2" y="176"/>
                      <a:pt x="2" y="176"/>
                      <a:pt x="2" y="176"/>
                    </a:cubicBezTo>
                    <a:cubicBezTo>
                      <a:pt x="2" y="175"/>
                      <a:pt x="2" y="175"/>
                      <a:pt x="2" y="175"/>
                    </a:cubicBezTo>
                    <a:cubicBezTo>
                      <a:pt x="2" y="176"/>
                      <a:pt x="2" y="176"/>
                      <a:pt x="2" y="176"/>
                    </a:cubicBezTo>
                    <a:cubicBezTo>
                      <a:pt x="2" y="175"/>
                      <a:pt x="2" y="175"/>
                      <a:pt x="2" y="175"/>
                    </a:cubicBezTo>
                    <a:cubicBezTo>
                      <a:pt x="2" y="176"/>
                      <a:pt x="2" y="176"/>
                      <a:pt x="2" y="176"/>
                    </a:cubicBezTo>
                    <a:cubicBezTo>
                      <a:pt x="2" y="176"/>
                      <a:pt x="2" y="176"/>
                      <a:pt x="2" y="176"/>
                    </a:cubicBezTo>
                    <a:cubicBezTo>
                      <a:pt x="2" y="175"/>
                      <a:pt x="2" y="175"/>
                      <a:pt x="2" y="175"/>
                    </a:cubicBezTo>
                    <a:cubicBezTo>
                      <a:pt x="2" y="176"/>
                      <a:pt x="2" y="176"/>
                      <a:pt x="2" y="176"/>
                    </a:cubicBezTo>
                    <a:cubicBezTo>
                      <a:pt x="2" y="176"/>
                      <a:pt x="3" y="176"/>
                      <a:pt x="4" y="177"/>
                    </a:cubicBezTo>
                    <a:cubicBezTo>
                      <a:pt x="9" y="179"/>
                      <a:pt x="19" y="185"/>
                      <a:pt x="28" y="189"/>
                    </a:cubicBezTo>
                    <a:cubicBezTo>
                      <a:pt x="32" y="192"/>
                      <a:pt x="37" y="194"/>
                      <a:pt x="40" y="196"/>
                    </a:cubicBezTo>
                    <a:cubicBezTo>
                      <a:pt x="42" y="197"/>
                      <a:pt x="44" y="198"/>
                      <a:pt x="44" y="198"/>
                    </a:cubicBezTo>
                    <a:cubicBezTo>
                      <a:pt x="45" y="199"/>
                      <a:pt x="46" y="198"/>
                      <a:pt x="46" y="198"/>
                    </a:cubicBezTo>
                    <a:cubicBezTo>
                      <a:pt x="47" y="197"/>
                      <a:pt x="47" y="197"/>
                      <a:pt x="47" y="197"/>
                    </a:cubicBezTo>
                    <a:cubicBezTo>
                      <a:pt x="47" y="196"/>
                      <a:pt x="46" y="196"/>
                      <a:pt x="46" y="196"/>
                    </a:cubicBezTo>
                    <a:cubicBezTo>
                      <a:pt x="46" y="195"/>
                      <a:pt x="46" y="195"/>
                      <a:pt x="46" y="195"/>
                    </a:cubicBezTo>
                    <a:cubicBezTo>
                      <a:pt x="45" y="195"/>
                      <a:pt x="44" y="194"/>
                      <a:pt x="43" y="193"/>
                    </a:cubicBezTo>
                    <a:cubicBezTo>
                      <a:pt x="38" y="190"/>
                      <a:pt x="28" y="184"/>
                      <a:pt x="19" y="179"/>
                    </a:cubicBezTo>
                    <a:cubicBezTo>
                      <a:pt x="15" y="176"/>
                      <a:pt x="11" y="174"/>
                      <a:pt x="8" y="172"/>
                    </a:cubicBezTo>
                    <a:cubicBezTo>
                      <a:pt x="6" y="171"/>
                      <a:pt x="5" y="170"/>
                      <a:pt x="4" y="170"/>
                    </a:cubicBezTo>
                    <a:cubicBezTo>
                      <a:pt x="4" y="169"/>
                      <a:pt x="4" y="169"/>
                      <a:pt x="3" y="169"/>
                    </a:cubicBezTo>
                    <a:cubicBezTo>
                      <a:pt x="3" y="169"/>
                      <a:pt x="3" y="169"/>
                      <a:pt x="3" y="169"/>
                    </a:cubicBezTo>
                    <a:cubicBezTo>
                      <a:pt x="3" y="170"/>
                      <a:pt x="3" y="170"/>
                      <a:pt x="3" y="170"/>
                    </a:cubicBezTo>
                    <a:cubicBezTo>
                      <a:pt x="3" y="169"/>
                      <a:pt x="3" y="169"/>
                      <a:pt x="3" y="169"/>
                    </a:cubicBezTo>
                    <a:cubicBezTo>
                      <a:pt x="3" y="169"/>
                      <a:pt x="3" y="169"/>
                      <a:pt x="3" y="169"/>
                    </a:cubicBezTo>
                    <a:cubicBezTo>
                      <a:pt x="3" y="170"/>
                      <a:pt x="3" y="170"/>
                      <a:pt x="3" y="170"/>
                    </a:cubicBezTo>
                    <a:cubicBezTo>
                      <a:pt x="3" y="169"/>
                      <a:pt x="3" y="169"/>
                      <a:pt x="3" y="169"/>
                    </a:cubicBezTo>
                    <a:cubicBezTo>
                      <a:pt x="2" y="170"/>
                      <a:pt x="2" y="170"/>
                      <a:pt x="2" y="170"/>
                    </a:cubicBezTo>
                    <a:cubicBezTo>
                      <a:pt x="3" y="169"/>
                      <a:pt x="3" y="169"/>
                      <a:pt x="3" y="169"/>
                    </a:cubicBezTo>
                    <a:cubicBezTo>
                      <a:pt x="3" y="169"/>
                      <a:pt x="3" y="169"/>
                      <a:pt x="3" y="169"/>
                    </a:cubicBezTo>
                    <a:cubicBezTo>
                      <a:pt x="2" y="170"/>
                      <a:pt x="2" y="170"/>
                      <a:pt x="2" y="170"/>
                    </a:cubicBezTo>
                    <a:cubicBezTo>
                      <a:pt x="3" y="169"/>
                      <a:pt x="3" y="169"/>
                      <a:pt x="3" y="169"/>
                    </a:cubicBezTo>
                    <a:cubicBezTo>
                      <a:pt x="2" y="170"/>
                      <a:pt x="2" y="170"/>
                      <a:pt x="2" y="170"/>
                    </a:cubicBezTo>
                    <a:cubicBezTo>
                      <a:pt x="4" y="170"/>
                      <a:pt x="4" y="170"/>
                      <a:pt x="4" y="170"/>
                    </a:cubicBezTo>
                    <a:cubicBezTo>
                      <a:pt x="4" y="170"/>
                      <a:pt x="3" y="169"/>
                      <a:pt x="3" y="169"/>
                    </a:cubicBezTo>
                    <a:cubicBezTo>
                      <a:pt x="2" y="170"/>
                      <a:pt x="2" y="170"/>
                      <a:pt x="2" y="170"/>
                    </a:cubicBezTo>
                    <a:cubicBezTo>
                      <a:pt x="4" y="170"/>
                      <a:pt x="4" y="170"/>
                      <a:pt x="4" y="170"/>
                    </a:cubicBezTo>
                    <a:cubicBezTo>
                      <a:pt x="2" y="170"/>
                      <a:pt x="2" y="170"/>
                      <a:pt x="2" y="170"/>
                    </a:cubicBezTo>
                    <a:cubicBezTo>
                      <a:pt x="2" y="171"/>
                      <a:pt x="2" y="171"/>
                      <a:pt x="2" y="171"/>
                    </a:cubicBezTo>
                    <a:cubicBezTo>
                      <a:pt x="2" y="171"/>
                      <a:pt x="12" y="176"/>
                      <a:pt x="23" y="181"/>
                    </a:cubicBezTo>
                    <a:cubicBezTo>
                      <a:pt x="28" y="183"/>
                      <a:pt x="33" y="186"/>
                      <a:pt x="37" y="188"/>
                    </a:cubicBezTo>
                    <a:cubicBezTo>
                      <a:pt x="39" y="189"/>
                      <a:pt x="41" y="189"/>
                      <a:pt x="42" y="190"/>
                    </a:cubicBezTo>
                    <a:cubicBezTo>
                      <a:pt x="43" y="190"/>
                      <a:pt x="44" y="190"/>
                      <a:pt x="44" y="191"/>
                    </a:cubicBezTo>
                    <a:cubicBezTo>
                      <a:pt x="45" y="191"/>
                      <a:pt x="45" y="191"/>
                      <a:pt x="45" y="191"/>
                    </a:cubicBezTo>
                    <a:cubicBezTo>
                      <a:pt x="45" y="191"/>
                      <a:pt x="45" y="191"/>
                      <a:pt x="45" y="191"/>
                    </a:cubicBezTo>
                    <a:cubicBezTo>
                      <a:pt x="46" y="191"/>
                      <a:pt x="46" y="191"/>
                      <a:pt x="46" y="191"/>
                    </a:cubicBezTo>
                    <a:cubicBezTo>
                      <a:pt x="46" y="191"/>
                      <a:pt x="46" y="191"/>
                      <a:pt x="46" y="190"/>
                    </a:cubicBezTo>
                    <a:cubicBezTo>
                      <a:pt x="47" y="190"/>
                      <a:pt x="47" y="190"/>
                      <a:pt x="47" y="190"/>
                    </a:cubicBezTo>
                    <a:cubicBezTo>
                      <a:pt x="47" y="189"/>
                      <a:pt x="47" y="189"/>
                      <a:pt x="47" y="189"/>
                    </a:cubicBezTo>
                    <a:cubicBezTo>
                      <a:pt x="47" y="189"/>
                      <a:pt x="47" y="189"/>
                      <a:pt x="47" y="188"/>
                    </a:cubicBezTo>
                    <a:cubicBezTo>
                      <a:pt x="46" y="188"/>
                      <a:pt x="46" y="188"/>
                      <a:pt x="46" y="188"/>
                    </a:cubicBezTo>
                    <a:cubicBezTo>
                      <a:pt x="45" y="187"/>
                      <a:pt x="44" y="187"/>
                      <a:pt x="43" y="186"/>
                    </a:cubicBezTo>
                    <a:cubicBezTo>
                      <a:pt x="33" y="179"/>
                      <a:pt x="3" y="161"/>
                      <a:pt x="3" y="161"/>
                    </a:cubicBezTo>
                    <a:cubicBezTo>
                      <a:pt x="3" y="163"/>
                      <a:pt x="3" y="163"/>
                      <a:pt x="3" y="163"/>
                    </a:cubicBezTo>
                    <a:cubicBezTo>
                      <a:pt x="4" y="163"/>
                      <a:pt x="4" y="163"/>
                      <a:pt x="4" y="163"/>
                    </a:cubicBezTo>
                    <a:cubicBezTo>
                      <a:pt x="3" y="163"/>
                      <a:pt x="3" y="163"/>
                      <a:pt x="3" y="163"/>
                    </a:cubicBezTo>
                    <a:cubicBezTo>
                      <a:pt x="3" y="164"/>
                      <a:pt x="3" y="164"/>
                      <a:pt x="3" y="164"/>
                    </a:cubicBezTo>
                    <a:cubicBezTo>
                      <a:pt x="4" y="163"/>
                      <a:pt x="4" y="163"/>
                      <a:pt x="4" y="163"/>
                    </a:cubicBezTo>
                    <a:cubicBezTo>
                      <a:pt x="3" y="163"/>
                      <a:pt x="3" y="163"/>
                      <a:pt x="3" y="163"/>
                    </a:cubicBezTo>
                    <a:cubicBezTo>
                      <a:pt x="3" y="164"/>
                      <a:pt x="3" y="164"/>
                      <a:pt x="3" y="164"/>
                    </a:cubicBezTo>
                    <a:cubicBezTo>
                      <a:pt x="3" y="163"/>
                      <a:pt x="3" y="163"/>
                      <a:pt x="3" y="163"/>
                    </a:cubicBezTo>
                    <a:cubicBezTo>
                      <a:pt x="3" y="164"/>
                      <a:pt x="3" y="164"/>
                      <a:pt x="3" y="164"/>
                    </a:cubicBezTo>
                    <a:cubicBezTo>
                      <a:pt x="3" y="164"/>
                      <a:pt x="3" y="164"/>
                      <a:pt x="3" y="164"/>
                    </a:cubicBezTo>
                    <a:cubicBezTo>
                      <a:pt x="3" y="163"/>
                      <a:pt x="3" y="163"/>
                      <a:pt x="3" y="163"/>
                    </a:cubicBezTo>
                    <a:cubicBezTo>
                      <a:pt x="3" y="164"/>
                      <a:pt x="3" y="164"/>
                      <a:pt x="3" y="164"/>
                    </a:cubicBezTo>
                    <a:cubicBezTo>
                      <a:pt x="3" y="163"/>
                      <a:pt x="3" y="163"/>
                      <a:pt x="3" y="163"/>
                    </a:cubicBezTo>
                    <a:cubicBezTo>
                      <a:pt x="3" y="164"/>
                      <a:pt x="3" y="164"/>
                      <a:pt x="3" y="164"/>
                    </a:cubicBezTo>
                    <a:cubicBezTo>
                      <a:pt x="3" y="164"/>
                      <a:pt x="3" y="164"/>
                      <a:pt x="3" y="164"/>
                    </a:cubicBezTo>
                    <a:cubicBezTo>
                      <a:pt x="3" y="163"/>
                      <a:pt x="3" y="163"/>
                      <a:pt x="3" y="163"/>
                    </a:cubicBezTo>
                    <a:cubicBezTo>
                      <a:pt x="3" y="164"/>
                      <a:pt x="3" y="164"/>
                      <a:pt x="3" y="164"/>
                    </a:cubicBezTo>
                    <a:cubicBezTo>
                      <a:pt x="3" y="164"/>
                      <a:pt x="4" y="164"/>
                      <a:pt x="5" y="165"/>
                    </a:cubicBezTo>
                    <a:cubicBezTo>
                      <a:pt x="9" y="167"/>
                      <a:pt x="18" y="172"/>
                      <a:pt x="26" y="176"/>
                    </a:cubicBezTo>
                    <a:cubicBezTo>
                      <a:pt x="30" y="178"/>
                      <a:pt x="34" y="180"/>
                      <a:pt x="37" y="181"/>
                    </a:cubicBezTo>
                    <a:cubicBezTo>
                      <a:pt x="39" y="182"/>
                      <a:pt x="40" y="182"/>
                      <a:pt x="41" y="183"/>
                    </a:cubicBezTo>
                    <a:cubicBezTo>
                      <a:pt x="41" y="183"/>
                      <a:pt x="42" y="183"/>
                      <a:pt x="42" y="183"/>
                    </a:cubicBezTo>
                    <a:cubicBezTo>
                      <a:pt x="42" y="183"/>
                      <a:pt x="43" y="184"/>
                      <a:pt x="43" y="184"/>
                    </a:cubicBezTo>
                    <a:cubicBezTo>
                      <a:pt x="44" y="183"/>
                      <a:pt x="44" y="183"/>
                      <a:pt x="44" y="183"/>
                    </a:cubicBezTo>
                    <a:cubicBezTo>
                      <a:pt x="44" y="183"/>
                      <a:pt x="44" y="183"/>
                      <a:pt x="44" y="183"/>
                    </a:cubicBezTo>
                    <a:cubicBezTo>
                      <a:pt x="45" y="183"/>
                      <a:pt x="45" y="182"/>
                      <a:pt x="45" y="182"/>
                    </a:cubicBezTo>
                    <a:cubicBezTo>
                      <a:pt x="45" y="181"/>
                      <a:pt x="44" y="181"/>
                      <a:pt x="44" y="181"/>
                    </a:cubicBezTo>
                    <a:cubicBezTo>
                      <a:pt x="44" y="181"/>
                      <a:pt x="41" y="179"/>
                      <a:pt x="38" y="177"/>
                    </a:cubicBezTo>
                    <a:cubicBezTo>
                      <a:pt x="32" y="174"/>
                      <a:pt x="24" y="169"/>
                      <a:pt x="17" y="164"/>
                    </a:cubicBezTo>
                    <a:cubicBezTo>
                      <a:pt x="13" y="162"/>
                      <a:pt x="10" y="160"/>
                      <a:pt x="8" y="159"/>
                    </a:cubicBezTo>
                    <a:cubicBezTo>
                      <a:pt x="7" y="158"/>
                      <a:pt x="6" y="157"/>
                      <a:pt x="5" y="157"/>
                    </a:cubicBezTo>
                    <a:cubicBezTo>
                      <a:pt x="4" y="156"/>
                      <a:pt x="4" y="156"/>
                      <a:pt x="4" y="156"/>
                    </a:cubicBezTo>
                    <a:cubicBezTo>
                      <a:pt x="4" y="156"/>
                      <a:pt x="4" y="156"/>
                      <a:pt x="4" y="156"/>
                    </a:cubicBezTo>
                    <a:cubicBezTo>
                      <a:pt x="4" y="157"/>
                      <a:pt x="4" y="157"/>
                      <a:pt x="4" y="157"/>
                    </a:cubicBezTo>
                    <a:cubicBezTo>
                      <a:pt x="4" y="156"/>
                      <a:pt x="4" y="156"/>
                      <a:pt x="4" y="156"/>
                    </a:cubicBezTo>
                    <a:cubicBezTo>
                      <a:pt x="4" y="156"/>
                      <a:pt x="4" y="156"/>
                      <a:pt x="4" y="156"/>
                    </a:cubicBezTo>
                    <a:cubicBezTo>
                      <a:pt x="4" y="157"/>
                      <a:pt x="4" y="157"/>
                      <a:pt x="4" y="157"/>
                    </a:cubicBezTo>
                    <a:cubicBezTo>
                      <a:pt x="4" y="156"/>
                      <a:pt x="4" y="156"/>
                      <a:pt x="4" y="156"/>
                    </a:cubicBezTo>
                    <a:cubicBezTo>
                      <a:pt x="3" y="157"/>
                      <a:pt x="3" y="157"/>
                      <a:pt x="3" y="157"/>
                    </a:cubicBezTo>
                    <a:cubicBezTo>
                      <a:pt x="5" y="157"/>
                      <a:pt x="5" y="157"/>
                      <a:pt x="5" y="157"/>
                    </a:cubicBezTo>
                    <a:cubicBezTo>
                      <a:pt x="5" y="157"/>
                      <a:pt x="4" y="157"/>
                      <a:pt x="4" y="156"/>
                    </a:cubicBezTo>
                    <a:cubicBezTo>
                      <a:pt x="3" y="157"/>
                      <a:pt x="3" y="157"/>
                      <a:pt x="3" y="157"/>
                    </a:cubicBezTo>
                    <a:cubicBezTo>
                      <a:pt x="5" y="157"/>
                      <a:pt x="5" y="157"/>
                      <a:pt x="5" y="157"/>
                    </a:cubicBezTo>
                    <a:cubicBezTo>
                      <a:pt x="3" y="157"/>
                      <a:pt x="3" y="157"/>
                      <a:pt x="3" y="157"/>
                    </a:cubicBezTo>
                    <a:cubicBezTo>
                      <a:pt x="4" y="158"/>
                      <a:pt x="4" y="158"/>
                      <a:pt x="4" y="158"/>
                    </a:cubicBezTo>
                    <a:cubicBezTo>
                      <a:pt x="5" y="157"/>
                      <a:pt x="5" y="157"/>
                      <a:pt x="5" y="157"/>
                    </a:cubicBezTo>
                    <a:cubicBezTo>
                      <a:pt x="3" y="157"/>
                      <a:pt x="3" y="157"/>
                      <a:pt x="3" y="157"/>
                    </a:cubicBezTo>
                    <a:cubicBezTo>
                      <a:pt x="4" y="158"/>
                      <a:pt x="4" y="158"/>
                      <a:pt x="4" y="158"/>
                    </a:cubicBezTo>
                    <a:cubicBezTo>
                      <a:pt x="3" y="157"/>
                      <a:pt x="3" y="157"/>
                      <a:pt x="3" y="157"/>
                    </a:cubicBezTo>
                    <a:cubicBezTo>
                      <a:pt x="3" y="158"/>
                      <a:pt x="3" y="158"/>
                      <a:pt x="3" y="158"/>
                    </a:cubicBezTo>
                    <a:cubicBezTo>
                      <a:pt x="3" y="157"/>
                      <a:pt x="3" y="157"/>
                      <a:pt x="3" y="157"/>
                    </a:cubicBezTo>
                    <a:cubicBezTo>
                      <a:pt x="3" y="158"/>
                      <a:pt x="3" y="158"/>
                      <a:pt x="3" y="158"/>
                    </a:cubicBezTo>
                    <a:cubicBezTo>
                      <a:pt x="3" y="158"/>
                      <a:pt x="3" y="158"/>
                      <a:pt x="3" y="158"/>
                    </a:cubicBezTo>
                    <a:cubicBezTo>
                      <a:pt x="3" y="157"/>
                      <a:pt x="3" y="157"/>
                      <a:pt x="3" y="157"/>
                    </a:cubicBezTo>
                    <a:cubicBezTo>
                      <a:pt x="3" y="158"/>
                      <a:pt x="3" y="158"/>
                      <a:pt x="3" y="158"/>
                    </a:cubicBezTo>
                    <a:cubicBezTo>
                      <a:pt x="3" y="157"/>
                      <a:pt x="3" y="157"/>
                      <a:pt x="3" y="157"/>
                    </a:cubicBezTo>
                    <a:cubicBezTo>
                      <a:pt x="3" y="158"/>
                      <a:pt x="3" y="158"/>
                      <a:pt x="3" y="158"/>
                    </a:cubicBezTo>
                    <a:cubicBezTo>
                      <a:pt x="3" y="158"/>
                      <a:pt x="3" y="158"/>
                      <a:pt x="3" y="158"/>
                    </a:cubicBezTo>
                    <a:cubicBezTo>
                      <a:pt x="3" y="157"/>
                      <a:pt x="3" y="157"/>
                      <a:pt x="3" y="157"/>
                    </a:cubicBezTo>
                    <a:cubicBezTo>
                      <a:pt x="3" y="158"/>
                      <a:pt x="3" y="158"/>
                      <a:pt x="3" y="158"/>
                    </a:cubicBezTo>
                    <a:cubicBezTo>
                      <a:pt x="3" y="158"/>
                      <a:pt x="3" y="158"/>
                      <a:pt x="3" y="158"/>
                    </a:cubicBezTo>
                    <a:cubicBezTo>
                      <a:pt x="3" y="159"/>
                      <a:pt x="13" y="164"/>
                      <a:pt x="22" y="168"/>
                    </a:cubicBezTo>
                    <a:cubicBezTo>
                      <a:pt x="27" y="171"/>
                      <a:pt x="32" y="173"/>
                      <a:pt x="36" y="175"/>
                    </a:cubicBezTo>
                    <a:cubicBezTo>
                      <a:pt x="38" y="176"/>
                      <a:pt x="39" y="177"/>
                      <a:pt x="40" y="177"/>
                    </a:cubicBezTo>
                    <a:cubicBezTo>
                      <a:pt x="41" y="177"/>
                      <a:pt x="42" y="178"/>
                      <a:pt x="42" y="178"/>
                    </a:cubicBezTo>
                    <a:cubicBezTo>
                      <a:pt x="43" y="178"/>
                      <a:pt x="43" y="178"/>
                      <a:pt x="43" y="178"/>
                    </a:cubicBezTo>
                    <a:cubicBezTo>
                      <a:pt x="43" y="178"/>
                      <a:pt x="43" y="178"/>
                      <a:pt x="43" y="178"/>
                    </a:cubicBezTo>
                    <a:cubicBezTo>
                      <a:pt x="44" y="178"/>
                      <a:pt x="44" y="178"/>
                      <a:pt x="44" y="178"/>
                    </a:cubicBezTo>
                    <a:cubicBezTo>
                      <a:pt x="44" y="178"/>
                      <a:pt x="44" y="178"/>
                      <a:pt x="45" y="177"/>
                    </a:cubicBezTo>
                    <a:cubicBezTo>
                      <a:pt x="45" y="177"/>
                      <a:pt x="45" y="176"/>
                      <a:pt x="45" y="176"/>
                    </a:cubicBezTo>
                    <a:cubicBezTo>
                      <a:pt x="45" y="176"/>
                      <a:pt x="44" y="175"/>
                      <a:pt x="44" y="175"/>
                    </a:cubicBezTo>
                    <a:cubicBezTo>
                      <a:pt x="44" y="175"/>
                      <a:pt x="42" y="174"/>
                      <a:pt x="38" y="171"/>
                    </a:cubicBezTo>
                    <a:cubicBezTo>
                      <a:pt x="32" y="168"/>
                      <a:pt x="24" y="163"/>
                      <a:pt x="17" y="159"/>
                    </a:cubicBezTo>
                    <a:cubicBezTo>
                      <a:pt x="13" y="157"/>
                      <a:pt x="10" y="155"/>
                      <a:pt x="8" y="153"/>
                    </a:cubicBezTo>
                    <a:cubicBezTo>
                      <a:pt x="6" y="152"/>
                      <a:pt x="6" y="152"/>
                      <a:pt x="5" y="151"/>
                    </a:cubicBezTo>
                    <a:cubicBezTo>
                      <a:pt x="4" y="151"/>
                      <a:pt x="4" y="151"/>
                      <a:pt x="4" y="151"/>
                    </a:cubicBezTo>
                    <a:cubicBezTo>
                      <a:pt x="4" y="151"/>
                      <a:pt x="4" y="151"/>
                      <a:pt x="4" y="151"/>
                    </a:cubicBezTo>
                    <a:cubicBezTo>
                      <a:pt x="4" y="151"/>
                      <a:pt x="4" y="151"/>
                      <a:pt x="4" y="151"/>
                    </a:cubicBezTo>
                    <a:cubicBezTo>
                      <a:pt x="4" y="151"/>
                      <a:pt x="4" y="151"/>
                      <a:pt x="4" y="151"/>
                    </a:cubicBezTo>
                    <a:cubicBezTo>
                      <a:pt x="4" y="151"/>
                      <a:pt x="4" y="151"/>
                      <a:pt x="4" y="151"/>
                    </a:cubicBezTo>
                    <a:cubicBezTo>
                      <a:pt x="4" y="151"/>
                      <a:pt x="4" y="151"/>
                      <a:pt x="4" y="151"/>
                    </a:cubicBezTo>
                    <a:cubicBezTo>
                      <a:pt x="4" y="151"/>
                      <a:pt x="4" y="151"/>
                      <a:pt x="4" y="151"/>
                    </a:cubicBezTo>
                    <a:cubicBezTo>
                      <a:pt x="3" y="151"/>
                      <a:pt x="3" y="151"/>
                      <a:pt x="3" y="151"/>
                    </a:cubicBezTo>
                    <a:cubicBezTo>
                      <a:pt x="4" y="151"/>
                      <a:pt x="4" y="151"/>
                      <a:pt x="4" y="151"/>
                    </a:cubicBezTo>
                    <a:cubicBezTo>
                      <a:pt x="4" y="151"/>
                      <a:pt x="4" y="151"/>
                      <a:pt x="4" y="151"/>
                    </a:cubicBezTo>
                    <a:cubicBezTo>
                      <a:pt x="3" y="151"/>
                      <a:pt x="3" y="151"/>
                      <a:pt x="3" y="151"/>
                    </a:cubicBezTo>
                    <a:cubicBezTo>
                      <a:pt x="4" y="151"/>
                      <a:pt x="4" y="151"/>
                      <a:pt x="4" y="151"/>
                    </a:cubicBezTo>
                    <a:cubicBezTo>
                      <a:pt x="3" y="151"/>
                      <a:pt x="3" y="151"/>
                      <a:pt x="3" y="151"/>
                    </a:cubicBezTo>
                    <a:cubicBezTo>
                      <a:pt x="4" y="152"/>
                      <a:pt x="4" y="152"/>
                      <a:pt x="4" y="152"/>
                    </a:cubicBezTo>
                    <a:cubicBezTo>
                      <a:pt x="4" y="151"/>
                      <a:pt x="4" y="151"/>
                      <a:pt x="4" y="151"/>
                    </a:cubicBezTo>
                    <a:cubicBezTo>
                      <a:pt x="3" y="151"/>
                      <a:pt x="3" y="151"/>
                      <a:pt x="3" y="151"/>
                    </a:cubicBezTo>
                    <a:cubicBezTo>
                      <a:pt x="4" y="152"/>
                      <a:pt x="4" y="152"/>
                      <a:pt x="4" y="152"/>
                    </a:cubicBezTo>
                    <a:cubicBezTo>
                      <a:pt x="3" y="151"/>
                      <a:pt x="3" y="151"/>
                      <a:pt x="3" y="151"/>
                    </a:cubicBezTo>
                    <a:cubicBezTo>
                      <a:pt x="2" y="153"/>
                      <a:pt x="2" y="153"/>
                      <a:pt x="2" y="153"/>
                    </a:cubicBezTo>
                    <a:cubicBezTo>
                      <a:pt x="44" y="172"/>
                      <a:pt x="44" y="172"/>
                      <a:pt x="44" y="172"/>
                    </a:cubicBezTo>
                    <a:cubicBezTo>
                      <a:pt x="44" y="173"/>
                      <a:pt x="45" y="172"/>
                      <a:pt x="45" y="172"/>
                    </a:cubicBezTo>
                    <a:cubicBezTo>
                      <a:pt x="46" y="171"/>
                      <a:pt x="46" y="170"/>
                      <a:pt x="45" y="170"/>
                    </a:cubicBezTo>
                    <a:cubicBezTo>
                      <a:pt x="22" y="156"/>
                      <a:pt x="22" y="156"/>
                      <a:pt x="22" y="156"/>
                    </a:cubicBezTo>
                    <a:cubicBezTo>
                      <a:pt x="44" y="165"/>
                      <a:pt x="44" y="165"/>
                      <a:pt x="44" y="165"/>
                    </a:cubicBezTo>
                    <a:cubicBezTo>
                      <a:pt x="45" y="166"/>
                      <a:pt x="46" y="165"/>
                      <a:pt x="46" y="165"/>
                    </a:cubicBezTo>
                    <a:cubicBezTo>
                      <a:pt x="46" y="164"/>
                      <a:pt x="46" y="164"/>
                      <a:pt x="46" y="164"/>
                    </a:cubicBezTo>
                    <a:cubicBezTo>
                      <a:pt x="46" y="163"/>
                      <a:pt x="46" y="163"/>
                      <a:pt x="46" y="163"/>
                    </a:cubicBezTo>
                    <a:cubicBezTo>
                      <a:pt x="45" y="163"/>
                      <a:pt x="45" y="163"/>
                      <a:pt x="45" y="163"/>
                    </a:cubicBezTo>
                    <a:cubicBezTo>
                      <a:pt x="45" y="162"/>
                      <a:pt x="44" y="161"/>
                      <a:pt x="43" y="160"/>
                    </a:cubicBezTo>
                    <a:cubicBezTo>
                      <a:pt x="33" y="154"/>
                      <a:pt x="4" y="137"/>
                      <a:pt x="4" y="137"/>
                    </a:cubicBezTo>
                    <a:cubicBezTo>
                      <a:pt x="4" y="138"/>
                      <a:pt x="4" y="138"/>
                      <a:pt x="4" y="138"/>
                    </a:cubicBezTo>
                    <a:cubicBezTo>
                      <a:pt x="5" y="139"/>
                      <a:pt x="5" y="139"/>
                      <a:pt x="5" y="139"/>
                    </a:cubicBezTo>
                    <a:cubicBezTo>
                      <a:pt x="4" y="138"/>
                      <a:pt x="4" y="138"/>
                      <a:pt x="4" y="138"/>
                    </a:cubicBezTo>
                    <a:cubicBezTo>
                      <a:pt x="4" y="140"/>
                      <a:pt x="4" y="140"/>
                      <a:pt x="4" y="140"/>
                    </a:cubicBezTo>
                    <a:cubicBezTo>
                      <a:pt x="4" y="140"/>
                      <a:pt x="5" y="140"/>
                      <a:pt x="5" y="139"/>
                    </a:cubicBezTo>
                    <a:cubicBezTo>
                      <a:pt x="4" y="138"/>
                      <a:pt x="4" y="138"/>
                      <a:pt x="4" y="138"/>
                    </a:cubicBezTo>
                    <a:cubicBezTo>
                      <a:pt x="4" y="140"/>
                      <a:pt x="4" y="140"/>
                      <a:pt x="4" y="140"/>
                    </a:cubicBezTo>
                    <a:cubicBezTo>
                      <a:pt x="4" y="138"/>
                      <a:pt x="4" y="138"/>
                      <a:pt x="4" y="138"/>
                    </a:cubicBezTo>
                    <a:cubicBezTo>
                      <a:pt x="4" y="140"/>
                      <a:pt x="4" y="140"/>
                      <a:pt x="4" y="140"/>
                    </a:cubicBezTo>
                    <a:cubicBezTo>
                      <a:pt x="4" y="140"/>
                      <a:pt x="4" y="140"/>
                      <a:pt x="4" y="140"/>
                    </a:cubicBezTo>
                    <a:cubicBezTo>
                      <a:pt x="4" y="138"/>
                      <a:pt x="4" y="138"/>
                      <a:pt x="4" y="138"/>
                    </a:cubicBezTo>
                    <a:cubicBezTo>
                      <a:pt x="4" y="140"/>
                      <a:pt x="4" y="140"/>
                      <a:pt x="4" y="140"/>
                    </a:cubicBezTo>
                    <a:cubicBezTo>
                      <a:pt x="4" y="139"/>
                      <a:pt x="4" y="139"/>
                      <a:pt x="4" y="139"/>
                    </a:cubicBezTo>
                    <a:cubicBezTo>
                      <a:pt x="3" y="140"/>
                      <a:pt x="3" y="140"/>
                      <a:pt x="3" y="140"/>
                    </a:cubicBezTo>
                    <a:cubicBezTo>
                      <a:pt x="4" y="140"/>
                      <a:pt x="4" y="140"/>
                      <a:pt x="4" y="140"/>
                    </a:cubicBezTo>
                    <a:cubicBezTo>
                      <a:pt x="4" y="139"/>
                      <a:pt x="4" y="139"/>
                      <a:pt x="4" y="139"/>
                    </a:cubicBezTo>
                    <a:cubicBezTo>
                      <a:pt x="3" y="140"/>
                      <a:pt x="3" y="140"/>
                      <a:pt x="3" y="140"/>
                    </a:cubicBezTo>
                    <a:cubicBezTo>
                      <a:pt x="4" y="140"/>
                      <a:pt x="4" y="140"/>
                      <a:pt x="4" y="140"/>
                    </a:cubicBezTo>
                    <a:cubicBezTo>
                      <a:pt x="3" y="140"/>
                      <a:pt x="3" y="140"/>
                      <a:pt x="3" y="140"/>
                    </a:cubicBezTo>
                    <a:cubicBezTo>
                      <a:pt x="3" y="140"/>
                      <a:pt x="3" y="140"/>
                      <a:pt x="3" y="140"/>
                    </a:cubicBezTo>
                    <a:cubicBezTo>
                      <a:pt x="4" y="140"/>
                      <a:pt x="4" y="140"/>
                      <a:pt x="4" y="140"/>
                    </a:cubicBezTo>
                    <a:cubicBezTo>
                      <a:pt x="3" y="140"/>
                      <a:pt x="3" y="140"/>
                      <a:pt x="3" y="140"/>
                    </a:cubicBezTo>
                    <a:cubicBezTo>
                      <a:pt x="4" y="140"/>
                      <a:pt x="4" y="140"/>
                      <a:pt x="6" y="141"/>
                    </a:cubicBezTo>
                    <a:cubicBezTo>
                      <a:pt x="10" y="143"/>
                      <a:pt x="18" y="147"/>
                      <a:pt x="26" y="151"/>
                    </a:cubicBezTo>
                    <a:cubicBezTo>
                      <a:pt x="30" y="153"/>
                      <a:pt x="34" y="155"/>
                      <a:pt x="37" y="156"/>
                    </a:cubicBezTo>
                    <a:cubicBezTo>
                      <a:pt x="38" y="157"/>
                      <a:pt x="40" y="158"/>
                      <a:pt x="41" y="158"/>
                    </a:cubicBezTo>
                    <a:cubicBezTo>
                      <a:pt x="41" y="158"/>
                      <a:pt x="41" y="158"/>
                      <a:pt x="42" y="159"/>
                    </a:cubicBezTo>
                    <a:cubicBezTo>
                      <a:pt x="42" y="159"/>
                      <a:pt x="42" y="159"/>
                      <a:pt x="43" y="159"/>
                    </a:cubicBezTo>
                    <a:cubicBezTo>
                      <a:pt x="43" y="159"/>
                      <a:pt x="43" y="159"/>
                      <a:pt x="43" y="159"/>
                    </a:cubicBezTo>
                    <a:cubicBezTo>
                      <a:pt x="44" y="159"/>
                      <a:pt x="44" y="158"/>
                      <a:pt x="44" y="158"/>
                    </a:cubicBezTo>
                    <a:cubicBezTo>
                      <a:pt x="45" y="158"/>
                      <a:pt x="45" y="157"/>
                      <a:pt x="45" y="157"/>
                    </a:cubicBezTo>
                    <a:cubicBezTo>
                      <a:pt x="44" y="157"/>
                      <a:pt x="44" y="156"/>
                      <a:pt x="44" y="156"/>
                    </a:cubicBezTo>
                    <a:cubicBezTo>
                      <a:pt x="4" y="131"/>
                      <a:pt x="4" y="131"/>
                      <a:pt x="4" y="131"/>
                    </a:cubicBezTo>
                    <a:cubicBezTo>
                      <a:pt x="4" y="133"/>
                      <a:pt x="4" y="133"/>
                      <a:pt x="4" y="133"/>
                    </a:cubicBezTo>
                    <a:cubicBezTo>
                      <a:pt x="5" y="133"/>
                      <a:pt x="5" y="133"/>
                      <a:pt x="5" y="133"/>
                    </a:cubicBezTo>
                    <a:cubicBezTo>
                      <a:pt x="4" y="133"/>
                      <a:pt x="4" y="133"/>
                      <a:pt x="4" y="133"/>
                    </a:cubicBezTo>
                    <a:cubicBezTo>
                      <a:pt x="4" y="134"/>
                      <a:pt x="4" y="134"/>
                      <a:pt x="4" y="134"/>
                    </a:cubicBezTo>
                    <a:cubicBezTo>
                      <a:pt x="5" y="133"/>
                      <a:pt x="5" y="133"/>
                      <a:pt x="5" y="133"/>
                    </a:cubicBezTo>
                    <a:cubicBezTo>
                      <a:pt x="4" y="133"/>
                      <a:pt x="4" y="133"/>
                      <a:pt x="4" y="133"/>
                    </a:cubicBezTo>
                    <a:cubicBezTo>
                      <a:pt x="4" y="134"/>
                      <a:pt x="4" y="134"/>
                      <a:pt x="4" y="134"/>
                    </a:cubicBezTo>
                    <a:cubicBezTo>
                      <a:pt x="4" y="133"/>
                      <a:pt x="4" y="133"/>
                      <a:pt x="4" y="133"/>
                    </a:cubicBezTo>
                    <a:cubicBezTo>
                      <a:pt x="4" y="134"/>
                      <a:pt x="4" y="134"/>
                      <a:pt x="4" y="134"/>
                    </a:cubicBezTo>
                    <a:cubicBezTo>
                      <a:pt x="4" y="134"/>
                      <a:pt x="4" y="134"/>
                      <a:pt x="4" y="134"/>
                    </a:cubicBezTo>
                    <a:cubicBezTo>
                      <a:pt x="4" y="133"/>
                      <a:pt x="4" y="133"/>
                      <a:pt x="4" y="133"/>
                    </a:cubicBezTo>
                    <a:cubicBezTo>
                      <a:pt x="4" y="134"/>
                      <a:pt x="4" y="134"/>
                      <a:pt x="4" y="134"/>
                    </a:cubicBezTo>
                    <a:cubicBezTo>
                      <a:pt x="4" y="133"/>
                      <a:pt x="4" y="133"/>
                      <a:pt x="4" y="133"/>
                    </a:cubicBezTo>
                    <a:cubicBezTo>
                      <a:pt x="3" y="134"/>
                      <a:pt x="3" y="134"/>
                      <a:pt x="3" y="134"/>
                    </a:cubicBezTo>
                    <a:cubicBezTo>
                      <a:pt x="3" y="134"/>
                      <a:pt x="3" y="134"/>
                      <a:pt x="4" y="134"/>
                    </a:cubicBezTo>
                    <a:cubicBezTo>
                      <a:pt x="4" y="133"/>
                      <a:pt x="4" y="133"/>
                      <a:pt x="4" y="133"/>
                    </a:cubicBezTo>
                    <a:cubicBezTo>
                      <a:pt x="3" y="134"/>
                      <a:pt x="3" y="134"/>
                      <a:pt x="3" y="134"/>
                    </a:cubicBezTo>
                    <a:cubicBezTo>
                      <a:pt x="4" y="133"/>
                      <a:pt x="4" y="133"/>
                      <a:pt x="4" y="133"/>
                    </a:cubicBezTo>
                    <a:cubicBezTo>
                      <a:pt x="3" y="134"/>
                      <a:pt x="3" y="134"/>
                      <a:pt x="3" y="134"/>
                    </a:cubicBezTo>
                    <a:cubicBezTo>
                      <a:pt x="3" y="134"/>
                      <a:pt x="3" y="134"/>
                      <a:pt x="3" y="134"/>
                    </a:cubicBezTo>
                    <a:cubicBezTo>
                      <a:pt x="4" y="133"/>
                      <a:pt x="4" y="133"/>
                      <a:pt x="4" y="133"/>
                    </a:cubicBezTo>
                    <a:cubicBezTo>
                      <a:pt x="3" y="134"/>
                      <a:pt x="3" y="134"/>
                      <a:pt x="3" y="134"/>
                    </a:cubicBezTo>
                    <a:cubicBezTo>
                      <a:pt x="3" y="134"/>
                      <a:pt x="3" y="134"/>
                      <a:pt x="3" y="134"/>
                    </a:cubicBezTo>
                    <a:cubicBezTo>
                      <a:pt x="4" y="134"/>
                      <a:pt x="6" y="136"/>
                      <a:pt x="10" y="138"/>
                    </a:cubicBezTo>
                    <a:cubicBezTo>
                      <a:pt x="16" y="141"/>
                      <a:pt x="23" y="145"/>
                      <a:pt x="30" y="148"/>
                    </a:cubicBezTo>
                    <a:cubicBezTo>
                      <a:pt x="33" y="150"/>
                      <a:pt x="36" y="151"/>
                      <a:pt x="39" y="152"/>
                    </a:cubicBezTo>
                    <a:cubicBezTo>
                      <a:pt x="40" y="153"/>
                      <a:pt x="41" y="153"/>
                      <a:pt x="42" y="154"/>
                    </a:cubicBezTo>
                    <a:cubicBezTo>
                      <a:pt x="42" y="154"/>
                      <a:pt x="42" y="154"/>
                      <a:pt x="42" y="154"/>
                    </a:cubicBezTo>
                    <a:cubicBezTo>
                      <a:pt x="43" y="154"/>
                      <a:pt x="43" y="154"/>
                      <a:pt x="43" y="154"/>
                    </a:cubicBezTo>
                    <a:cubicBezTo>
                      <a:pt x="44" y="154"/>
                      <a:pt x="44" y="154"/>
                      <a:pt x="44" y="154"/>
                    </a:cubicBezTo>
                    <a:cubicBezTo>
                      <a:pt x="44" y="154"/>
                      <a:pt x="45" y="154"/>
                      <a:pt x="45" y="154"/>
                    </a:cubicBezTo>
                    <a:cubicBezTo>
                      <a:pt x="45" y="153"/>
                      <a:pt x="45" y="153"/>
                      <a:pt x="45" y="153"/>
                    </a:cubicBezTo>
                    <a:cubicBezTo>
                      <a:pt x="45" y="152"/>
                      <a:pt x="45" y="152"/>
                      <a:pt x="44" y="152"/>
                    </a:cubicBezTo>
                    <a:cubicBezTo>
                      <a:pt x="44" y="152"/>
                      <a:pt x="42" y="150"/>
                      <a:pt x="38" y="148"/>
                    </a:cubicBezTo>
                    <a:cubicBezTo>
                      <a:pt x="32" y="144"/>
                      <a:pt x="24" y="139"/>
                      <a:pt x="17" y="135"/>
                    </a:cubicBezTo>
                    <a:cubicBezTo>
                      <a:pt x="13" y="133"/>
                      <a:pt x="10" y="131"/>
                      <a:pt x="8" y="129"/>
                    </a:cubicBezTo>
                    <a:cubicBezTo>
                      <a:pt x="7" y="128"/>
                      <a:pt x="6" y="128"/>
                      <a:pt x="5" y="127"/>
                    </a:cubicBezTo>
                    <a:cubicBezTo>
                      <a:pt x="5" y="127"/>
                      <a:pt x="5" y="127"/>
                      <a:pt x="5" y="127"/>
                    </a:cubicBezTo>
                    <a:cubicBezTo>
                      <a:pt x="4" y="127"/>
                      <a:pt x="4" y="127"/>
                      <a:pt x="4" y="127"/>
                    </a:cubicBezTo>
                    <a:cubicBezTo>
                      <a:pt x="4" y="127"/>
                      <a:pt x="4" y="127"/>
                      <a:pt x="4" y="127"/>
                    </a:cubicBezTo>
                    <a:cubicBezTo>
                      <a:pt x="4" y="128"/>
                      <a:pt x="4" y="128"/>
                      <a:pt x="4" y="128"/>
                    </a:cubicBezTo>
                    <a:cubicBezTo>
                      <a:pt x="5" y="127"/>
                      <a:pt x="5" y="127"/>
                      <a:pt x="5" y="127"/>
                    </a:cubicBezTo>
                    <a:cubicBezTo>
                      <a:pt x="4" y="127"/>
                      <a:pt x="4" y="127"/>
                      <a:pt x="4" y="127"/>
                    </a:cubicBezTo>
                    <a:cubicBezTo>
                      <a:pt x="4" y="128"/>
                      <a:pt x="4" y="128"/>
                      <a:pt x="4" y="128"/>
                    </a:cubicBezTo>
                    <a:cubicBezTo>
                      <a:pt x="5" y="127"/>
                      <a:pt x="5" y="127"/>
                      <a:pt x="5" y="127"/>
                    </a:cubicBezTo>
                    <a:cubicBezTo>
                      <a:pt x="3" y="128"/>
                      <a:pt x="3" y="128"/>
                      <a:pt x="3" y="128"/>
                    </a:cubicBezTo>
                    <a:cubicBezTo>
                      <a:pt x="5" y="128"/>
                      <a:pt x="5" y="128"/>
                      <a:pt x="5" y="128"/>
                    </a:cubicBezTo>
                    <a:cubicBezTo>
                      <a:pt x="5" y="127"/>
                      <a:pt x="5" y="127"/>
                      <a:pt x="5" y="127"/>
                    </a:cubicBezTo>
                    <a:cubicBezTo>
                      <a:pt x="3" y="128"/>
                      <a:pt x="3" y="128"/>
                      <a:pt x="3" y="128"/>
                    </a:cubicBezTo>
                    <a:cubicBezTo>
                      <a:pt x="5" y="128"/>
                      <a:pt x="5" y="128"/>
                      <a:pt x="5" y="128"/>
                    </a:cubicBezTo>
                    <a:cubicBezTo>
                      <a:pt x="3" y="128"/>
                      <a:pt x="3" y="128"/>
                      <a:pt x="3" y="128"/>
                    </a:cubicBezTo>
                    <a:cubicBezTo>
                      <a:pt x="4" y="129"/>
                      <a:pt x="4" y="129"/>
                      <a:pt x="4" y="129"/>
                    </a:cubicBezTo>
                    <a:cubicBezTo>
                      <a:pt x="5" y="128"/>
                      <a:pt x="5" y="128"/>
                      <a:pt x="5" y="128"/>
                    </a:cubicBezTo>
                    <a:cubicBezTo>
                      <a:pt x="3" y="128"/>
                      <a:pt x="3" y="128"/>
                      <a:pt x="3" y="128"/>
                    </a:cubicBezTo>
                    <a:cubicBezTo>
                      <a:pt x="4" y="129"/>
                      <a:pt x="4" y="129"/>
                      <a:pt x="4" y="129"/>
                    </a:cubicBezTo>
                    <a:cubicBezTo>
                      <a:pt x="3" y="128"/>
                      <a:pt x="3" y="128"/>
                      <a:pt x="3" y="128"/>
                    </a:cubicBezTo>
                    <a:cubicBezTo>
                      <a:pt x="3" y="129"/>
                      <a:pt x="3" y="129"/>
                      <a:pt x="3" y="129"/>
                    </a:cubicBezTo>
                    <a:cubicBezTo>
                      <a:pt x="3" y="129"/>
                      <a:pt x="12" y="134"/>
                      <a:pt x="22" y="138"/>
                    </a:cubicBezTo>
                    <a:cubicBezTo>
                      <a:pt x="27" y="141"/>
                      <a:pt x="32" y="143"/>
                      <a:pt x="36" y="145"/>
                    </a:cubicBezTo>
                    <a:cubicBezTo>
                      <a:pt x="38" y="146"/>
                      <a:pt x="40" y="146"/>
                      <a:pt x="41" y="147"/>
                    </a:cubicBezTo>
                    <a:cubicBezTo>
                      <a:pt x="41" y="147"/>
                      <a:pt x="42" y="147"/>
                      <a:pt x="42" y="148"/>
                    </a:cubicBezTo>
                    <a:cubicBezTo>
                      <a:pt x="43" y="148"/>
                      <a:pt x="43" y="148"/>
                      <a:pt x="43" y="148"/>
                    </a:cubicBezTo>
                    <a:cubicBezTo>
                      <a:pt x="43" y="148"/>
                      <a:pt x="43" y="148"/>
                      <a:pt x="43" y="148"/>
                    </a:cubicBezTo>
                    <a:cubicBezTo>
                      <a:pt x="43" y="148"/>
                      <a:pt x="43" y="148"/>
                      <a:pt x="43" y="148"/>
                    </a:cubicBezTo>
                    <a:cubicBezTo>
                      <a:pt x="44" y="148"/>
                      <a:pt x="44" y="148"/>
                      <a:pt x="44" y="148"/>
                    </a:cubicBezTo>
                    <a:cubicBezTo>
                      <a:pt x="45" y="147"/>
                      <a:pt x="45" y="147"/>
                      <a:pt x="45" y="147"/>
                    </a:cubicBezTo>
                    <a:cubicBezTo>
                      <a:pt x="45" y="147"/>
                      <a:pt x="45" y="147"/>
                      <a:pt x="45" y="146"/>
                    </a:cubicBezTo>
                    <a:cubicBezTo>
                      <a:pt x="45" y="146"/>
                      <a:pt x="45" y="145"/>
                      <a:pt x="44" y="145"/>
                    </a:cubicBezTo>
                    <a:cubicBezTo>
                      <a:pt x="4" y="120"/>
                      <a:pt x="4" y="120"/>
                      <a:pt x="4" y="120"/>
                    </a:cubicBezTo>
                    <a:cubicBezTo>
                      <a:pt x="4" y="122"/>
                      <a:pt x="4" y="122"/>
                      <a:pt x="4" y="122"/>
                    </a:cubicBezTo>
                    <a:cubicBezTo>
                      <a:pt x="5" y="122"/>
                      <a:pt x="5" y="122"/>
                      <a:pt x="5" y="122"/>
                    </a:cubicBezTo>
                    <a:cubicBezTo>
                      <a:pt x="4" y="122"/>
                      <a:pt x="4" y="122"/>
                      <a:pt x="4" y="122"/>
                    </a:cubicBezTo>
                    <a:cubicBezTo>
                      <a:pt x="4" y="123"/>
                      <a:pt x="4" y="123"/>
                      <a:pt x="4" y="123"/>
                    </a:cubicBezTo>
                    <a:cubicBezTo>
                      <a:pt x="4" y="123"/>
                      <a:pt x="5" y="123"/>
                      <a:pt x="5" y="122"/>
                    </a:cubicBezTo>
                    <a:cubicBezTo>
                      <a:pt x="4" y="122"/>
                      <a:pt x="4" y="122"/>
                      <a:pt x="4" y="122"/>
                    </a:cubicBezTo>
                    <a:cubicBezTo>
                      <a:pt x="4" y="123"/>
                      <a:pt x="4" y="123"/>
                      <a:pt x="4" y="123"/>
                    </a:cubicBezTo>
                    <a:cubicBezTo>
                      <a:pt x="4" y="122"/>
                      <a:pt x="4" y="122"/>
                      <a:pt x="4" y="122"/>
                    </a:cubicBezTo>
                    <a:cubicBezTo>
                      <a:pt x="4" y="123"/>
                      <a:pt x="4" y="123"/>
                      <a:pt x="4" y="123"/>
                    </a:cubicBezTo>
                    <a:cubicBezTo>
                      <a:pt x="4" y="123"/>
                      <a:pt x="4" y="123"/>
                      <a:pt x="4" y="123"/>
                    </a:cubicBezTo>
                    <a:cubicBezTo>
                      <a:pt x="4" y="122"/>
                      <a:pt x="4" y="122"/>
                      <a:pt x="4" y="122"/>
                    </a:cubicBezTo>
                    <a:cubicBezTo>
                      <a:pt x="4" y="123"/>
                      <a:pt x="4" y="123"/>
                      <a:pt x="4" y="123"/>
                    </a:cubicBezTo>
                    <a:cubicBezTo>
                      <a:pt x="4" y="122"/>
                      <a:pt x="4" y="122"/>
                      <a:pt x="4" y="122"/>
                    </a:cubicBezTo>
                    <a:cubicBezTo>
                      <a:pt x="3" y="123"/>
                      <a:pt x="3" y="123"/>
                      <a:pt x="3" y="123"/>
                    </a:cubicBezTo>
                    <a:cubicBezTo>
                      <a:pt x="4" y="123"/>
                      <a:pt x="4" y="123"/>
                      <a:pt x="4" y="123"/>
                    </a:cubicBezTo>
                    <a:cubicBezTo>
                      <a:pt x="4" y="122"/>
                      <a:pt x="4" y="122"/>
                      <a:pt x="4" y="122"/>
                    </a:cubicBezTo>
                    <a:cubicBezTo>
                      <a:pt x="3" y="123"/>
                      <a:pt x="3" y="123"/>
                      <a:pt x="3" y="123"/>
                    </a:cubicBezTo>
                    <a:cubicBezTo>
                      <a:pt x="3" y="123"/>
                      <a:pt x="3" y="123"/>
                      <a:pt x="3" y="123"/>
                    </a:cubicBezTo>
                    <a:cubicBezTo>
                      <a:pt x="4" y="123"/>
                      <a:pt x="5" y="123"/>
                      <a:pt x="6" y="124"/>
                    </a:cubicBezTo>
                    <a:cubicBezTo>
                      <a:pt x="11" y="126"/>
                      <a:pt x="20" y="131"/>
                      <a:pt x="28" y="135"/>
                    </a:cubicBezTo>
                    <a:cubicBezTo>
                      <a:pt x="36" y="138"/>
                      <a:pt x="43" y="142"/>
                      <a:pt x="43" y="142"/>
                    </a:cubicBezTo>
                    <a:cubicBezTo>
                      <a:pt x="44" y="142"/>
                      <a:pt x="44" y="142"/>
                      <a:pt x="45" y="141"/>
                    </a:cubicBezTo>
                    <a:cubicBezTo>
                      <a:pt x="45" y="141"/>
                      <a:pt x="45" y="141"/>
                      <a:pt x="45" y="141"/>
                    </a:cubicBezTo>
                    <a:cubicBezTo>
                      <a:pt x="45" y="140"/>
                      <a:pt x="45" y="140"/>
                      <a:pt x="45" y="140"/>
                    </a:cubicBezTo>
                    <a:cubicBezTo>
                      <a:pt x="45" y="139"/>
                      <a:pt x="44" y="139"/>
                      <a:pt x="44" y="139"/>
                    </a:cubicBezTo>
                    <a:cubicBezTo>
                      <a:pt x="42" y="137"/>
                      <a:pt x="39" y="135"/>
                      <a:pt x="35" y="133"/>
                    </a:cubicBezTo>
                    <a:cubicBezTo>
                      <a:pt x="24" y="126"/>
                      <a:pt x="5" y="114"/>
                      <a:pt x="5" y="114"/>
                    </a:cubicBezTo>
                    <a:cubicBezTo>
                      <a:pt x="4" y="116"/>
                      <a:pt x="4" y="116"/>
                      <a:pt x="4" y="116"/>
                    </a:cubicBezTo>
                    <a:cubicBezTo>
                      <a:pt x="4" y="117"/>
                      <a:pt x="4" y="117"/>
                      <a:pt x="4" y="117"/>
                    </a:cubicBezTo>
                    <a:cubicBezTo>
                      <a:pt x="4" y="116"/>
                      <a:pt x="4" y="116"/>
                      <a:pt x="4" y="116"/>
                    </a:cubicBezTo>
                    <a:cubicBezTo>
                      <a:pt x="4" y="117"/>
                      <a:pt x="4" y="117"/>
                      <a:pt x="4" y="117"/>
                    </a:cubicBezTo>
                    <a:cubicBezTo>
                      <a:pt x="4" y="117"/>
                      <a:pt x="4" y="117"/>
                      <a:pt x="4" y="117"/>
                    </a:cubicBezTo>
                    <a:cubicBezTo>
                      <a:pt x="4" y="116"/>
                      <a:pt x="4" y="116"/>
                      <a:pt x="4" y="116"/>
                    </a:cubicBezTo>
                    <a:cubicBezTo>
                      <a:pt x="4" y="117"/>
                      <a:pt x="4" y="117"/>
                      <a:pt x="4" y="117"/>
                    </a:cubicBezTo>
                    <a:cubicBezTo>
                      <a:pt x="4" y="116"/>
                      <a:pt x="4" y="116"/>
                      <a:pt x="4" y="116"/>
                    </a:cubicBezTo>
                    <a:cubicBezTo>
                      <a:pt x="3" y="117"/>
                      <a:pt x="3" y="117"/>
                      <a:pt x="3" y="117"/>
                    </a:cubicBezTo>
                    <a:cubicBezTo>
                      <a:pt x="4" y="117"/>
                      <a:pt x="4" y="117"/>
                      <a:pt x="4" y="117"/>
                    </a:cubicBezTo>
                    <a:cubicBezTo>
                      <a:pt x="4" y="116"/>
                      <a:pt x="4" y="116"/>
                      <a:pt x="4" y="116"/>
                    </a:cubicBezTo>
                    <a:cubicBezTo>
                      <a:pt x="3" y="117"/>
                      <a:pt x="3" y="117"/>
                      <a:pt x="3" y="117"/>
                    </a:cubicBezTo>
                    <a:cubicBezTo>
                      <a:pt x="3" y="117"/>
                      <a:pt x="3" y="117"/>
                      <a:pt x="3" y="117"/>
                    </a:cubicBezTo>
                    <a:cubicBezTo>
                      <a:pt x="3" y="117"/>
                      <a:pt x="3" y="117"/>
                      <a:pt x="3" y="117"/>
                    </a:cubicBezTo>
                    <a:cubicBezTo>
                      <a:pt x="3" y="117"/>
                      <a:pt x="3" y="117"/>
                      <a:pt x="3" y="117"/>
                    </a:cubicBezTo>
                    <a:cubicBezTo>
                      <a:pt x="3" y="117"/>
                      <a:pt x="3" y="117"/>
                      <a:pt x="3" y="117"/>
                    </a:cubicBezTo>
                    <a:cubicBezTo>
                      <a:pt x="3" y="117"/>
                      <a:pt x="3" y="117"/>
                      <a:pt x="3" y="117"/>
                    </a:cubicBezTo>
                    <a:cubicBezTo>
                      <a:pt x="4" y="117"/>
                      <a:pt x="6" y="119"/>
                      <a:pt x="10" y="120"/>
                    </a:cubicBezTo>
                    <a:cubicBezTo>
                      <a:pt x="16" y="123"/>
                      <a:pt x="24" y="127"/>
                      <a:pt x="30" y="130"/>
                    </a:cubicBezTo>
                    <a:cubicBezTo>
                      <a:pt x="34" y="132"/>
                      <a:pt x="37" y="133"/>
                      <a:pt x="39" y="134"/>
                    </a:cubicBezTo>
                    <a:cubicBezTo>
                      <a:pt x="41" y="135"/>
                      <a:pt x="42" y="135"/>
                      <a:pt x="42" y="135"/>
                    </a:cubicBezTo>
                    <a:cubicBezTo>
                      <a:pt x="43" y="136"/>
                      <a:pt x="43" y="136"/>
                      <a:pt x="43" y="136"/>
                    </a:cubicBezTo>
                    <a:cubicBezTo>
                      <a:pt x="44" y="136"/>
                      <a:pt x="44" y="136"/>
                      <a:pt x="44" y="136"/>
                    </a:cubicBezTo>
                    <a:cubicBezTo>
                      <a:pt x="45" y="136"/>
                      <a:pt x="45" y="136"/>
                      <a:pt x="45" y="136"/>
                    </a:cubicBezTo>
                    <a:cubicBezTo>
                      <a:pt x="45" y="136"/>
                      <a:pt x="45" y="136"/>
                      <a:pt x="46" y="135"/>
                    </a:cubicBezTo>
                    <a:cubicBezTo>
                      <a:pt x="46" y="135"/>
                      <a:pt x="46" y="135"/>
                      <a:pt x="46" y="134"/>
                    </a:cubicBezTo>
                    <a:cubicBezTo>
                      <a:pt x="46" y="134"/>
                      <a:pt x="45" y="133"/>
                      <a:pt x="45" y="133"/>
                    </a:cubicBezTo>
                    <a:cubicBezTo>
                      <a:pt x="24" y="120"/>
                      <a:pt x="24" y="120"/>
                      <a:pt x="24" y="120"/>
                    </a:cubicBezTo>
                    <a:cubicBezTo>
                      <a:pt x="44" y="129"/>
                      <a:pt x="44" y="129"/>
                      <a:pt x="44" y="129"/>
                    </a:cubicBezTo>
                    <a:cubicBezTo>
                      <a:pt x="45" y="130"/>
                      <a:pt x="46" y="129"/>
                      <a:pt x="46" y="129"/>
                    </a:cubicBezTo>
                    <a:cubicBezTo>
                      <a:pt x="46" y="128"/>
                      <a:pt x="46" y="128"/>
                      <a:pt x="46" y="128"/>
                    </a:cubicBezTo>
                    <a:cubicBezTo>
                      <a:pt x="46" y="127"/>
                      <a:pt x="46" y="127"/>
                      <a:pt x="46" y="127"/>
                    </a:cubicBezTo>
                    <a:cubicBezTo>
                      <a:pt x="45" y="127"/>
                      <a:pt x="45" y="127"/>
                      <a:pt x="45" y="127"/>
                    </a:cubicBezTo>
                    <a:cubicBezTo>
                      <a:pt x="45" y="126"/>
                      <a:pt x="44" y="126"/>
                      <a:pt x="43" y="125"/>
                    </a:cubicBezTo>
                    <a:cubicBezTo>
                      <a:pt x="38" y="122"/>
                      <a:pt x="28" y="116"/>
                      <a:pt x="20" y="111"/>
                    </a:cubicBezTo>
                    <a:cubicBezTo>
                      <a:pt x="15" y="109"/>
                      <a:pt x="12" y="106"/>
                      <a:pt x="9" y="104"/>
                    </a:cubicBezTo>
                    <a:cubicBezTo>
                      <a:pt x="7" y="103"/>
                      <a:pt x="6" y="103"/>
                      <a:pt x="5" y="102"/>
                    </a:cubicBezTo>
                    <a:cubicBezTo>
                      <a:pt x="5" y="102"/>
                      <a:pt x="5" y="102"/>
                      <a:pt x="5" y="101"/>
                    </a:cubicBezTo>
                    <a:cubicBezTo>
                      <a:pt x="4" y="101"/>
                      <a:pt x="4" y="101"/>
                      <a:pt x="4" y="101"/>
                    </a:cubicBezTo>
                    <a:cubicBezTo>
                      <a:pt x="4" y="101"/>
                      <a:pt x="4" y="101"/>
                      <a:pt x="4" y="101"/>
                    </a:cubicBezTo>
                    <a:cubicBezTo>
                      <a:pt x="4" y="102"/>
                      <a:pt x="4" y="102"/>
                      <a:pt x="4" y="102"/>
                    </a:cubicBezTo>
                    <a:cubicBezTo>
                      <a:pt x="5" y="102"/>
                      <a:pt x="5" y="102"/>
                      <a:pt x="5" y="102"/>
                    </a:cubicBezTo>
                    <a:cubicBezTo>
                      <a:pt x="5" y="101"/>
                      <a:pt x="4" y="101"/>
                      <a:pt x="4" y="101"/>
                    </a:cubicBezTo>
                    <a:cubicBezTo>
                      <a:pt x="4" y="102"/>
                      <a:pt x="4" y="102"/>
                      <a:pt x="4" y="102"/>
                    </a:cubicBezTo>
                    <a:cubicBezTo>
                      <a:pt x="5" y="102"/>
                      <a:pt x="5" y="102"/>
                      <a:pt x="5" y="102"/>
                    </a:cubicBezTo>
                    <a:cubicBezTo>
                      <a:pt x="3" y="102"/>
                      <a:pt x="3" y="102"/>
                      <a:pt x="3" y="102"/>
                    </a:cubicBezTo>
                    <a:cubicBezTo>
                      <a:pt x="4" y="103"/>
                      <a:pt x="4" y="103"/>
                      <a:pt x="4" y="103"/>
                    </a:cubicBezTo>
                    <a:cubicBezTo>
                      <a:pt x="5" y="102"/>
                      <a:pt x="5" y="102"/>
                      <a:pt x="5" y="102"/>
                    </a:cubicBezTo>
                    <a:cubicBezTo>
                      <a:pt x="3" y="102"/>
                      <a:pt x="3" y="102"/>
                      <a:pt x="3" y="102"/>
                    </a:cubicBezTo>
                    <a:cubicBezTo>
                      <a:pt x="4" y="103"/>
                      <a:pt x="4" y="103"/>
                      <a:pt x="4" y="103"/>
                    </a:cubicBezTo>
                    <a:cubicBezTo>
                      <a:pt x="3" y="102"/>
                      <a:pt x="3" y="102"/>
                      <a:pt x="3" y="102"/>
                    </a:cubicBezTo>
                    <a:cubicBezTo>
                      <a:pt x="3" y="103"/>
                      <a:pt x="3" y="103"/>
                      <a:pt x="3" y="103"/>
                    </a:cubicBezTo>
                    <a:cubicBezTo>
                      <a:pt x="44" y="122"/>
                      <a:pt x="44" y="122"/>
                      <a:pt x="44" y="122"/>
                    </a:cubicBezTo>
                    <a:cubicBezTo>
                      <a:pt x="45" y="123"/>
                      <a:pt x="46" y="122"/>
                      <a:pt x="46" y="122"/>
                    </a:cubicBezTo>
                    <a:cubicBezTo>
                      <a:pt x="47" y="121"/>
                      <a:pt x="47" y="120"/>
                      <a:pt x="46" y="120"/>
                    </a:cubicBezTo>
                    <a:cubicBezTo>
                      <a:pt x="3" y="93"/>
                      <a:pt x="3" y="93"/>
                      <a:pt x="3" y="93"/>
                    </a:cubicBezTo>
                    <a:cubicBezTo>
                      <a:pt x="2" y="94"/>
                      <a:pt x="2" y="94"/>
                      <a:pt x="2" y="94"/>
                    </a:cubicBezTo>
                    <a:cubicBezTo>
                      <a:pt x="3" y="95"/>
                      <a:pt x="3" y="95"/>
                      <a:pt x="3" y="95"/>
                    </a:cubicBezTo>
                    <a:cubicBezTo>
                      <a:pt x="2" y="94"/>
                      <a:pt x="2" y="94"/>
                      <a:pt x="2" y="94"/>
                    </a:cubicBezTo>
                    <a:cubicBezTo>
                      <a:pt x="2" y="95"/>
                      <a:pt x="2" y="95"/>
                      <a:pt x="2" y="95"/>
                    </a:cubicBezTo>
                    <a:cubicBezTo>
                      <a:pt x="3" y="95"/>
                      <a:pt x="3" y="95"/>
                      <a:pt x="3" y="95"/>
                    </a:cubicBezTo>
                    <a:cubicBezTo>
                      <a:pt x="2" y="94"/>
                      <a:pt x="2" y="94"/>
                      <a:pt x="2" y="94"/>
                    </a:cubicBezTo>
                    <a:cubicBezTo>
                      <a:pt x="2" y="95"/>
                      <a:pt x="2" y="95"/>
                      <a:pt x="2" y="95"/>
                    </a:cubicBezTo>
                    <a:cubicBezTo>
                      <a:pt x="2" y="94"/>
                      <a:pt x="2" y="94"/>
                      <a:pt x="2" y="94"/>
                    </a:cubicBezTo>
                    <a:cubicBezTo>
                      <a:pt x="2" y="95"/>
                      <a:pt x="2" y="95"/>
                      <a:pt x="2" y="95"/>
                    </a:cubicBezTo>
                    <a:cubicBezTo>
                      <a:pt x="2" y="95"/>
                      <a:pt x="2" y="95"/>
                      <a:pt x="2" y="95"/>
                    </a:cubicBezTo>
                    <a:cubicBezTo>
                      <a:pt x="2" y="94"/>
                      <a:pt x="2" y="94"/>
                      <a:pt x="2" y="94"/>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3" y="96"/>
                      <a:pt x="4" y="96"/>
                    </a:cubicBezTo>
                    <a:cubicBezTo>
                      <a:pt x="9" y="98"/>
                      <a:pt x="18" y="103"/>
                      <a:pt x="26" y="108"/>
                    </a:cubicBezTo>
                    <a:cubicBezTo>
                      <a:pt x="30" y="110"/>
                      <a:pt x="34" y="112"/>
                      <a:pt x="37" y="113"/>
                    </a:cubicBezTo>
                    <a:cubicBezTo>
                      <a:pt x="39" y="114"/>
                      <a:pt x="40" y="115"/>
                      <a:pt x="41" y="115"/>
                    </a:cubicBezTo>
                    <a:cubicBezTo>
                      <a:pt x="41" y="115"/>
                      <a:pt x="42" y="116"/>
                      <a:pt x="42" y="116"/>
                    </a:cubicBezTo>
                    <a:cubicBezTo>
                      <a:pt x="42" y="116"/>
                      <a:pt x="42" y="116"/>
                      <a:pt x="42" y="116"/>
                    </a:cubicBezTo>
                    <a:cubicBezTo>
                      <a:pt x="43" y="116"/>
                      <a:pt x="43" y="116"/>
                      <a:pt x="43" y="116"/>
                    </a:cubicBezTo>
                    <a:cubicBezTo>
                      <a:pt x="43" y="116"/>
                      <a:pt x="43" y="116"/>
                      <a:pt x="43" y="116"/>
                    </a:cubicBezTo>
                    <a:cubicBezTo>
                      <a:pt x="44" y="116"/>
                      <a:pt x="44" y="116"/>
                      <a:pt x="44" y="115"/>
                    </a:cubicBezTo>
                    <a:cubicBezTo>
                      <a:pt x="45" y="115"/>
                      <a:pt x="45" y="115"/>
                      <a:pt x="45" y="114"/>
                    </a:cubicBezTo>
                    <a:cubicBezTo>
                      <a:pt x="44" y="114"/>
                      <a:pt x="44" y="114"/>
                      <a:pt x="44" y="113"/>
                    </a:cubicBezTo>
                    <a:cubicBezTo>
                      <a:pt x="3" y="88"/>
                      <a:pt x="3" y="88"/>
                      <a:pt x="3" y="88"/>
                    </a:cubicBezTo>
                    <a:cubicBezTo>
                      <a:pt x="2" y="89"/>
                      <a:pt x="2" y="89"/>
                      <a:pt x="2" y="89"/>
                    </a:cubicBezTo>
                    <a:cubicBezTo>
                      <a:pt x="4" y="90"/>
                      <a:pt x="4" y="90"/>
                      <a:pt x="4" y="90"/>
                    </a:cubicBezTo>
                    <a:cubicBezTo>
                      <a:pt x="2" y="89"/>
                      <a:pt x="2" y="89"/>
                      <a:pt x="2" y="89"/>
                    </a:cubicBezTo>
                    <a:cubicBezTo>
                      <a:pt x="3" y="91"/>
                      <a:pt x="3" y="91"/>
                      <a:pt x="3" y="91"/>
                    </a:cubicBezTo>
                    <a:cubicBezTo>
                      <a:pt x="3" y="90"/>
                      <a:pt x="3" y="90"/>
                      <a:pt x="4" y="90"/>
                    </a:cubicBezTo>
                    <a:cubicBezTo>
                      <a:pt x="2" y="89"/>
                      <a:pt x="2" y="89"/>
                      <a:pt x="2" y="89"/>
                    </a:cubicBezTo>
                    <a:cubicBezTo>
                      <a:pt x="3" y="91"/>
                      <a:pt x="3" y="91"/>
                      <a:pt x="3" y="91"/>
                    </a:cubicBezTo>
                    <a:cubicBezTo>
                      <a:pt x="2" y="89"/>
                      <a:pt x="2" y="89"/>
                      <a:pt x="2" y="89"/>
                    </a:cubicBezTo>
                    <a:cubicBezTo>
                      <a:pt x="2" y="91"/>
                      <a:pt x="2" y="91"/>
                      <a:pt x="2" y="91"/>
                    </a:cubicBezTo>
                    <a:cubicBezTo>
                      <a:pt x="3" y="91"/>
                      <a:pt x="3" y="91"/>
                      <a:pt x="3" y="91"/>
                    </a:cubicBezTo>
                    <a:cubicBezTo>
                      <a:pt x="2" y="89"/>
                      <a:pt x="2" y="89"/>
                      <a:pt x="2" y="89"/>
                    </a:cubicBezTo>
                    <a:cubicBezTo>
                      <a:pt x="2" y="91"/>
                      <a:pt x="2" y="91"/>
                      <a:pt x="2" y="91"/>
                    </a:cubicBezTo>
                    <a:cubicBezTo>
                      <a:pt x="2" y="90"/>
                      <a:pt x="2" y="90"/>
                      <a:pt x="2" y="90"/>
                    </a:cubicBezTo>
                    <a:cubicBezTo>
                      <a:pt x="2" y="91"/>
                      <a:pt x="2" y="91"/>
                      <a:pt x="2" y="91"/>
                    </a:cubicBezTo>
                    <a:cubicBezTo>
                      <a:pt x="2" y="91"/>
                      <a:pt x="2" y="91"/>
                      <a:pt x="2" y="91"/>
                    </a:cubicBezTo>
                    <a:cubicBezTo>
                      <a:pt x="2" y="90"/>
                      <a:pt x="2" y="90"/>
                      <a:pt x="2" y="90"/>
                    </a:cubicBezTo>
                    <a:cubicBezTo>
                      <a:pt x="2" y="91"/>
                      <a:pt x="2" y="91"/>
                      <a:pt x="2" y="91"/>
                    </a:cubicBezTo>
                    <a:cubicBezTo>
                      <a:pt x="2" y="91"/>
                      <a:pt x="3" y="91"/>
                      <a:pt x="5" y="92"/>
                    </a:cubicBezTo>
                    <a:cubicBezTo>
                      <a:pt x="9" y="94"/>
                      <a:pt x="19" y="98"/>
                      <a:pt x="27" y="102"/>
                    </a:cubicBezTo>
                    <a:cubicBezTo>
                      <a:pt x="31" y="104"/>
                      <a:pt x="35" y="106"/>
                      <a:pt x="38" y="108"/>
                    </a:cubicBezTo>
                    <a:cubicBezTo>
                      <a:pt x="39" y="108"/>
                      <a:pt x="41" y="109"/>
                      <a:pt x="42" y="109"/>
                    </a:cubicBezTo>
                    <a:cubicBezTo>
                      <a:pt x="42" y="110"/>
                      <a:pt x="42" y="110"/>
                      <a:pt x="43" y="110"/>
                    </a:cubicBezTo>
                    <a:cubicBezTo>
                      <a:pt x="43" y="110"/>
                      <a:pt x="43" y="110"/>
                      <a:pt x="43" y="110"/>
                    </a:cubicBezTo>
                    <a:cubicBezTo>
                      <a:pt x="43" y="110"/>
                      <a:pt x="43" y="110"/>
                      <a:pt x="44" y="110"/>
                    </a:cubicBezTo>
                    <a:cubicBezTo>
                      <a:pt x="44" y="110"/>
                      <a:pt x="44" y="110"/>
                      <a:pt x="44" y="110"/>
                    </a:cubicBezTo>
                    <a:cubicBezTo>
                      <a:pt x="45" y="110"/>
                      <a:pt x="45" y="110"/>
                      <a:pt x="45" y="110"/>
                    </a:cubicBezTo>
                    <a:cubicBezTo>
                      <a:pt x="45" y="109"/>
                      <a:pt x="45" y="109"/>
                      <a:pt x="45" y="108"/>
                    </a:cubicBezTo>
                    <a:cubicBezTo>
                      <a:pt x="45" y="108"/>
                      <a:pt x="45" y="108"/>
                      <a:pt x="45" y="107"/>
                    </a:cubicBezTo>
                    <a:cubicBezTo>
                      <a:pt x="28" y="97"/>
                      <a:pt x="28" y="97"/>
                      <a:pt x="28" y="97"/>
                    </a:cubicBezTo>
                    <a:cubicBezTo>
                      <a:pt x="43" y="104"/>
                      <a:pt x="43" y="104"/>
                      <a:pt x="43" y="104"/>
                    </a:cubicBezTo>
                    <a:cubicBezTo>
                      <a:pt x="43" y="104"/>
                      <a:pt x="44" y="104"/>
                      <a:pt x="45" y="104"/>
                    </a:cubicBezTo>
                    <a:cubicBezTo>
                      <a:pt x="45" y="103"/>
                      <a:pt x="45" y="102"/>
                      <a:pt x="44" y="102"/>
                    </a:cubicBezTo>
                    <a:cubicBezTo>
                      <a:pt x="44" y="102"/>
                      <a:pt x="41" y="100"/>
                      <a:pt x="38" y="98"/>
                    </a:cubicBezTo>
                    <a:cubicBezTo>
                      <a:pt x="32" y="94"/>
                      <a:pt x="23" y="89"/>
                      <a:pt x="16" y="85"/>
                    </a:cubicBezTo>
                    <a:cubicBezTo>
                      <a:pt x="12" y="83"/>
                      <a:pt x="9" y="81"/>
                      <a:pt x="7" y="79"/>
                    </a:cubicBezTo>
                    <a:cubicBezTo>
                      <a:pt x="6" y="78"/>
                      <a:pt x="5" y="78"/>
                      <a:pt x="4" y="77"/>
                    </a:cubicBezTo>
                    <a:cubicBezTo>
                      <a:pt x="3" y="77"/>
                      <a:pt x="3" y="77"/>
                      <a:pt x="3" y="77"/>
                    </a:cubicBezTo>
                    <a:cubicBezTo>
                      <a:pt x="3" y="77"/>
                      <a:pt x="3" y="77"/>
                      <a:pt x="3" y="77"/>
                    </a:cubicBezTo>
                    <a:cubicBezTo>
                      <a:pt x="3" y="77"/>
                      <a:pt x="3" y="77"/>
                      <a:pt x="3" y="77"/>
                    </a:cubicBezTo>
                    <a:cubicBezTo>
                      <a:pt x="4" y="77"/>
                      <a:pt x="4" y="77"/>
                      <a:pt x="4" y="77"/>
                    </a:cubicBezTo>
                    <a:cubicBezTo>
                      <a:pt x="3" y="77"/>
                      <a:pt x="3" y="77"/>
                      <a:pt x="3" y="77"/>
                    </a:cubicBezTo>
                    <a:cubicBezTo>
                      <a:pt x="3" y="77"/>
                      <a:pt x="3" y="77"/>
                      <a:pt x="3" y="77"/>
                    </a:cubicBezTo>
                    <a:cubicBezTo>
                      <a:pt x="4" y="77"/>
                      <a:pt x="4" y="77"/>
                      <a:pt x="4" y="77"/>
                    </a:cubicBezTo>
                    <a:cubicBezTo>
                      <a:pt x="2" y="77"/>
                      <a:pt x="2" y="77"/>
                      <a:pt x="2" y="77"/>
                    </a:cubicBezTo>
                    <a:cubicBezTo>
                      <a:pt x="4" y="77"/>
                      <a:pt x="4" y="77"/>
                      <a:pt x="4" y="77"/>
                    </a:cubicBezTo>
                    <a:cubicBezTo>
                      <a:pt x="4" y="77"/>
                      <a:pt x="4" y="77"/>
                      <a:pt x="4" y="77"/>
                    </a:cubicBezTo>
                    <a:cubicBezTo>
                      <a:pt x="2" y="77"/>
                      <a:pt x="2" y="77"/>
                      <a:pt x="2" y="77"/>
                    </a:cubicBezTo>
                    <a:cubicBezTo>
                      <a:pt x="4" y="77"/>
                      <a:pt x="4" y="77"/>
                      <a:pt x="4" y="77"/>
                    </a:cubicBezTo>
                    <a:cubicBezTo>
                      <a:pt x="2" y="77"/>
                      <a:pt x="2" y="77"/>
                      <a:pt x="2" y="77"/>
                    </a:cubicBezTo>
                    <a:cubicBezTo>
                      <a:pt x="3" y="78"/>
                      <a:pt x="3" y="78"/>
                      <a:pt x="3" y="78"/>
                    </a:cubicBezTo>
                    <a:cubicBezTo>
                      <a:pt x="4" y="77"/>
                      <a:pt x="4" y="77"/>
                      <a:pt x="4" y="77"/>
                    </a:cubicBezTo>
                    <a:cubicBezTo>
                      <a:pt x="2" y="77"/>
                      <a:pt x="2" y="77"/>
                      <a:pt x="2" y="77"/>
                    </a:cubicBezTo>
                    <a:cubicBezTo>
                      <a:pt x="3" y="78"/>
                      <a:pt x="3" y="78"/>
                      <a:pt x="3" y="78"/>
                    </a:cubicBezTo>
                    <a:cubicBezTo>
                      <a:pt x="2" y="77"/>
                      <a:pt x="2" y="77"/>
                      <a:pt x="2" y="77"/>
                    </a:cubicBezTo>
                    <a:cubicBezTo>
                      <a:pt x="2" y="79"/>
                      <a:pt x="2" y="79"/>
                      <a:pt x="2" y="79"/>
                    </a:cubicBezTo>
                    <a:cubicBezTo>
                      <a:pt x="44" y="99"/>
                      <a:pt x="44" y="99"/>
                      <a:pt x="44" y="99"/>
                    </a:cubicBezTo>
                    <a:cubicBezTo>
                      <a:pt x="45" y="99"/>
                      <a:pt x="45" y="99"/>
                      <a:pt x="46" y="98"/>
                    </a:cubicBezTo>
                    <a:cubicBezTo>
                      <a:pt x="46" y="97"/>
                      <a:pt x="46" y="96"/>
                      <a:pt x="45" y="96"/>
                    </a:cubicBezTo>
                    <a:cubicBezTo>
                      <a:pt x="45" y="96"/>
                      <a:pt x="43" y="94"/>
                      <a:pt x="39" y="92"/>
                    </a:cubicBezTo>
                    <a:cubicBezTo>
                      <a:pt x="33" y="89"/>
                      <a:pt x="25" y="83"/>
                      <a:pt x="17" y="79"/>
                    </a:cubicBezTo>
                    <a:cubicBezTo>
                      <a:pt x="14" y="77"/>
                      <a:pt x="11" y="75"/>
                      <a:pt x="8" y="73"/>
                    </a:cubicBezTo>
                    <a:cubicBezTo>
                      <a:pt x="7" y="72"/>
                      <a:pt x="6" y="72"/>
                      <a:pt x="6" y="71"/>
                    </a:cubicBezTo>
                    <a:cubicBezTo>
                      <a:pt x="5" y="71"/>
                      <a:pt x="5" y="71"/>
                      <a:pt x="5" y="71"/>
                    </a:cubicBezTo>
                    <a:cubicBezTo>
                      <a:pt x="5" y="71"/>
                      <a:pt x="5" y="71"/>
                      <a:pt x="5" y="71"/>
                    </a:cubicBezTo>
                    <a:cubicBezTo>
                      <a:pt x="5" y="71"/>
                      <a:pt x="5" y="71"/>
                      <a:pt x="5" y="71"/>
                    </a:cubicBezTo>
                    <a:cubicBezTo>
                      <a:pt x="4" y="72"/>
                      <a:pt x="4" y="72"/>
                      <a:pt x="4" y="72"/>
                    </a:cubicBezTo>
                    <a:cubicBezTo>
                      <a:pt x="5" y="71"/>
                      <a:pt x="5" y="71"/>
                      <a:pt x="5" y="71"/>
                    </a:cubicBezTo>
                    <a:cubicBezTo>
                      <a:pt x="5" y="71"/>
                      <a:pt x="5" y="71"/>
                      <a:pt x="5" y="71"/>
                    </a:cubicBezTo>
                    <a:cubicBezTo>
                      <a:pt x="4" y="72"/>
                      <a:pt x="4" y="72"/>
                      <a:pt x="4" y="72"/>
                    </a:cubicBezTo>
                    <a:cubicBezTo>
                      <a:pt x="5" y="71"/>
                      <a:pt x="5" y="71"/>
                      <a:pt x="5" y="71"/>
                    </a:cubicBezTo>
                    <a:cubicBezTo>
                      <a:pt x="4" y="72"/>
                      <a:pt x="4" y="72"/>
                      <a:pt x="4" y="72"/>
                    </a:cubicBezTo>
                    <a:cubicBezTo>
                      <a:pt x="5" y="72"/>
                      <a:pt x="5" y="72"/>
                      <a:pt x="5" y="72"/>
                    </a:cubicBezTo>
                    <a:cubicBezTo>
                      <a:pt x="5" y="71"/>
                      <a:pt x="5" y="71"/>
                      <a:pt x="5" y="71"/>
                    </a:cubicBezTo>
                    <a:cubicBezTo>
                      <a:pt x="4" y="72"/>
                      <a:pt x="4" y="72"/>
                      <a:pt x="4" y="72"/>
                    </a:cubicBezTo>
                    <a:cubicBezTo>
                      <a:pt x="5" y="72"/>
                      <a:pt x="5" y="72"/>
                      <a:pt x="5" y="72"/>
                    </a:cubicBezTo>
                    <a:cubicBezTo>
                      <a:pt x="4" y="72"/>
                      <a:pt x="4" y="72"/>
                      <a:pt x="4" y="72"/>
                    </a:cubicBezTo>
                    <a:cubicBezTo>
                      <a:pt x="5" y="73"/>
                      <a:pt x="5" y="73"/>
                      <a:pt x="5" y="73"/>
                    </a:cubicBezTo>
                    <a:cubicBezTo>
                      <a:pt x="5" y="72"/>
                      <a:pt x="5" y="72"/>
                      <a:pt x="5" y="72"/>
                    </a:cubicBezTo>
                    <a:cubicBezTo>
                      <a:pt x="4" y="72"/>
                      <a:pt x="4" y="72"/>
                      <a:pt x="4" y="72"/>
                    </a:cubicBezTo>
                    <a:cubicBezTo>
                      <a:pt x="5" y="73"/>
                      <a:pt x="5" y="73"/>
                      <a:pt x="5" y="73"/>
                    </a:cubicBezTo>
                    <a:cubicBezTo>
                      <a:pt x="5" y="73"/>
                      <a:pt x="5" y="73"/>
                      <a:pt x="5" y="73"/>
                    </a:cubicBezTo>
                    <a:cubicBezTo>
                      <a:pt x="4" y="72"/>
                      <a:pt x="4" y="72"/>
                      <a:pt x="4" y="72"/>
                    </a:cubicBezTo>
                    <a:cubicBezTo>
                      <a:pt x="4" y="73"/>
                      <a:pt x="4" y="73"/>
                      <a:pt x="4" y="73"/>
                    </a:cubicBezTo>
                    <a:cubicBezTo>
                      <a:pt x="5" y="73"/>
                      <a:pt x="5" y="73"/>
                      <a:pt x="5" y="73"/>
                    </a:cubicBezTo>
                    <a:cubicBezTo>
                      <a:pt x="4" y="72"/>
                      <a:pt x="4" y="72"/>
                      <a:pt x="4" y="72"/>
                    </a:cubicBezTo>
                    <a:cubicBezTo>
                      <a:pt x="4" y="73"/>
                      <a:pt x="4" y="73"/>
                      <a:pt x="4" y="73"/>
                    </a:cubicBezTo>
                    <a:cubicBezTo>
                      <a:pt x="4" y="72"/>
                      <a:pt x="4" y="72"/>
                      <a:pt x="4" y="72"/>
                    </a:cubicBezTo>
                    <a:cubicBezTo>
                      <a:pt x="4" y="73"/>
                      <a:pt x="4" y="73"/>
                      <a:pt x="4" y="73"/>
                    </a:cubicBezTo>
                    <a:cubicBezTo>
                      <a:pt x="4" y="73"/>
                      <a:pt x="4" y="73"/>
                      <a:pt x="4" y="73"/>
                    </a:cubicBezTo>
                    <a:cubicBezTo>
                      <a:pt x="4" y="72"/>
                      <a:pt x="4" y="72"/>
                      <a:pt x="4" y="72"/>
                    </a:cubicBezTo>
                    <a:cubicBezTo>
                      <a:pt x="4" y="73"/>
                      <a:pt x="4" y="73"/>
                      <a:pt x="4" y="73"/>
                    </a:cubicBezTo>
                    <a:cubicBezTo>
                      <a:pt x="4" y="72"/>
                      <a:pt x="4" y="72"/>
                      <a:pt x="4" y="72"/>
                    </a:cubicBezTo>
                    <a:cubicBezTo>
                      <a:pt x="4" y="73"/>
                      <a:pt x="4" y="73"/>
                      <a:pt x="4" y="73"/>
                    </a:cubicBezTo>
                    <a:cubicBezTo>
                      <a:pt x="4" y="73"/>
                      <a:pt x="4" y="73"/>
                      <a:pt x="4" y="73"/>
                    </a:cubicBezTo>
                    <a:cubicBezTo>
                      <a:pt x="4" y="72"/>
                      <a:pt x="4" y="72"/>
                      <a:pt x="4" y="72"/>
                    </a:cubicBezTo>
                    <a:cubicBezTo>
                      <a:pt x="4" y="73"/>
                      <a:pt x="4" y="73"/>
                      <a:pt x="4" y="73"/>
                    </a:cubicBezTo>
                    <a:cubicBezTo>
                      <a:pt x="4" y="73"/>
                      <a:pt x="4" y="73"/>
                      <a:pt x="4" y="73"/>
                    </a:cubicBezTo>
                    <a:cubicBezTo>
                      <a:pt x="4" y="73"/>
                      <a:pt x="4" y="73"/>
                      <a:pt x="4" y="73"/>
                    </a:cubicBezTo>
                    <a:cubicBezTo>
                      <a:pt x="4" y="73"/>
                      <a:pt x="4" y="73"/>
                      <a:pt x="4" y="73"/>
                    </a:cubicBezTo>
                    <a:cubicBezTo>
                      <a:pt x="4" y="73"/>
                      <a:pt x="4" y="73"/>
                      <a:pt x="4" y="73"/>
                    </a:cubicBezTo>
                    <a:cubicBezTo>
                      <a:pt x="4" y="73"/>
                      <a:pt x="4" y="73"/>
                      <a:pt x="4" y="73"/>
                    </a:cubicBezTo>
                    <a:cubicBezTo>
                      <a:pt x="4" y="73"/>
                      <a:pt x="5" y="74"/>
                      <a:pt x="6" y="74"/>
                    </a:cubicBezTo>
                    <a:cubicBezTo>
                      <a:pt x="10" y="76"/>
                      <a:pt x="19" y="81"/>
                      <a:pt x="27" y="86"/>
                    </a:cubicBezTo>
                    <a:cubicBezTo>
                      <a:pt x="31" y="88"/>
                      <a:pt x="35" y="90"/>
                      <a:pt x="38" y="91"/>
                    </a:cubicBezTo>
                    <a:cubicBezTo>
                      <a:pt x="39" y="92"/>
                      <a:pt x="41" y="92"/>
                      <a:pt x="42" y="93"/>
                    </a:cubicBezTo>
                    <a:cubicBezTo>
                      <a:pt x="42" y="93"/>
                      <a:pt x="43" y="93"/>
                      <a:pt x="43" y="93"/>
                    </a:cubicBezTo>
                    <a:cubicBezTo>
                      <a:pt x="43" y="94"/>
                      <a:pt x="44" y="94"/>
                      <a:pt x="44" y="94"/>
                    </a:cubicBezTo>
                    <a:cubicBezTo>
                      <a:pt x="45" y="94"/>
                      <a:pt x="45" y="94"/>
                      <a:pt x="45" y="94"/>
                    </a:cubicBezTo>
                    <a:cubicBezTo>
                      <a:pt x="45" y="94"/>
                      <a:pt x="45" y="93"/>
                      <a:pt x="45" y="93"/>
                    </a:cubicBezTo>
                    <a:cubicBezTo>
                      <a:pt x="46" y="93"/>
                      <a:pt x="46" y="92"/>
                      <a:pt x="46" y="92"/>
                    </a:cubicBezTo>
                    <a:cubicBezTo>
                      <a:pt x="46" y="91"/>
                      <a:pt x="45" y="91"/>
                      <a:pt x="45" y="91"/>
                    </a:cubicBezTo>
                    <a:cubicBezTo>
                      <a:pt x="23" y="77"/>
                      <a:pt x="23" y="77"/>
                      <a:pt x="23" y="77"/>
                    </a:cubicBezTo>
                    <a:cubicBezTo>
                      <a:pt x="44" y="87"/>
                      <a:pt x="44" y="87"/>
                      <a:pt x="44" y="87"/>
                    </a:cubicBezTo>
                    <a:cubicBezTo>
                      <a:pt x="45" y="87"/>
                      <a:pt x="46" y="87"/>
                      <a:pt x="46" y="86"/>
                    </a:cubicBezTo>
                    <a:cubicBezTo>
                      <a:pt x="46" y="85"/>
                      <a:pt x="46" y="85"/>
                      <a:pt x="46" y="85"/>
                    </a:cubicBezTo>
                    <a:cubicBezTo>
                      <a:pt x="46" y="85"/>
                      <a:pt x="46" y="84"/>
                      <a:pt x="46" y="84"/>
                    </a:cubicBezTo>
                    <a:cubicBezTo>
                      <a:pt x="46" y="84"/>
                      <a:pt x="46" y="84"/>
                      <a:pt x="46" y="84"/>
                    </a:cubicBezTo>
                    <a:cubicBezTo>
                      <a:pt x="45" y="83"/>
                      <a:pt x="44" y="83"/>
                      <a:pt x="43" y="82"/>
                    </a:cubicBezTo>
                    <a:cubicBezTo>
                      <a:pt x="38" y="78"/>
                      <a:pt x="28" y="72"/>
                      <a:pt x="19" y="67"/>
                    </a:cubicBezTo>
                    <a:cubicBezTo>
                      <a:pt x="14" y="64"/>
                      <a:pt x="10" y="62"/>
                      <a:pt x="7" y="60"/>
                    </a:cubicBezTo>
                    <a:cubicBezTo>
                      <a:pt x="6" y="59"/>
                      <a:pt x="5" y="59"/>
                      <a:pt x="4" y="58"/>
                    </a:cubicBezTo>
                    <a:cubicBezTo>
                      <a:pt x="4" y="58"/>
                      <a:pt x="3" y="58"/>
                      <a:pt x="3" y="57"/>
                    </a:cubicBezTo>
                    <a:cubicBezTo>
                      <a:pt x="3" y="57"/>
                      <a:pt x="3" y="57"/>
                      <a:pt x="3" y="57"/>
                    </a:cubicBezTo>
                    <a:cubicBezTo>
                      <a:pt x="2" y="58"/>
                      <a:pt x="2" y="58"/>
                      <a:pt x="2" y="58"/>
                    </a:cubicBezTo>
                    <a:cubicBezTo>
                      <a:pt x="3" y="57"/>
                      <a:pt x="3" y="57"/>
                      <a:pt x="3" y="57"/>
                    </a:cubicBezTo>
                    <a:cubicBezTo>
                      <a:pt x="3" y="57"/>
                      <a:pt x="3" y="57"/>
                      <a:pt x="3" y="57"/>
                    </a:cubicBezTo>
                    <a:cubicBezTo>
                      <a:pt x="2" y="58"/>
                      <a:pt x="2" y="58"/>
                      <a:pt x="2" y="58"/>
                    </a:cubicBezTo>
                    <a:cubicBezTo>
                      <a:pt x="3" y="57"/>
                      <a:pt x="3" y="57"/>
                      <a:pt x="3" y="57"/>
                    </a:cubicBezTo>
                    <a:cubicBezTo>
                      <a:pt x="2" y="58"/>
                      <a:pt x="2" y="58"/>
                      <a:pt x="2" y="58"/>
                    </a:cubicBezTo>
                    <a:cubicBezTo>
                      <a:pt x="3" y="58"/>
                      <a:pt x="3" y="58"/>
                      <a:pt x="3" y="58"/>
                    </a:cubicBezTo>
                    <a:cubicBezTo>
                      <a:pt x="3" y="57"/>
                      <a:pt x="3" y="57"/>
                      <a:pt x="3" y="57"/>
                    </a:cubicBezTo>
                    <a:cubicBezTo>
                      <a:pt x="2" y="58"/>
                      <a:pt x="2" y="58"/>
                      <a:pt x="2" y="58"/>
                    </a:cubicBezTo>
                    <a:cubicBezTo>
                      <a:pt x="3" y="58"/>
                      <a:pt x="3" y="58"/>
                      <a:pt x="3" y="58"/>
                    </a:cubicBezTo>
                    <a:cubicBezTo>
                      <a:pt x="2" y="58"/>
                      <a:pt x="2" y="58"/>
                      <a:pt x="2" y="58"/>
                    </a:cubicBezTo>
                    <a:cubicBezTo>
                      <a:pt x="3" y="58"/>
                      <a:pt x="3" y="58"/>
                      <a:pt x="3" y="58"/>
                    </a:cubicBezTo>
                    <a:cubicBezTo>
                      <a:pt x="3" y="58"/>
                      <a:pt x="3" y="58"/>
                      <a:pt x="3" y="58"/>
                    </a:cubicBezTo>
                    <a:cubicBezTo>
                      <a:pt x="2" y="58"/>
                      <a:pt x="2" y="58"/>
                      <a:pt x="2" y="58"/>
                    </a:cubicBezTo>
                    <a:cubicBezTo>
                      <a:pt x="3" y="58"/>
                      <a:pt x="3" y="58"/>
                      <a:pt x="3" y="58"/>
                    </a:cubicBezTo>
                    <a:cubicBezTo>
                      <a:pt x="2" y="58"/>
                      <a:pt x="2" y="58"/>
                      <a:pt x="2" y="58"/>
                    </a:cubicBezTo>
                    <a:cubicBezTo>
                      <a:pt x="1" y="60"/>
                      <a:pt x="1" y="60"/>
                      <a:pt x="1" y="60"/>
                    </a:cubicBezTo>
                    <a:cubicBezTo>
                      <a:pt x="42" y="80"/>
                      <a:pt x="42" y="80"/>
                      <a:pt x="42" y="80"/>
                    </a:cubicBezTo>
                    <a:cubicBezTo>
                      <a:pt x="43" y="81"/>
                      <a:pt x="44" y="80"/>
                      <a:pt x="44" y="80"/>
                    </a:cubicBezTo>
                    <a:cubicBezTo>
                      <a:pt x="45" y="79"/>
                      <a:pt x="45" y="79"/>
                      <a:pt x="45" y="79"/>
                    </a:cubicBezTo>
                    <a:cubicBezTo>
                      <a:pt x="45" y="78"/>
                      <a:pt x="44" y="78"/>
                      <a:pt x="44" y="78"/>
                    </a:cubicBezTo>
                    <a:cubicBezTo>
                      <a:pt x="44" y="77"/>
                      <a:pt x="43" y="77"/>
                      <a:pt x="43" y="77"/>
                    </a:cubicBezTo>
                    <a:cubicBezTo>
                      <a:pt x="41" y="76"/>
                      <a:pt x="38" y="74"/>
                      <a:pt x="34" y="71"/>
                    </a:cubicBezTo>
                    <a:cubicBezTo>
                      <a:pt x="29" y="68"/>
                      <a:pt x="21" y="63"/>
                      <a:pt x="15" y="60"/>
                    </a:cubicBezTo>
                    <a:cubicBezTo>
                      <a:pt x="12" y="58"/>
                      <a:pt x="9" y="56"/>
                      <a:pt x="7" y="55"/>
                    </a:cubicBezTo>
                    <a:cubicBezTo>
                      <a:pt x="6" y="55"/>
                      <a:pt x="6" y="54"/>
                      <a:pt x="5" y="54"/>
                    </a:cubicBezTo>
                    <a:cubicBezTo>
                      <a:pt x="5" y="53"/>
                      <a:pt x="5" y="53"/>
                      <a:pt x="5" y="53"/>
                    </a:cubicBezTo>
                    <a:cubicBezTo>
                      <a:pt x="5" y="53"/>
                      <a:pt x="5" y="53"/>
                      <a:pt x="5" y="53"/>
                    </a:cubicBezTo>
                    <a:cubicBezTo>
                      <a:pt x="4" y="54"/>
                      <a:pt x="4" y="54"/>
                      <a:pt x="4" y="54"/>
                    </a:cubicBezTo>
                    <a:cubicBezTo>
                      <a:pt x="5" y="54"/>
                      <a:pt x="5" y="54"/>
                      <a:pt x="5" y="54"/>
                    </a:cubicBezTo>
                    <a:cubicBezTo>
                      <a:pt x="5" y="53"/>
                      <a:pt x="5" y="53"/>
                      <a:pt x="5" y="53"/>
                    </a:cubicBezTo>
                    <a:cubicBezTo>
                      <a:pt x="4" y="54"/>
                      <a:pt x="4" y="54"/>
                      <a:pt x="4" y="54"/>
                    </a:cubicBezTo>
                    <a:cubicBezTo>
                      <a:pt x="5" y="54"/>
                      <a:pt x="5" y="54"/>
                      <a:pt x="5" y="54"/>
                    </a:cubicBezTo>
                    <a:cubicBezTo>
                      <a:pt x="4" y="54"/>
                      <a:pt x="4" y="54"/>
                      <a:pt x="4" y="54"/>
                    </a:cubicBezTo>
                    <a:cubicBezTo>
                      <a:pt x="5" y="54"/>
                      <a:pt x="5" y="54"/>
                      <a:pt x="5" y="54"/>
                    </a:cubicBezTo>
                    <a:cubicBezTo>
                      <a:pt x="5" y="54"/>
                      <a:pt x="5" y="54"/>
                      <a:pt x="5" y="54"/>
                    </a:cubicBezTo>
                    <a:cubicBezTo>
                      <a:pt x="4" y="54"/>
                      <a:pt x="4" y="54"/>
                      <a:pt x="4" y="54"/>
                    </a:cubicBezTo>
                    <a:cubicBezTo>
                      <a:pt x="5" y="54"/>
                      <a:pt x="5" y="54"/>
                      <a:pt x="5" y="54"/>
                    </a:cubicBezTo>
                    <a:cubicBezTo>
                      <a:pt x="4" y="54"/>
                      <a:pt x="4" y="54"/>
                      <a:pt x="4" y="54"/>
                    </a:cubicBezTo>
                    <a:cubicBezTo>
                      <a:pt x="5" y="55"/>
                      <a:pt x="5" y="55"/>
                      <a:pt x="5" y="55"/>
                    </a:cubicBezTo>
                    <a:cubicBezTo>
                      <a:pt x="5" y="55"/>
                      <a:pt x="5" y="54"/>
                      <a:pt x="5" y="54"/>
                    </a:cubicBezTo>
                    <a:cubicBezTo>
                      <a:pt x="4" y="54"/>
                      <a:pt x="4" y="54"/>
                      <a:pt x="4" y="54"/>
                    </a:cubicBezTo>
                    <a:cubicBezTo>
                      <a:pt x="5" y="55"/>
                      <a:pt x="5" y="55"/>
                      <a:pt x="5" y="55"/>
                    </a:cubicBezTo>
                    <a:cubicBezTo>
                      <a:pt x="5" y="55"/>
                      <a:pt x="5" y="55"/>
                      <a:pt x="5" y="55"/>
                    </a:cubicBezTo>
                    <a:cubicBezTo>
                      <a:pt x="4" y="54"/>
                      <a:pt x="4" y="54"/>
                      <a:pt x="4" y="54"/>
                    </a:cubicBezTo>
                    <a:cubicBezTo>
                      <a:pt x="4" y="56"/>
                      <a:pt x="4" y="56"/>
                      <a:pt x="4" y="56"/>
                    </a:cubicBezTo>
                    <a:cubicBezTo>
                      <a:pt x="4" y="56"/>
                      <a:pt x="5" y="55"/>
                      <a:pt x="5" y="55"/>
                    </a:cubicBezTo>
                    <a:cubicBezTo>
                      <a:pt x="4" y="54"/>
                      <a:pt x="4" y="54"/>
                      <a:pt x="4" y="54"/>
                    </a:cubicBezTo>
                    <a:cubicBezTo>
                      <a:pt x="4" y="56"/>
                      <a:pt x="4" y="56"/>
                      <a:pt x="4" y="56"/>
                    </a:cubicBezTo>
                    <a:cubicBezTo>
                      <a:pt x="4" y="54"/>
                      <a:pt x="4" y="54"/>
                      <a:pt x="4" y="54"/>
                    </a:cubicBezTo>
                    <a:cubicBezTo>
                      <a:pt x="4" y="56"/>
                      <a:pt x="4" y="56"/>
                      <a:pt x="4" y="56"/>
                    </a:cubicBezTo>
                    <a:cubicBezTo>
                      <a:pt x="4" y="56"/>
                      <a:pt x="4" y="56"/>
                      <a:pt x="4" y="56"/>
                    </a:cubicBezTo>
                    <a:cubicBezTo>
                      <a:pt x="4" y="54"/>
                      <a:pt x="4" y="54"/>
                      <a:pt x="4" y="54"/>
                    </a:cubicBezTo>
                    <a:cubicBezTo>
                      <a:pt x="4" y="56"/>
                      <a:pt x="4" y="56"/>
                      <a:pt x="4" y="56"/>
                    </a:cubicBezTo>
                    <a:cubicBezTo>
                      <a:pt x="4" y="55"/>
                      <a:pt x="4" y="55"/>
                      <a:pt x="4" y="55"/>
                    </a:cubicBezTo>
                    <a:cubicBezTo>
                      <a:pt x="3" y="56"/>
                      <a:pt x="3" y="56"/>
                      <a:pt x="3" y="56"/>
                    </a:cubicBezTo>
                    <a:cubicBezTo>
                      <a:pt x="4" y="56"/>
                      <a:pt x="4" y="56"/>
                      <a:pt x="4" y="56"/>
                    </a:cubicBezTo>
                    <a:cubicBezTo>
                      <a:pt x="4" y="55"/>
                      <a:pt x="4" y="55"/>
                      <a:pt x="4" y="55"/>
                    </a:cubicBezTo>
                    <a:cubicBezTo>
                      <a:pt x="3" y="56"/>
                      <a:pt x="3" y="56"/>
                      <a:pt x="3" y="56"/>
                    </a:cubicBezTo>
                    <a:cubicBezTo>
                      <a:pt x="3" y="55"/>
                      <a:pt x="3" y="55"/>
                      <a:pt x="3" y="55"/>
                    </a:cubicBezTo>
                    <a:cubicBezTo>
                      <a:pt x="3" y="56"/>
                      <a:pt x="3" y="56"/>
                      <a:pt x="3" y="56"/>
                    </a:cubicBezTo>
                    <a:cubicBezTo>
                      <a:pt x="3" y="56"/>
                      <a:pt x="3" y="56"/>
                      <a:pt x="3" y="56"/>
                    </a:cubicBezTo>
                    <a:cubicBezTo>
                      <a:pt x="3" y="55"/>
                      <a:pt x="3" y="55"/>
                      <a:pt x="3" y="55"/>
                    </a:cubicBezTo>
                    <a:cubicBezTo>
                      <a:pt x="3" y="56"/>
                      <a:pt x="3" y="56"/>
                      <a:pt x="3" y="56"/>
                    </a:cubicBezTo>
                    <a:cubicBezTo>
                      <a:pt x="3" y="56"/>
                      <a:pt x="4" y="56"/>
                      <a:pt x="5" y="57"/>
                    </a:cubicBezTo>
                    <a:cubicBezTo>
                      <a:pt x="10" y="59"/>
                      <a:pt x="19" y="63"/>
                      <a:pt x="27" y="67"/>
                    </a:cubicBezTo>
                    <a:cubicBezTo>
                      <a:pt x="31" y="69"/>
                      <a:pt x="35" y="71"/>
                      <a:pt x="38" y="73"/>
                    </a:cubicBezTo>
                    <a:cubicBezTo>
                      <a:pt x="40" y="73"/>
                      <a:pt x="41" y="74"/>
                      <a:pt x="42" y="74"/>
                    </a:cubicBezTo>
                    <a:cubicBezTo>
                      <a:pt x="43" y="75"/>
                      <a:pt x="43" y="75"/>
                      <a:pt x="44" y="75"/>
                    </a:cubicBezTo>
                    <a:cubicBezTo>
                      <a:pt x="44" y="75"/>
                      <a:pt x="44" y="75"/>
                      <a:pt x="45" y="75"/>
                    </a:cubicBezTo>
                    <a:cubicBezTo>
                      <a:pt x="45" y="75"/>
                      <a:pt x="45" y="75"/>
                      <a:pt x="45" y="75"/>
                    </a:cubicBezTo>
                    <a:cubicBezTo>
                      <a:pt x="46" y="75"/>
                      <a:pt x="46" y="75"/>
                      <a:pt x="46" y="74"/>
                    </a:cubicBezTo>
                    <a:cubicBezTo>
                      <a:pt x="46" y="74"/>
                      <a:pt x="47" y="74"/>
                      <a:pt x="46" y="73"/>
                    </a:cubicBezTo>
                    <a:cubicBezTo>
                      <a:pt x="46" y="73"/>
                      <a:pt x="46" y="73"/>
                      <a:pt x="46" y="72"/>
                    </a:cubicBezTo>
                    <a:cubicBezTo>
                      <a:pt x="46" y="72"/>
                      <a:pt x="43" y="71"/>
                      <a:pt x="39" y="68"/>
                    </a:cubicBezTo>
                    <a:cubicBezTo>
                      <a:pt x="33" y="65"/>
                      <a:pt x="24" y="59"/>
                      <a:pt x="16" y="54"/>
                    </a:cubicBezTo>
                    <a:cubicBezTo>
                      <a:pt x="12" y="52"/>
                      <a:pt x="9" y="50"/>
                      <a:pt x="6" y="48"/>
                    </a:cubicBezTo>
                    <a:cubicBezTo>
                      <a:pt x="5" y="47"/>
                      <a:pt x="4" y="47"/>
                      <a:pt x="4" y="46"/>
                    </a:cubicBezTo>
                    <a:cubicBezTo>
                      <a:pt x="3" y="46"/>
                      <a:pt x="3" y="46"/>
                      <a:pt x="3" y="46"/>
                    </a:cubicBezTo>
                    <a:cubicBezTo>
                      <a:pt x="3" y="46"/>
                      <a:pt x="3" y="46"/>
                      <a:pt x="3" y="46"/>
                    </a:cubicBezTo>
                    <a:cubicBezTo>
                      <a:pt x="3" y="46"/>
                      <a:pt x="3" y="46"/>
                      <a:pt x="3" y="46"/>
                    </a:cubicBezTo>
                    <a:cubicBezTo>
                      <a:pt x="2" y="46"/>
                      <a:pt x="2" y="46"/>
                      <a:pt x="2" y="46"/>
                    </a:cubicBezTo>
                    <a:cubicBezTo>
                      <a:pt x="3" y="46"/>
                      <a:pt x="3" y="46"/>
                      <a:pt x="3" y="46"/>
                    </a:cubicBezTo>
                    <a:cubicBezTo>
                      <a:pt x="3" y="46"/>
                      <a:pt x="3" y="46"/>
                      <a:pt x="3" y="46"/>
                    </a:cubicBezTo>
                    <a:cubicBezTo>
                      <a:pt x="2" y="46"/>
                      <a:pt x="2" y="46"/>
                      <a:pt x="2" y="46"/>
                    </a:cubicBezTo>
                    <a:cubicBezTo>
                      <a:pt x="3" y="46"/>
                      <a:pt x="3" y="46"/>
                      <a:pt x="3" y="46"/>
                    </a:cubicBezTo>
                    <a:cubicBezTo>
                      <a:pt x="2" y="47"/>
                      <a:pt x="2" y="47"/>
                      <a:pt x="2" y="47"/>
                    </a:cubicBezTo>
                    <a:cubicBezTo>
                      <a:pt x="3" y="47"/>
                      <a:pt x="3" y="47"/>
                      <a:pt x="3" y="47"/>
                    </a:cubicBezTo>
                    <a:cubicBezTo>
                      <a:pt x="3" y="46"/>
                      <a:pt x="3" y="46"/>
                      <a:pt x="3" y="46"/>
                    </a:cubicBezTo>
                    <a:cubicBezTo>
                      <a:pt x="2" y="47"/>
                      <a:pt x="2" y="47"/>
                      <a:pt x="2" y="47"/>
                    </a:cubicBezTo>
                    <a:cubicBezTo>
                      <a:pt x="3" y="47"/>
                      <a:pt x="3" y="47"/>
                      <a:pt x="3" y="47"/>
                    </a:cubicBezTo>
                    <a:cubicBezTo>
                      <a:pt x="2" y="47"/>
                      <a:pt x="2" y="47"/>
                      <a:pt x="2" y="47"/>
                    </a:cubicBezTo>
                    <a:cubicBezTo>
                      <a:pt x="3" y="47"/>
                      <a:pt x="3" y="47"/>
                      <a:pt x="3" y="47"/>
                    </a:cubicBezTo>
                    <a:cubicBezTo>
                      <a:pt x="3" y="47"/>
                      <a:pt x="3" y="47"/>
                      <a:pt x="3" y="47"/>
                    </a:cubicBezTo>
                    <a:cubicBezTo>
                      <a:pt x="2" y="47"/>
                      <a:pt x="2" y="47"/>
                      <a:pt x="2" y="47"/>
                    </a:cubicBezTo>
                    <a:cubicBezTo>
                      <a:pt x="3" y="47"/>
                      <a:pt x="3" y="47"/>
                      <a:pt x="3" y="47"/>
                    </a:cubicBezTo>
                    <a:cubicBezTo>
                      <a:pt x="2" y="47"/>
                      <a:pt x="2" y="47"/>
                      <a:pt x="2" y="47"/>
                    </a:cubicBezTo>
                    <a:cubicBezTo>
                      <a:pt x="1" y="48"/>
                      <a:pt x="1" y="48"/>
                      <a:pt x="1" y="48"/>
                    </a:cubicBezTo>
                    <a:cubicBezTo>
                      <a:pt x="1" y="48"/>
                      <a:pt x="11" y="53"/>
                      <a:pt x="21" y="59"/>
                    </a:cubicBezTo>
                    <a:cubicBezTo>
                      <a:pt x="26" y="61"/>
                      <a:pt x="31" y="64"/>
                      <a:pt x="35" y="66"/>
                    </a:cubicBezTo>
                    <a:cubicBezTo>
                      <a:pt x="37" y="67"/>
                      <a:pt x="39" y="68"/>
                      <a:pt x="41" y="68"/>
                    </a:cubicBezTo>
                    <a:cubicBezTo>
                      <a:pt x="41" y="69"/>
                      <a:pt x="42" y="69"/>
                      <a:pt x="42" y="69"/>
                    </a:cubicBezTo>
                    <a:cubicBezTo>
                      <a:pt x="43" y="69"/>
                      <a:pt x="43" y="69"/>
                      <a:pt x="44" y="69"/>
                    </a:cubicBezTo>
                    <a:cubicBezTo>
                      <a:pt x="44" y="69"/>
                      <a:pt x="44" y="69"/>
                      <a:pt x="44" y="69"/>
                    </a:cubicBezTo>
                    <a:cubicBezTo>
                      <a:pt x="45" y="69"/>
                      <a:pt x="45" y="69"/>
                      <a:pt x="45" y="69"/>
                    </a:cubicBezTo>
                    <a:cubicBezTo>
                      <a:pt x="45" y="68"/>
                      <a:pt x="46" y="68"/>
                      <a:pt x="45" y="68"/>
                    </a:cubicBezTo>
                    <a:cubicBezTo>
                      <a:pt x="45" y="67"/>
                      <a:pt x="45" y="67"/>
                      <a:pt x="45" y="67"/>
                    </a:cubicBezTo>
                    <a:cubicBezTo>
                      <a:pt x="3" y="40"/>
                      <a:pt x="3" y="40"/>
                      <a:pt x="3" y="40"/>
                    </a:cubicBezTo>
                    <a:cubicBezTo>
                      <a:pt x="2" y="41"/>
                      <a:pt x="2" y="41"/>
                      <a:pt x="2" y="41"/>
                    </a:cubicBezTo>
                    <a:cubicBezTo>
                      <a:pt x="3" y="42"/>
                      <a:pt x="3" y="42"/>
                      <a:pt x="3" y="42"/>
                    </a:cubicBezTo>
                    <a:cubicBezTo>
                      <a:pt x="2" y="41"/>
                      <a:pt x="2" y="41"/>
                      <a:pt x="2" y="41"/>
                    </a:cubicBezTo>
                    <a:cubicBezTo>
                      <a:pt x="2" y="43"/>
                      <a:pt x="2" y="43"/>
                      <a:pt x="2" y="43"/>
                    </a:cubicBezTo>
                    <a:cubicBezTo>
                      <a:pt x="3" y="42"/>
                      <a:pt x="3" y="42"/>
                      <a:pt x="3" y="42"/>
                    </a:cubicBezTo>
                    <a:cubicBezTo>
                      <a:pt x="2" y="41"/>
                      <a:pt x="2" y="41"/>
                      <a:pt x="2" y="41"/>
                    </a:cubicBezTo>
                    <a:cubicBezTo>
                      <a:pt x="2" y="43"/>
                      <a:pt x="2" y="43"/>
                      <a:pt x="2" y="43"/>
                    </a:cubicBezTo>
                    <a:cubicBezTo>
                      <a:pt x="2" y="42"/>
                      <a:pt x="2" y="42"/>
                      <a:pt x="2" y="42"/>
                    </a:cubicBezTo>
                    <a:cubicBezTo>
                      <a:pt x="2" y="43"/>
                      <a:pt x="2" y="43"/>
                      <a:pt x="2" y="43"/>
                    </a:cubicBezTo>
                    <a:cubicBezTo>
                      <a:pt x="2" y="43"/>
                      <a:pt x="2" y="43"/>
                      <a:pt x="2" y="43"/>
                    </a:cubicBezTo>
                    <a:cubicBezTo>
                      <a:pt x="2" y="42"/>
                      <a:pt x="2" y="42"/>
                      <a:pt x="2" y="42"/>
                    </a:cubicBezTo>
                    <a:cubicBezTo>
                      <a:pt x="2" y="43"/>
                      <a:pt x="2" y="43"/>
                      <a:pt x="2" y="43"/>
                    </a:cubicBezTo>
                    <a:cubicBezTo>
                      <a:pt x="2" y="42"/>
                      <a:pt x="2" y="42"/>
                      <a:pt x="2" y="42"/>
                    </a:cubicBezTo>
                    <a:cubicBezTo>
                      <a:pt x="2" y="43"/>
                      <a:pt x="2" y="43"/>
                      <a:pt x="2" y="43"/>
                    </a:cubicBezTo>
                    <a:cubicBezTo>
                      <a:pt x="2" y="43"/>
                      <a:pt x="2" y="43"/>
                      <a:pt x="2" y="43"/>
                    </a:cubicBezTo>
                    <a:cubicBezTo>
                      <a:pt x="2" y="42"/>
                      <a:pt x="2" y="42"/>
                      <a:pt x="2" y="42"/>
                    </a:cubicBezTo>
                    <a:cubicBezTo>
                      <a:pt x="2" y="43"/>
                      <a:pt x="2" y="43"/>
                      <a:pt x="2" y="43"/>
                    </a:cubicBezTo>
                    <a:cubicBezTo>
                      <a:pt x="2" y="43"/>
                      <a:pt x="3" y="43"/>
                      <a:pt x="4" y="44"/>
                    </a:cubicBezTo>
                    <a:cubicBezTo>
                      <a:pt x="9" y="46"/>
                      <a:pt x="18" y="51"/>
                      <a:pt x="27" y="56"/>
                    </a:cubicBezTo>
                    <a:cubicBezTo>
                      <a:pt x="31" y="58"/>
                      <a:pt x="35" y="60"/>
                      <a:pt x="38" y="61"/>
                    </a:cubicBezTo>
                    <a:cubicBezTo>
                      <a:pt x="39" y="62"/>
                      <a:pt x="41" y="63"/>
                      <a:pt x="41" y="63"/>
                    </a:cubicBezTo>
                    <a:cubicBezTo>
                      <a:pt x="42" y="64"/>
                      <a:pt x="42" y="64"/>
                      <a:pt x="43" y="64"/>
                    </a:cubicBezTo>
                    <a:cubicBezTo>
                      <a:pt x="43" y="64"/>
                      <a:pt x="43" y="64"/>
                      <a:pt x="43" y="64"/>
                    </a:cubicBezTo>
                    <a:cubicBezTo>
                      <a:pt x="44" y="64"/>
                      <a:pt x="44" y="64"/>
                      <a:pt x="44" y="64"/>
                    </a:cubicBezTo>
                    <a:cubicBezTo>
                      <a:pt x="44" y="64"/>
                      <a:pt x="44" y="64"/>
                      <a:pt x="44" y="64"/>
                    </a:cubicBezTo>
                    <a:cubicBezTo>
                      <a:pt x="45" y="64"/>
                      <a:pt x="45" y="64"/>
                      <a:pt x="45" y="63"/>
                    </a:cubicBezTo>
                    <a:cubicBezTo>
                      <a:pt x="45" y="63"/>
                      <a:pt x="45" y="63"/>
                      <a:pt x="45" y="62"/>
                    </a:cubicBezTo>
                    <a:cubicBezTo>
                      <a:pt x="45" y="62"/>
                      <a:pt x="45" y="62"/>
                      <a:pt x="45" y="61"/>
                    </a:cubicBezTo>
                    <a:cubicBezTo>
                      <a:pt x="30" y="52"/>
                      <a:pt x="30" y="52"/>
                      <a:pt x="30" y="52"/>
                    </a:cubicBezTo>
                    <a:cubicBezTo>
                      <a:pt x="43" y="59"/>
                      <a:pt x="43" y="59"/>
                      <a:pt x="43" y="59"/>
                    </a:cubicBezTo>
                    <a:cubicBezTo>
                      <a:pt x="44" y="59"/>
                      <a:pt x="45" y="59"/>
                      <a:pt x="45" y="58"/>
                    </a:cubicBezTo>
                    <a:cubicBezTo>
                      <a:pt x="45" y="57"/>
                      <a:pt x="45" y="56"/>
                      <a:pt x="45" y="56"/>
                    </a:cubicBezTo>
                    <a:cubicBezTo>
                      <a:pt x="45" y="56"/>
                      <a:pt x="42" y="55"/>
                      <a:pt x="38" y="52"/>
                    </a:cubicBezTo>
                    <a:cubicBezTo>
                      <a:pt x="33" y="49"/>
                      <a:pt x="24" y="44"/>
                      <a:pt x="17" y="39"/>
                    </a:cubicBezTo>
                    <a:cubicBezTo>
                      <a:pt x="14" y="37"/>
                      <a:pt x="11" y="35"/>
                      <a:pt x="8" y="34"/>
                    </a:cubicBezTo>
                    <a:cubicBezTo>
                      <a:pt x="7" y="33"/>
                      <a:pt x="6" y="32"/>
                      <a:pt x="6" y="32"/>
                    </a:cubicBezTo>
                    <a:cubicBezTo>
                      <a:pt x="5" y="32"/>
                      <a:pt x="5" y="32"/>
                      <a:pt x="5" y="32"/>
                    </a:cubicBezTo>
                    <a:cubicBezTo>
                      <a:pt x="5" y="31"/>
                      <a:pt x="5" y="31"/>
                      <a:pt x="5" y="31"/>
                    </a:cubicBezTo>
                    <a:cubicBezTo>
                      <a:pt x="5" y="31"/>
                      <a:pt x="5" y="31"/>
                      <a:pt x="5" y="31"/>
                    </a:cubicBezTo>
                    <a:cubicBezTo>
                      <a:pt x="4" y="32"/>
                      <a:pt x="4" y="32"/>
                      <a:pt x="4" y="32"/>
                    </a:cubicBezTo>
                    <a:cubicBezTo>
                      <a:pt x="5" y="32"/>
                      <a:pt x="5" y="32"/>
                      <a:pt x="5" y="32"/>
                    </a:cubicBezTo>
                    <a:cubicBezTo>
                      <a:pt x="5" y="31"/>
                      <a:pt x="5" y="31"/>
                      <a:pt x="5" y="31"/>
                    </a:cubicBezTo>
                    <a:cubicBezTo>
                      <a:pt x="4" y="32"/>
                      <a:pt x="4" y="32"/>
                      <a:pt x="4" y="32"/>
                    </a:cubicBezTo>
                    <a:cubicBezTo>
                      <a:pt x="5" y="32"/>
                      <a:pt x="5" y="32"/>
                      <a:pt x="5" y="32"/>
                    </a:cubicBezTo>
                    <a:cubicBezTo>
                      <a:pt x="4" y="32"/>
                      <a:pt x="4" y="32"/>
                      <a:pt x="4" y="32"/>
                    </a:cubicBezTo>
                    <a:cubicBezTo>
                      <a:pt x="5" y="32"/>
                      <a:pt x="5" y="32"/>
                      <a:pt x="5" y="32"/>
                    </a:cubicBezTo>
                    <a:cubicBezTo>
                      <a:pt x="5" y="32"/>
                      <a:pt x="5" y="32"/>
                      <a:pt x="5" y="32"/>
                    </a:cubicBezTo>
                    <a:cubicBezTo>
                      <a:pt x="4" y="32"/>
                      <a:pt x="4" y="32"/>
                      <a:pt x="4" y="32"/>
                    </a:cubicBezTo>
                    <a:cubicBezTo>
                      <a:pt x="5" y="32"/>
                      <a:pt x="5" y="32"/>
                      <a:pt x="5" y="32"/>
                    </a:cubicBezTo>
                    <a:cubicBezTo>
                      <a:pt x="4" y="32"/>
                      <a:pt x="4" y="32"/>
                      <a:pt x="4" y="32"/>
                    </a:cubicBezTo>
                    <a:cubicBezTo>
                      <a:pt x="5" y="33"/>
                      <a:pt x="5" y="33"/>
                      <a:pt x="5" y="33"/>
                    </a:cubicBezTo>
                    <a:cubicBezTo>
                      <a:pt x="5" y="33"/>
                      <a:pt x="5" y="33"/>
                      <a:pt x="5" y="32"/>
                    </a:cubicBezTo>
                    <a:cubicBezTo>
                      <a:pt x="4" y="32"/>
                      <a:pt x="4" y="32"/>
                      <a:pt x="4" y="32"/>
                    </a:cubicBezTo>
                    <a:cubicBezTo>
                      <a:pt x="5" y="33"/>
                      <a:pt x="5" y="33"/>
                      <a:pt x="5" y="33"/>
                    </a:cubicBezTo>
                    <a:cubicBezTo>
                      <a:pt x="4" y="32"/>
                      <a:pt x="4" y="32"/>
                      <a:pt x="4" y="32"/>
                    </a:cubicBezTo>
                    <a:cubicBezTo>
                      <a:pt x="3" y="34"/>
                      <a:pt x="3" y="34"/>
                      <a:pt x="3" y="34"/>
                    </a:cubicBezTo>
                    <a:cubicBezTo>
                      <a:pt x="3" y="34"/>
                      <a:pt x="13" y="38"/>
                      <a:pt x="22" y="43"/>
                    </a:cubicBezTo>
                    <a:cubicBezTo>
                      <a:pt x="27" y="46"/>
                      <a:pt x="32" y="48"/>
                      <a:pt x="36" y="50"/>
                    </a:cubicBezTo>
                    <a:cubicBezTo>
                      <a:pt x="38" y="51"/>
                      <a:pt x="40" y="52"/>
                      <a:pt x="41" y="52"/>
                    </a:cubicBezTo>
                    <a:cubicBezTo>
                      <a:pt x="42" y="52"/>
                      <a:pt x="42" y="53"/>
                      <a:pt x="43" y="53"/>
                    </a:cubicBezTo>
                    <a:cubicBezTo>
                      <a:pt x="43" y="53"/>
                      <a:pt x="43" y="53"/>
                      <a:pt x="44" y="53"/>
                    </a:cubicBezTo>
                    <a:cubicBezTo>
                      <a:pt x="45" y="53"/>
                      <a:pt x="45" y="53"/>
                      <a:pt x="45" y="53"/>
                    </a:cubicBezTo>
                    <a:cubicBezTo>
                      <a:pt x="45" y="53"/>
                      <a:pt x="45" y="53"/>
                      <a:pt x="45" y="52"/>
                    </a:cubicBezTo>
                    <a:cubicBezTo>
                      <a:pt x="45" y="52"/>
                      <a:pt x="45" y="52"/>
                      <a:pt x="45" y="52"/>
                    </a:cubicBezTo>
                    <a:cubicBezTo>
                      <a:pt x="46" y="51"/>
                      <a:pt x="46" y="51"/>
                      <a:pt x="46" y="51"/>
                    </a:cubicBezTo>
                    <a:cubicBezTo>
                      <a:pt x="46" y="51"/>
                      <a:pt x="46" y="51"/>
                      <a:pt x="45" y="51"/>
                    </a:cubicBezTo>
                    <a:cubicBezTo>
                      <a:pt x="45" y="50"/>
                      <a:pt x="45" y="50"/>
                      <a:pt x="45" y="50"/>
                    </a:cubicBezTo>
                    <a:cubicBezTo>
                      <a:pt x="44" y="49"/>
                      <a:pt x="43" y="49"/>
                      <a:pt x="42" y="48"/>
                    </a:cubicBezTo>
                    <a:cubicBezTo>
                      <a:pt x="32" y="41"/>
                      <a:pt x="3" y="24"/>
                      <a:pt x="3" y="24"/>
                    </a:cubicBezTo>
                    <a:cubicBezTo>
                      <a:pt x="2" y="25"/>
                      <a:pt x="2" y="25"/>
                      <a:pt x="2" y="25"/>
                    </a:cubicBezTo>
                    <a:cubicBezTo>
                      <a:pt x="3" y="26"/>
                      <a:pt x="3" y="26"/>
                      <a:pt x="3" y="26"/>
                    </a:cubicBezTo>
                    <a:cubicBezTo>
                      <a:pt x="2" y="25"/>
                      <a:pt x="2" y="25"/>
                      <a:pt x="2" y="25"/>
                    </a:cubicBezTo>
                    <a:cubicBezTo>
                      <a:pt x="2" y="26"/>
                      <a:pt x="2" y="26"/>
                      <a:pt x="2" y="26"/>
                    </a:cubicBezTo>
                    <a:cubicBezTo>
                      <a:pt x="2" y="26"/>
                      <a:pt x="3" y="26"/>
                      <a:pt x="3" y="26"/>
                    </a:cubicBezTo>
                    <a:cubicBezTo>
                      <a:pt x="2" y="25"/>
                      <a:pt x="2" y="25"/>
                      <a:pt x="2" y="25"/>
                    </a:cubicBezTo>
                    <a:cubicBezTo>
                      <a:pt x="2" y="26"/>
                      <a:pt x="2" y="26"/>
                      <a:pt x="2" y="26"/>
                    </a:cubicBezTo>
                    <a:cubicBezTo>
                      <a:pt x="2" y="25"/>
                      <a:pt x="2" y="25"/>
                      <a:pt x="2" y="25"/>
                    </a:cubicBezTo>
                    <a:cubicBezTo>
                      <a:pt x="2" y="26"/>
                      <a:pt x="2" y="26"/>
                      <a:pt x="2" y="26"/>
                    </a:cubicBezTo>
                    <a:cubicBezTo>
                      <a:pt x="2" y="26"/>
                      <a:pt x="2" y="26"/>
                      <a:pt x="2" y="26"/>
                    </a:cubicBezTo>
                    <a:cubicBezTo>
                      <a:pt x="2" y="25"/>
                      <a:pt x="2" y="25"/>
                      <a:pt x="2" y="25"/>
                    </a:cubicBezTo>
                    <a:cubicBezTo>
                      <a:pt x="2" y="26"/>
                      <a:pt x="2" y="26"/>
                      <a:pt x="2" y="26"/>
                    </a:cubicBezTo>
                    <a:cubicBezTo>
                      <a:pt x="2" y="26"/>
                      <a:pt x="2" y="26"/>
                      <a:pt x="2" y="26"/>
                    </a:cubicBezTo>
                    <a:cubicBezTo>
                      <a:pt x="2" y="26"/>
                      <a:pt x="2" y="26"/>
                      <a:pt x="2" y="26"/>
                    </a:cubicBezTo>
                    <a:cubicBezTo>
                      <a:pt x="2" y="26"/>
                      <a:pt x="2" y="26"/>
                      <a:pt x="2" y="26"/>
                    </a:cubicBezTo>
                    <a:cubicBezTo>
                      <a:pt x="2" y="26"/>
                      <a:pt x="2" y="26"/>
                      <a:pt x="2" y="26"/>
                    </a:cubicBezTo>
                    <a:cubicBezTo>
                      <a:pt x="2" y="26"/>
                      <a:pt x="2" y="26"/>
                      <a:pt x="2" y="26"/>
                    </a:cubicBezTo>
                    <a:cubicBezTo>
                      <a:pt x="2" y="26"/>
                      <a:pt x="2" y="26"/>
                      <a:pt x="2" y="27"/>
                    </a:cubicBezTo>
                    <a:cubicBezTo>
                      <a:pt x="6" y="28"/>
                      <a:pt x="16" y="33"/>
                      <a:pt x="26" y="38"/>
                    </a:cubicBezTo>
                    <a:cubicBezTo>
                      <a:pt x="31" y="41"/>
                      <a:pt x="36" y="43"/>
                      <a:pt x="39" y="45"/>
                    </a:cubicBezTo>
                    <a:cubicBezTo>
                      <a:pt x="43" y="47"/>
                      <a:pt x="45" y="48"/>
                      <a:pt x="45" y="48"/>
                    </a:cubicBezTo>
                    <a:cubicBezTo>
                      <a:pt x="45" y="48"/>
                      <a:pt x="46" y="48"/>
                      <a:pt x="47" y="47"/>
                    </a:cubicBezTo>
                    <a:cubicBezTo>
                      <a:pt x="47" y="47"/>
                      <a:pt x="47" y="47"/>
                      <a:pt x="47" y="47"/>
                    </a:cubicBezTo>
                    <a:cubicBezTo>
                      <a:pt x="47" y="46"/>
                      <a:pt x="47" y="46"/>
                      <a:pt x="47" y="46"/>
                    </a:cubicBezTo>
                    <a:cubicBezTo>
                      <a:pt x="46" y="45"/>
                      <a:pt x="46" y="45"/>
                      <a:pt x="46" y="45"/>
                    </a:cubicBezTo>
                    <a:cubicBezTo>
                      <a:pt x="46" y="45"/>
                      <a:pt x="45" y="44"/>
                      <a:pt x="43" y="43"/>
                    </a:cubicBezTo>
                    <a:cubicBezTo>
                      <a:pt x="38" y="40"/>
                      <a:pt x="28" y="34"/>
                      <a:pt x="20" y="29"/>
                    </a:cubicBezTo>
                    <a:cubicBezTo>
                      <a:pt x="15" y="26"/>
                      <a:pt x="11" y="24"/>
                      <a:pt x="8" y="22"/>
                    </a:cubicBezTo>
                    <a:cubicBezTo>
                      <a:pt x="7" y="21"/>
                      <a:pt x="6" y="20"/>
                      <a:pt x="5" y="20"/>
                    </a:cubicBezTo>
                    <a:cubicBezTo>
                      <a:pt x="5"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3" y="20"/>
                      <a:pt x="3" y="20"/>
                      <a:pt x="3" y="20"/>
                    </a:cubicBezTo>
                    <a:cubicBezTo>
                      <a:pt x="4" y="19"/>
                      <a:pt x="4" y="19"/>
                      <a:pt x="4" y="19"/>
                    </a:cubicBezTo>
                    <a:cubicBezTo>
                      <a:pt x="4" y="19"/>
                      <a:pt x="4" y="19"/>
                      <a:pt x="4" y="19"/>
                    </a:cubicBezTo>
                    <a:cubicBezTo>
                      <a:pt x="3" y="20"/>
                      <a:pt x="3" y="20"/>
                      <a:pt x="3" y="20"/>
                    </a:cubicBezTo>
                    <a:cubicBezTo>
                      <a:pt x="4" y="19"/>
                      <a:pt x="4" y="19"/>
                      <a:pt x="4" y="19"/>
                    </a:cubicBezTo>
                    <a:cubicBezTo>
                      <a:pt x="3" y="20"/>
                      <a:pt x="3" y="20"/>
                      <a:pt x="3" y="20"/>
                    </a:cubicBezTo>
                    <a:cubicBezTo>
                      <a:pt x="4" y="19"/>
                      <a:pt x="4" y="19"/>
                      <a:pt x="4" y="19"/>
                    </a:cubicBezTo>
                    <a:cubicBezTo>
                      <a:pt x="4" y="19"/>
                      <a:pt x="4" y="19"/>
                      <a:pt x="4" y="19"/>
                    </a:cubicBezTo>
                    <a:cubicBezTo>
                      <a:pt x="3" y="20"/>
                      <a:pt x="3" y="20"/>
                      <a:pt x="3" y="20"/>
                    </a:cubicBezTo>
                    <a:cubicBezTo>
                      <a:pt x="4" y="19"/>
                      <a:pt x="4" y="19"/>
                      <a:pt x="4" y="19"/>
                    </a:cubicBezTo>
                    <a:cubicBezTo>
                      <a:pt x="3" y="20"/>
                      <a:pt x="3" y="20"/>
                      <a:pt x="3" y="20"/>
                    </a:cubicBezTo>
                    <a:cubicBezTo>
                      <a:pt x="4" y="20"/>
                      <a:pt x="4" y="20"/>
                      <a:pt x="4" y="20"/>
                    </a:cubicBezTo>
                    <a:cubicBezTo>
                      <a:pt x="4" y="20"/>
                      <a:pt x="4" y="19"/>
                      <a:pt x="4" y="19"/>
                    </a:cubicBezTo>
                    <a:cubicBezTo>
                      <a:pt x="3" y="20"/>
                      <a:pt x="3" y="20"/>
                      <a:pt x="3" y="20"/>
                    </a:cubicBezTo>
                    <a:cubicBezTo>
                      <a:pt x="4" y="20"/>
                      <a:pt x="4" y="20"/>
                      <a:pt x="4" y="20"/>
                    </a:cubicBezTo>
                    <a:cubicBezTo>
                      <a:pt x="3" y="20"/>
                      <a:pt x="3" y="20"/>
                      <a:pt x="3" y="20"/>
                    </a:cubicBezTo>
                    <a:cubicBezTo>
                      <a:pt x="4" y="21"/>
                      <a:pt x="4" y="21"/>
                      <a:pt x="4" y="21"/>
                    </a:cubicBezTo>
                    <a:cubicBezTo>
                      <a:pt x="3" y="20"/>
                      <a:pt x="3" y="20"/>
                      <a:pt x="3" y="20"/>
                    </a:cubicBezTo>
                    <a:cubicBezTo>
                      <a:pt x="3" y="21"/>
                      <a:pt x="3" y="21"/>
                      <a:pt x="3" y="21"/>
                    </a:cubicBezTo>
                    <a:cubicBezTo>
                      <a:pt x="4" y="21"/>
                      <a:pt x="4" y="21"/>
                      <a:pt x="4" y="21"/>
                    </a:cubicBezTo>
                    <a:cubicBezTo>
                      <a:pt x="3" y="20"/>
                      <a:pt x="3" y="20"/>
                      <a:pt x="3" y="20"/>
                    </a:cubicBezTo>
                    <a:cubicBezTo>
                      <a:pt x="3" y="21"/>
                      <a:pt x="3" y="21"/>
                      <a:pt x="3" y="21"/>
                    </a:cubicBezTo>
                    <a:cubicBezTo>
                      <a:pt x="3" y="20"/>
                      <a:pt x="3" y="20"/>
                      <a:pt x="3" y="20"/>
                    </a:cubicBezTo>
                    <a:cubicBezTo>
                      <a:pt x="3" y="22"/>
                      <a:pt x="3" y="22"/>
                      <a:pt x="3" y="22"/>
                    </a:cubicBezTo>
                    <a:cubicBezTo>
                      <a:pt x="3" y="21"/>
                      <a:pt x="3" y="21"/>
                      <a:pt x="3" y="21"/>
                    </a:cubicBezTo>
                    <a:cubicBezTo>
                      <a:pt x="3" y="20"/>
                      <a:pt x="3" y="20"/>
                      <a:pt x="3" y="20"/>
                    </a:cubicBezTo>
                    <a:cubicBezTo>
                      <a:pt x="3" y="22"/>
                      <a:pt x="3" y="22"/>
                      <a:pt x="3" y="22"/>
                    </a:cubicBezTo>
                    <a:cubicBezTo>
                      <a:pt x="3" y="21"/>
                      <a:pt x="3" y="21"/>
                      <a:pt x="3" y="21"/>
                    </a:cubicBezTo>
                    <a:cubicBezTo>
                      <a:pt x="3" y="22"/>
                      <a:pt x="3" y="22"/>
                      <a:pt x="3" y="22"/>
                    </a:cubicBezTo>
                    <a:cubicBezTo>
                      <a:pt x="3" y="22"/>
                      <a:pt x="3" y="22"/>
                      <a:pt x="3" y="22"/>
                    </a:cubicBezTo>
                    <a:cubicBezTo>
                      <a:pt x="3" y="21"/>
                      <a:pt x="3" y="21"/>
                      <a:pt x="3" y="21"/>
                    </a:cubicBezTo>
                    <a:cubicBezTo>
                      <a:pt x="3" y="22"/>
                      <a:pt x="3" y="22"/>
                      <a:pt x="3" y="22"/>
                    </a:cubicBezTo>
                    <a:cubicBezTo>
                      <a:pt x="3" y="22"/>
                      <a:pt x="3" y="22"/>
                      <a:pt x="3" y="22"/>
                    </a:cubicBezTo>
                    <a:cubicBezTo>
                      <a:pt x="3" y="22"/>
                      <a:pt x="4" y="22"/>
                      <a:pt x="5" y="23"/>
                    </a:cubicBezTo>
                    <a:cubicBezTo>
                      <a:pt x="10" y="25"/>
                      <a:pt x="19" y="29"/>
                      <a:pt x="27" y="33"/>
                    </a:cubicBezTo>
                    <a:cubicBezTo>
                      <a:pt x="36" y="36"/>
                      <a:pt x="43" y="40"/>
                      <a:pt x="43" y="40"/>
                    </a:cubicBezTo>
                    <a:cubicBezTo>
                      <a:pt x="43" y="40"/>
                      <a:pt x="44" y="40"/>
                      <a:pt x="45" y="39"/>
                    </a:cubicBezTo>
                    <a:cubicBezTo>
                      <a:pt x="45" y="38"/>
                      <a:pt x="45" y="38"/>
                      <a:pt x="44" y="37"/>
                    </a:cubicBezTo>
                    <a:cubicBezTo>
                      <a:pt x="6" y="13"/>
                      <a:pt x="6" y="13"/>
                      <a:pt x="6" y="13"/>
                    </a:cubicBezTo>
                    <a:cubicBezTo>
                      <a:pt x="5" y="14"/>
                      <a:pt x="5" y="14"/>
                      <a:pt x="5" y="14"/>
                    </a:cubicBezTo>
                    <a:cubicBezTo>
                      <a:pt x="4" y="16"/>
                      <a:pt x="4" y="16"/>
                      <a:pt x="4" y="16"/>
                    </a:cubicBezTo>
                    <a:cubicBezTo>
                      <a:pt x="4" y="16"/>
                      <a:pt x="13" y="20"/>
                      <a:pt x="22" y="24"/>
                    </a:cubicBezTo>
                    <a:cubicBezTo>
                      <a:pt x="27" y="27"/>
                      <a:pt x="32" y="29"/>
                      <a:pt x="36" y="30"/>
                    </a:cubicBezTo>
                    <a:cubicBezTo>
                      <a:pt x="37" y="31"/>
                      <a:pt x="39" y="32"/>
                      <a:pt x="40" y="32"/>
                    </a:cubicBezTo>
                    <a:cubicBezTo>
                      <a:pt x="41" y="33"/>
                      <a:pt x="41" y="33"/>
                      <a:pt x="42" y="33"/>
                    </a:cubicBezTo>
                    <a:cubicBezTo>
                      <a:pt x="42" y="33"/>
                      <a:pt x="43" y="33"/>
                      <a:pt x="43" y="33"/>
                    </a:cubicBezTo>
                    <a:cubicBezTo>
                      <a:pt x="44" y="33"/>
                      <a:pt x="44" y="33"/>
                      <a:pt x="44" y="33"/>
                    </a:cubicBezTo>
                    <a:cubicBezTo>
                      <a:pt x="44" y="33"/>
                      <a:pt x="44" y="33"/>
                      <a:pt x="45" y="32"/>
                    </a:cubicBezTo>
                    <a:cubicBezTo>
                      <a:pt x="45" y="32"/>
                      <a:pt x="45" y="32"/>
                      <a:pt x="45" y="31"/>
                    </a:cubicBezTo>
                    <a:cubicBezTo>
                      <a:pt x="45" y="31"/>
                      <a:pt x="45" y="31"/>
                      <a:pt x="44" y="30"/>
                    </a:cubicBezTo>
                    <a:cubicBezTo>
                      <a:pt x="10" y="9"/>
                      <a:pt x="10" y="9"/>
                      <a:pt x="10" y="9"/>
                    </a:cubicBezTo>
                    <a:cubicBezTo>
                      <a:pt x="9" y="10"/>
                      <a:pt x="9" y="10"/>
                      <a:pt x="9" y="10"/>
                    </a:cubicBezTo>
                    <a:cubicBezTo>
                      <a:pt x="10" y="11"/>
                      <a:pt x="10" y="11"/>
                      <a:pt x="10" y="11"/>
                    </a:cubicBezTo>
                    <a:cubicBezTo>
                      <a:pt x="9" y="10"/>
                      <a:pt x="9" y="10"/>
                      <a:pt x="9" y="10"/>
                    </a:cubicBezTo>
                    <a:cubicBezTo>
                      <a:pt x="9" y="12"/>
                      <a:pt x="9" y="12"/>
                      <a:pt x="9" y="12"/>
                    </a:cubicBezTo>
                    <a:cubicBezTo>
                      <a:pt x="10" y="11"/>
                      <a:pt x="10" y="11"/>
                      <a:pt x="10" y="11"/>
                    </a:cubicBezTo>
                    <a:cubicBezTo>
                      <a:pt x="9" y="10"/>
                      <a:pt x="9" y="10"/>
                      <a:pt x="9" y="10"/>
                    </a:cubicBezTo>
                    <a:cubicBezTo>
                      <a:pt x="9" y="12"/>
                      <a:pt x="9" y="12"/>
                      <a:pt x="9" y="12"/>
                    </a:cubicBezTo>
                    <a:cubicBezTo>
                      <a:pt x="9" y="10"/>
                      <a:pt x="9" y="10"/>
                      <a:pt x="9" y="10"/>
                    </a:cubicBezTo>
                    <a:cubicBezTo>
                      <a:pt x="9" y="12"/>
                      <a:pt x="9" y="12"/>
                      <a:pt x="9" y="12"/>
                    </a:cubicBezTo>
                    <a:cubicBezTo>
                      <a:pt x="9" y="12"/>
                      <a:pt x="9" y="12"/>
                      <a:pt x="9" y="12"/>
                    </a:cubicBezTo>
                    <a:cubicBezTo>
                      <a:pt x="9" y="10"/>
                      <a:pt x="9" y="10"/>
                      <a:pt x="9" y="10"/>
                    </a:cubicBezTo>
                    <a:cubicBezTo>
                      <a:pt x="9" y="12"/>
                      <a:pt x="9" y="12"/>
                      <a:pt x="9" y="12"/>
                    </a:cubicBezTo>
                    <a:cubicBezTo>
                      <a:pt x="9" y="11"/>
                      <a:pt x="9" y="11"/>
                      <a:pt x="9" y="11"/>
                    </a:cubicBezTo>
                    <a:cubicBezTo>
                      <a:pt x="9" y="12"/>
                      <a:pt x="9" y="12"/>
                      <a:pt x="9" y="12"/>
                    </a:cubicBezTo>
                    <a:cubicBezTo>
                      <a:pt x="9" y="12"/>
                      <a:pt x="9" y="12"/>
                      <a:pt x="9" y="12"/>
                    </a:cubicBezTo>
                    <a:cubicBezTo>
                      <a:pt x="9" y="11"/>
                      <a:pt x="9" y="11"/>
                      <a:pt x="9" y="11"/>
                    </a:cubicBezTo>
                    <a:cubicBezTo>
                      <a:pt x="9" y="12"/>
                      <a:pt x="9" y="12"/>
                      <a:pt x="9" y="12"/>
                    </a:cubicBezTo>
                    <a:cubicBezTo>
                      <a:pt x="9" y="12"/>
                      <a:pt x="10" y="12"/>
                      <a:pt x="11" y="12"/>
                    </a:cubicBezTo>
                    <a:cubicBezTo>
                      <a:pt x="15" y="14"/>
                      <a:pt x="23" y="18"/>
                      <a:pt x="30" y="22"/>
                    </a:cubicBezTo>
                    <a:cubicBezTo>
                      <a:pt x="38" y="25"/>
                      <a:pt x="44" y="28"/>
                      <a:pt x="44" y="29"/>
                    </a:cubicBezTo>
                    <a:cubicBezTo>
                      <a:pt x="45" y="29"/>
                      <a:pt x="45" y="29"/>
                      <a:pt x="46" y="28"/>
                    </a:cubicBezTo>
                    <a:cubicBezTo>
                      <a:pt x="46" y="27"/>
                      <a:pt x="46" y="27"/>
                      <a:pt x="46" y="27"/>
                    </a:cubicBezTo>
                    <a:cubicBezTo>
                      <a:pt x="46" y="26"/>
                      <a:pt x="46" y="26"/>
                      <a:pt x="46" y="26"/>
                    </a:cubicBezTo>
                    <a:cubicBezTo>
                      <a:pt x="45" y="26"/>
                      <a:pt x="45" y="25"/>
                      <a:pt x="45" y="25"/>
                    </a:cubicBezTo>
                    <a:cubicBezTo>
                      <a:pt x="43" y="24"/>
                      <a:pt x="41" y="22"/>
                      <a:pt x="37" y="20"/>
                    </a:cubicBezTo>
                    <a:cubicBezTo>
                      <a:pt x="32" y="17"/>
                      <a:pt x="25" y="14"/>
                      <a:pt x="20" y="10"/>
                    </a:cubicBezTo>
                    <a:cubicBezTo>
                      <a:pt x="17" y="9"/>
                      <a:pt x="15" y="7"/>
                      <a:pt x="13" y="6"/>
                    </a:cubicBezTo>
                    <a:cubicBezTo>
                      <a:pt x="13" y="6"/>
                      <a:pt x="12" y="5"/>
                      <a:pt x="12" y="5"/>
                    </a:cubicBezTo>
                    <a:cubicBezTo>
                      <a:pt x="11" y="5"/>
                      <a:pt x="11" y="5"/>
                      <a:pt x="11" y="5"/>
                    </a:cubicBezTo>
                    <a:cubicBezTo>
                      <a:pt x="11" y="5"/>
                      <a:pt x="11" y="5"/>
                      <a:pt x="11" y="5"/>
                    </a:cubicBezTo>
                    <a:cubicBezTo>
                      <a:pt x="10" y="6"/>
                      <a:pt x="10" y="6"/>
                      <a:pt x="10" y="6"/>
                    </a:cubicBezTo>
                    <a:cubicBezTo>
                      <a:pt x="11" y="6"/>
                      <a:pt x="11" y="6"/>
                      <a:pt x="11" y="6"/>
                    </a:cubicBezTo>
                    <a:cubicBezTo>
                      <a:pt x="11" y="5"/>
                      <a:pt x="11" y="5"/>
                      <a:pt x="11" y="5"/>
                    </a:cubicBezTo>
                    <a:cubicBezTo>
                      <a:pt x="10" y="6"/>
                      <a:pt x="10" y="6"/>
                      <a:pt x="10" y="6"/>
                    </a:cubicBezTo>
                    <a:cubicBezTo>
                      <a:pt x="11" y="6"/>
                      <a:pt x="11" y="6"/>
                      <a:pt x="11" y="6"/>
                    </a:cubicBezTo>
                    <a:cubicBezTo>
                      <a:pt x="10" y="6"/>
                      <a:pt x="10" y="6"/>
                      <a:pt x="10" y="6"/>
                    </a:cubicBezTo>
                    <a:cubicBezTo>
                      <a:pt x="11" y="6"/>
                      <a:pt x="11" y="6"/>
                      <a:pt x="11" y="6"/>
                    </a:cubicBezTo>
                    <a:cubicBezTo>
                      <a:pt x="11" y="6"/>
                      <a:pt x="11" y="6"/>
                      <a:pt x="11" y="6"/>
                    </a:cubicBezTo>
                    <a:cubicBezTo>
                      <a:pt x="10" y="6"/>
                      <a:pt x="10" y="6"/>
                      <a:pt x="10" y="6"/>
                    </a:cubicBezTo>
                    <a:cubicBezTo>
                      <a:pt x="11" y="6"/>
                      <a:pt x="11" y="6"/>
                      <a:pt x="11" y="6"/>
                    </a:cubicBezTo>
                    <a:cubicBezTo>
                      <a:pt x="10" y="6"/>
                      <a:pt x="10" y="6"/>
                      <a:pt x="10" y="6"/>
                    </a:cubicBezTo>
                    <a:cubicBezTo>
                      <a:pt x="9" y="7"/>
                      <a:pt x="9" y="7"/>
                      <a:pt x="9" y="7"/>
                    </a:cubicBezTo>
                    <a:cubicBezTo>
                      <a:pt x="44" y="21"/>
                      <a:pt x="44" y="21"/>
                      <a:pt x="44" y="21"/>
                    </a:cubicBezTo>
                    <a:cubicBezTo>
                      <a:pt x="45" y="21"/>
                      <a:pt x="45" y="21"/>
                      <a:pt x="46" y="20"/>
                    </a:cubicBezTo>
                    <a:cubicBezTo>
                      <a:pt x="46" y="20"/>
                      <a:pt x="46" y="19"/>
                      <a:pt x="45" y="19"/>
                    </a:cubicBezTo>
                    <a:cubicBezTo>
                      <a:pt x="32" y="11"/>
                      <a:pt x="32" y="11"/>
                      <a:pt x="32" y="11"/>
                    </a:cubicBezTo>
                    <a:cubicBezTo>
                      <a:pt x="41" y="14"/>
                      <a:pt x="41" y="14"/>
                      <a:pt x="41" y="14"/>
                    </a:cubicBezTo>
                    <a:cubicBezTo>
                      <a:pt x="42" y="15"/>
                      <a:pt x="43" y="14"/>
                      <a:pt x="43" y="14"/>
                    </a:cubicBezTo>
                    <a:cubicBezTo>
                      <a:pt x="43" y="13"/>
                      <a:pt x="43" y="13"/>
                      <a:pt x="43" y="13"/>
                    </a:cubicBezTo>
                    <a:cubicBezTo>
                      <a:pt x="43" y="12"/>
                      <a:pt x="43" y="12"/>
                      <a:pt x="43" y="12"/>
                    </a:cubicBezTo>
                    <a:cubicBezTo>
                      <a:pt x="42" y="11"/>
                      <a:pt x="42" y="11"/>
                      <a:pt x="42" y="11"/>
                    </a:cubicBezTo>
                    <a:cubicBezTo>
                      <a:pt x="42" y="11"/>
                      <a:pt x="40" y="10"/>
                      <a:pt x="39" y="9"/>
                    </a:cubicBezTo>
                    <a:cubicBezTo>
                      <a:pt x="33" y="5"/>
                      <a:pt x="25" y="1"/>
                      <a:pt x="25" y="1"/>
                    </a:cubicBezTo>
                    <a:cubicBezTo>
                      <a:pt x="24" y="0"/>
                      <a:pt x="24" y="0"/>
                      <a:pt x="23" y="1"/>
                    </a:cubicBezTo>
                    <a:cubicBezTo>
                      <a:pt x="23" y="2"/>
                      <a:pt x="23" y="3"/>
                      <a:pt x="24" y="3"/>
                    </a:cubicBezTo>
                    <a:cubicBezTo>
                      <a:pt x="24" y="3"/>
                      <a:pt x="28" y="6"/>
                      <a:pt x="32" y="8"/>
                    </a:cubicBezTo>
                    <a:cubicBezTo>
                      <a:pt x="35" y="10"/>
                      <a:pt x="37" y="11"/>
                      <a:pt x="38" y="12"/>
                    </a:cubicBezTo>
                    <a:cubicBezTo>
                      <a:pt x="39" y="13"/>
                      <a:pt x="40" y="13"/>
                      <a:pt x="40" y="13"/>
                    </a:cubicBezTo>
                    <a:cubicBezTo>
                      <a:pt x="41" y="14"/>
                      <a:pt x="41" y="14"/>
                      <a:pt x="41" y="14"/>
                    </a:cubicBezTo>
                    <a:cubicBezTo>
                      <a:pt x="41" y="14"/>
                      <a:pt x="41" y="14"/>
                      <a:pt x="41" y="14"/>
                    </a:cubicBezTo>
                    <a:cubicBezTo>
                      <a:pt x="41" y="13"/>
                      <a:pt x="41" y="13"/>
                      <a:pt x="41" y="13"/>
                    </a:cubicBezTo>
                    <a:cubicBezTo>
                      <a:pt x="41" y="14"/>
                      <a:pt x="41" y="14"/>
                      <a:pt x="41" y="14"/>
                    </a:cubicBezTo>
                    <a:cubicBezTo>
                      <a:pt x="41" y="14"/>
                      <a:pt x="41" y="14"/>
                      <a:pt x="41" y="14"/>
                    </a:cubicBezTo>
                    <a:cubicBezTo>
                      <a:pt x="41" y="13"/>
                      <a:pt x="41" y="13"/>
                      <a:pt x="41" y="13"/>
                    </a:cubicBezTo>
                    <a:cubicBezTo>
                      <a:pt x="41" y="14"/>
                      <a:pt x="41" y="14"/>
                      <a:pt x="41" y="14"/>
                    </a:cubicBezTo>
                    <a:cubicBezTo>
                      <a:pt x="42" y="13"/>
                      <a:pt x="42" y="13"/>
                      <a:pt x="42" y="13"/>
                    </a:cubicBezTo>
                    <a:cubicBezTo>
                      <a:pt x="40" y="13"/>
                      <a:pt x="40" y="13"/>
                      <a:pt x="40" y="13"/>
                    </a:cubicBezTo>
                    <a:cubicBezTo>
                      <a:pt x="41" y="13"/>
                      <a:pt x="41" y="14"/>
                      <a:pt x="41" y="14"/>
                    </a:cubicBezTo>
                    <a:cubicBezTo>
                      <a:pt x="42" y="13"/>
                      <a:pt x="42" y="13"/>
                      <a:pt x="42" y="13"/>
                    </a:cubicBezTo>
                    <a:cubicBezTo>
                      <a:pt x="40" y="13"/>
                      <a:pt x="40" y="13"/>
                      <a:pt x="40" y="13"/>
                    </a:cubicBezTo>
                    <a:cubicBezTo>
                      <a:pt x="42" y="13"/>
                      <a:pt x="42" y="13"/>
                      <a:pt x="42" y="13"/>
                    </a:cubicBezTo>
                    <a:cubicBezTo>
                      <a:pt x="41" y="12"/>
                      <a:pt x="41" y="12"/>
                      <a:pt x="41" y="12"/>
                    </a:cubicBezTo>
                    <a:cubicBezTo>
                      <a:pt x="40" y="13"/>
                      <a:pt x="40" y="13"/>
                      <a:pt x="40" y="13"/>
                    </a:cubicBezTo>
                    <a:cubicBezTo>
                      <a:pt x="42" y="13"/>
                      <a:pt x="42" y="13"/>
                      <a:pt x="42" y="13"/>
                    </a:cubicBezTo>
                    <a:cubicBezTo>
                      <a:pt x="41" y="12"/>
                      <a:pt x="41" y="12"/>
                      <a:pt x="41" y="12"/>
                    </a:cubicBezTo>
                    <a:cubicBezTo>
                      <a:pt x="42" y="13"/>
                      <a:pt x="42" y="13"/>
                      <a:pt x="42" y="13"/>
                    </a:cubicBezTo>
                    <a:cubicBezTo>
                      <a:pt x="43" y="12"/>
                      <a:pt x="43" y="12"/>
                      <a:pt x="43" y="12"/>
                    </a:cubicBezTo>
                    <a:cubicBezTo>
                      <a:pt x="17" y="1"/>
                      <a:pt x="17" y="1"/>
                      <a:pt x="17" y="1"/>
                    </a:cubicBezTo>
                    <a:cubicBezTo>
                      <a:pt x="17" y="1"/>
                      <a:pt x="16" y="1"/>
                      <a:pt x="15" y="2"/>
                    </a:cubicBezTo>
                    <a:cubicBezTo>
                      <a:pt x="15" y="3"/>
                      <a:pt x="15" y="3"/>
                      <a:pt x="16" y="4"/>
                    </a:cubicBezTo>
                    <a:cubicBezTo>
                      <a:pt x="29" y="12"/>
                      <a:pt x="29" y="12"/>
                      <a:pt x="29" y="12"/>
                    </a:cubicBezTo>
                    <a:cubicBezTo>
                      <a:pt x="11" y="4"/>
                      <a:pt x="11" y="4"/>
                      <a:pt x="11" y="4"/>
                    </a:cubicBezTo>
                    <a:cubicBezTo>
                      <a:pt x="10" y="4"/>
                      <a:pt x="9" y="4"/>
                      <a:pt x="9" y="5"/>
                    </a:cubicBezTo>
                    <a:cubicBezTo>
                      <a:pt x="9" y="6"/>
                      <a:pt x="9" y="6"/>
                      <a:pt x="9" y="6"/>
                    </a:cubicBezTo>
                    <a:cubicBezTo>
                      <a:pt x="9" y="6"/>
                      <a:pt x="9" y="7"/>
                      <a:pt x="9" y="7"/>
                    </a:cubicBezTo>
                    <a:cubicBezTo>
                      <a:pt x="9" y="7"/>
                      <a:pt x="10" y="7"/>
                      <a:pt x="10" y="8"/>
                    </a:cubicBezTo>
                    <a:cubicBezTo>
                      <a:pt x="11" y="9"/>
                      <a:pt x="14" y="10"/>
                      <a:pt x="18" y="12"/>
                    </a:cubicBezTo>
                    <a:cubicBezTo>
                      <a:pt x="23" y="15"/>
                      <a:pt x="29" y="19"/>
                      <a:pt x="35" y="22"/>
                    </a:cubicBezTo>
                    <a:cubicBezTo>
                      <a:pt x="37" y="24"/>
                      <a:pt x="40" y="25"/>
                      <a:pt x="41" y="26"/>
                    </a:cubicBezTo>
                    <a:cubicBezTo>
                      <a:pt x="42" y="27"/>
                      <a:pt x="43" y="27"/>
                      <a:pt x="43" y="28"/>
                    </a:cubicBezTo>
                    <a:cubicBezTo>
                      <a:pt x="43" y="28"/>
                      <a:pt x="43" y="28"/>
                      <a:pt x="43" y="28"/>
                    </a:cubicBezTo>
                    <a:cubicBezTo>
                      <a:pt x="43" y="28"/>
                      <a:pt x="43" y="28"/>
                      <a:pt x="43" y="28"/>
                    </a:cubicBezTo>
                    <a:cubicBezTo>
                      <a:pt x="44" y="27"/>
                      <a:pt x="44" y="27"/>
                      <a:pt x="44" y="27"/>
                    </a:cubicBezTo>
                    <a:cubicBezTo>
                      <a:pt x="43" y="27"/>
                      <a:pt x="43" y="27"/>
                      <a:pt x="43" y="27"/>
                    </a:cubicBezTo>
                    <a:cubicBezTo>
                      <a:pt x="43" y="28"/>
                      <a:pt x="43" y="28"/>
                      <a:pt x="43" y="28"/>
                    </a:cubicBezTo>
                    <a:cubicBezTo>
                      <a:pt x="44" y="27"/>
                      <a:pt x="44" y="27"/>
                      <a:pt x="44" y="27"/>
                    </a:cubicBezTo>
                    <a:cubicBezTo>
                      <a:pt x="43" y="27"/>
                      <a:pt x="43" y="27"/>
                      <a:pt x="43" y="27"/>
                    </a:cubicBezTo>
                    <a:cubicBezTo>
                      <a:pt x="45" y="27"/>
                      <a:pt x="45" y="27"/>
                      <a:pt x="45" y="27"/>
                    </a:cubicBezTo>
                    <a:cubicBezTo>
                      <a:pt x="43" y="26"/>
                      <a:pt x="43" y="26"/>
                      <a:pt x="43" y="26"/>
                    </a:cubicBezTo>
                    <a:cubicBezTo>
                      <a:pt x="43" y="27"/>
                      <a:pt x="43" y="27"/>
                      <a:pt x="43" y="27"/>
                    </a:cubicBezTo>
                    <a:cubicBezTo>
                      <a:pt x="45" y="27"/>
                      <a:pt x="45" y="27"/>
                      <a:pt x="45" y="27"/>
                    </a:cubicBezTo>
                    <a:cubicBezTo>
                      <a:pt x="43" y="26"/>
                      <a:pt x="43" y="26"/>
                      <a:pt x="43" y="26"/>
                    </a:cubicBezTo>
                    <a:cubicBezTo>
                      <a:pt x="45" y="27"/>
                      <a:pt x="45" y="27"/>
                      <a:pt x="45" y="27"/>
                    </a:cubicBezTo>
                    <a:cubicBezTo>
                      <a:pt x="45" y="26"/>
                      <a:pt x="45" y="26"/>
                      <a:pt x="45" y="26"/>
                    </a:cubicBezTo>
                    <a:cubicBezTo>
                      <a:pt x="45" y="26"/>
                      <a:pt x="37" y="22"/>
                      <a:pt x="28" y="17"/>
                    </a:cubicBezTo>
                    <a:cubicBezTo>
                      <a:pt x="24" y="15"/>
                      <a:pt x="20" y="13"/>
                      <a:pt x="16" y="11"/>
                    </a:cubicBezTo>
                    <a:cubicBezTo>
                      <a:pt x="14" y="11"/>
                      <a:pt x="13" y="10"/>
                      <a:pt x="12" y="9"/>
                    </a:cubicBezTo>
                    <a:cubicBezTo>
                      <a:pt x="11" y="9"/>
                      <a:pt x="11" y="9"/>
                      <a:pt x="10" y="9"/>
                    </a:cubicBezTo>
                    <a:cubicBezTo>
                      <a:pt x="10" y="9"/>
                      <a:pt x="10" y="9"/>
                      <a:pt x="10" y="9"/>
                    </a:cubicBezTo>
                    <a:cubicBezTo>
                      <a:pt x="9" y="9"/>
                      <a:pt x="9" y="9"/>
                      <a:pt x="9" y="9"/>
                    </a:cubicBezTo>
                    <a:cubicBezTo>
                      <a:pt x="9" y="9"/>
                      <a:pt x="9" y="9"/>
                      <a:pt x="9" y="9"/>
                    </a:cubicBezTo>
                    <a:cubicBezTo>
                      <a:pt x="8" y="9"/>
                      <a:pt x="8" y="9"/>
                      <a:pt x="8" y="9"/>
                    </a:cubicBezTo>
                    <a:cubicBezTo>
                      <a:pt x="7" y="10"/>
                      <a:pt x="8" y="11"/>
                      <a:pt x="8" y="11"/>
                    </a:cubicBezTo>
                    <a:cubicBezTo>
                      <a:pt x="43" y="33"/>
                      <a:pt x="43" y="33"/>
                      <a:pt x="43" y="33"/>
                    </a:cubicBezTo>
                    <a:cubicBezTo>
                      <a:pt x="43" y="32"/>
                      <a:pt x="43" y="32"/>
                      <a:pt x="43" y="32"/>
                    </a:cubicBezTo>
                    <a:cubicBezTo>
                      <a:pt x="42" y="31"/>
                      <a:pt x="42" y="31"/>
                      <a:pt x="42" y="31"/>
                    </a:cubicBezTo>
                    <a:cubicBezTo>
                      <a:pt x="43" y="32"/>
                      <a:pt x="43" y="32"/>
                      <a:pt x="43" y="32"/>
                    </a:cubicBezTo>
                    <a:cubicBezTo>
                      <a:pt x="43" y="30"/>
                      <a:pt x="43" y="30"/>
                      <a:pt x="43" y="30"/>
                    </a:cubicBezTo>
                    <a:cubicBezTo>
                      <a:pt x="43" y="30"/>
                      <a:pt x="42" y="30"/>
                      <a:pt x="42" y="31"/>
                    </a:cubicBezTo>
                    <a:cubicBezTo>
                      <a:pt x="43" y="32"/>
                      <a:pt x="43" y="32"/>
                      <a:pt x="43" y="32"/>
                    </a:cubicBezTo>
                    <a:cubicBezTo>
                      <a:pt x="43" y="30"/>
                      <a:pt x="43" y="30"/>
                      <a:pt x="43" y="30"/>
                    </a:cubicBezTo>
                    <a:cubicBezTo>
                      <a:pt x="43" y="31"/>
                      <a:pt x="43" y="31"/>
                      <a:pt x="43" y="31"/>
                    </a:cubicBezTo>
                    <a:cubicBezTo>
                      <a:pt x="43" y="30"/>
                      <a:pt x="43" y="30"/>
                      <a:pt x="43" y="30"/>
                    </a:cubicBezTo>
                    <a:cubicBezTo>
                      <a:pt x="43" y="30"/>
                      <a:pt x="43" y="30"/>
                      <a:pt x="43" y="30"/>
                    </a:cubicBezTo>
                    <a:cubicBezTo>
                      <a:pt x="43" y="31"/>
                      <a:pt x="43" y="31"/>
                      <a:pt x="43" y="31"/>
                    </a:cubicBezTo>
                    <a:cubicBezTo>
                      <a:pt x="43" y="30"/>
                      <a:pt x="43" y="30"/>
                      <a:pt x="43" y="30"/>
                    </a:cubicBezTo>
                    <a:cubicBezTo>
                      <a:pt x="43" y="31"/>
                      <a:pt x="43" y="31"/>
                      <a:pt x="43" y="31"/>
                    </a:cubicBezTo>
                    <a:cubicBezTo>
                      <a:pt x="43" y="30"/>
                      <a:pt x="43" y="30"/>
                      <a:pt x="43" y="30"/>
                    </a:cubicBezTo>
                    <a:cubicBezTo>
                      <a:pt x="43" y="30"/>
                      <a:pt x="43" y="30"/>
                      <a:pt x="43" y="30"/>
                    </a:cubicBezTo>
                    <a:cubicBezTo>
                      <a:pt x="43" y="31"/>
                      <a:pt x="43" y="31"/>
                      <a:pt x="43" y="31"/>
                    </a:cubicBezTo>
                    <a:cubicBezTo>
                      <a:pt x="43" y="30"/>
                      <a:pt x="43" y="30"/>
                      <a:pt x="43" y="30"/>
                    </a:cubicBezTo>
                    <a:cubicBezTo>
                      <a:pt x="43" y="30"/>
                      <a:pt x="42" y="30"/>
                      <a:pt x="41" y="29"/>
                    </a:cubicBezTo>
                    <a:cubicBezTo>
                      <a:pt x="37" y="28"/>
                      <a:pt x="28" y="24"/>
                      <a:pt x="20" y="20"/>
                    </a:cubicBezTo>
                    <a:cubicBezTo>
                      <a:pt x="12" y="16"/>
                      <a:pt x="5" y="13"/>
                      <a:pt x="5" y="13"/>
                    </a:cubicBezTo>
                    <a:cubicBezTo>
                      <a:pt x="5" y="13"/>
                      <a:pt x="4" y="13"/>
                      <a:pt x="4" y="14"/>
                    </a:cubicBezTo>
                    <a:cubicBezTo>
                      <a:pt x="3" y="14"/>
                      <a:pt x="3" y="15"/>
                      <a:pt x="4" y="16"/>
                    </a:cubicBezTo>
                    <a:cubicBezTo>
                      <a:pt x="42" y="40"/>
                      <a:pt x="42" y="40"/>
                      <a:pt x="42" y="40"/>
                    </a:cubicBezTo>
                    <a:cubicBezTo>
                      <a:pt x="43" y="38"/>
                      <a:pt x="43" y="38"/>
                      <a:pt x="43" y="38"/>
                    </a:cubicBezTo>
                    <a:cubicBezTo>
                      <a:pt x="44" y="37"/>
                      <a:pt x="44" y="37"/>
                      <a:pt x="44" y="37"/>
                    </a:cubicBezTo>
                    <a:cubicBezTo>
                      <a:pt x="44" y="37"/>
                      <a:pt x="34" y="32"/>
                      <a:pt x="24" y="28"/>
                    </a:cubicBezTo>
                    <a:cubicBezTo>
                      <a:pt x="19" y="26"/>
                      <a:pt x="14" y="23"/>
                      <a:pt x="10" y="22"/>
                    </a:cubicBezTo>
                    <a:cubicBezTo>
                      <a:pt x="9" y="21"/>
                      <a:pt x="7" y="20"/>
                      <a:pt x="6" y="19"/>
                    </a:cubicBezTo>
                    <a:cubicBezTo>
                      <a:pt x="5" y="19"/>
                      <a:pt x="5" y="19"/>
                      <a:pt x="4" y="19"/>
                    </a:cubicBezTo>
                    <a:cubicBezTo>
                      <a:pt x="4" y="19"/>
                      <a:pt x="4" y="19"/>
                      <a:pt x="4" y="19"/>
                    </a:cubicBezTo>
                    <a:cubicBezTo>
                      <a:pt x="3" y="19"/>
                      <a:pt x="3" y="19"/>
                      <a:pt x="3" y="19"/>
                    </a:cubicBezTo>
                    <a:cubicBezTo>
                      <a:pt x="2" y="19"/>
                      <a:pt x="2" y="19"/>
                      <a:pt x="2" y="19"/>
                    </a:cubicBezTo>
                    <a:cubicBezTo>
                      <a:pt x="2" y="19"/>
                      <a:pt x="2" y="19"/>
                      <a:pt x="2" y="19"/>
                    </a:cubicBezTo>
                    <a:cubicBezTo>
                      <a:pt x="1" y="20"/>
                      <a:pt x="1" y="20"/>
                      <a:pt x="1" y="20"/>
                    </a:cubicBezTo>
                    <a:cubicBezTo>
                      <a:pt x="1" y="21"/>
                      <a:pt x="2" y="21"/>
                      <a:pt x="2" y="21"/>
                    </a:cubicBezTo>
                    <a:cubicBezTo>
                      <a:pt x="2" y="21"/>
                      <a:pt x="2" y="21"/>
                      <a:pt x="2" y="21"/>
                    </a:cubicBezTo>
                    <a:cubicBezTo>
                      <a:pt x="2" y="21"/>
                      <a:pt x="2" y="21"/>
                      <a:pt x="2" y="21"/>
                    </a:cubicBezTo>
                    <a:cubicBezTo>
                      <a:pt x="3" y="22"/>
                      <a:pt x="6" y="24"/>
                      <a:pt x="10" y="26"/>
                    </a:cubicBezTo>
                    <a:cubicBezTo>
                      <a:pt x="17" y="30"/>
                      <a:pt x="25" y="35"/>
                      <a:pt x="32" y="40"/>
                    </a:cubicBezTo>
                    <a:cubicBezTo>
                      <a:pt x="36" y="42"/>
                      <a:pt x="39" y="44"/>
                      <a:pt x="41" y="45"/>
                    </a:cubicBezTo>
                    <a:cubicBezTo>
                      <a:pt x="42" y="46"/>
                      <a:pt x="43" y="47"/>
                      <a:pt x="44" y="47"/>
                    </a:cubicBezTo>
                    <a:cubicBezTo>
                      <a:pt x="44" y="47"/>
                      <a:pt x="44" y="47"/>
                      <a:pt x="44" y="47"/>
                    </a:cubicBezTo>
                    <a:cubicBezTo>
                      <a:pt x="44" y="48"/>
                      <a:pt x="44" y="48"/>
                      <a:pt x="44" y="48"/>
                    </a:cubicBezTo>
                    <a:cubicBezTo>
                      <a:pt x="45" y="47"/>
                      <a:pt x="45" y="47"/>
                      <a:pt x="45" y="47"/>
                    </a:cubicBezTo>
                    <a:cubicBezTo>
                      <a:pt x="44" y="47"/>
                      <a:pt x="44" y="47"/>
                      <a:pt x="44" y="47"/>
                    </a:cubicBezTo>
                    <a:cubicBezTo>
                      <a:pt x="44" y="48"/>
                      <a:pt x="44" y="48"/>
                      <a:pt x="44" y="48"/>
                    </a:cubicBezTo>
                    <a:cubicBezTo>
                      <a:pt x="45" y="47"/>
                      <a:pt x="45" y="47"/>
                      <a:pt x="45" y="47"/>
                    </a:cubicBezTo>
                    <a:cubicBezTo>
                      <a:pt x="44" y="47"/>
                      <a:pt x="44" y="47"/>
                      <a:pt x="44" y="47"/>
                    </a:cubicBezTo>
                    <a:cubicBezTo>
                      <a:pt x="45" y="47"/>
                      <a:pt x="45" y="47"/>
                      <a:pt x="45" y="47"/>
                    </a:cubicBezTo>
                    <a:cubicBezTo>
                      <a:pt x="44" y="47"/>
                      <a:pt x="44" y="47"/>
                      <a:pt x="44" y="47"/>
                    </a:cubicBezTo>
                    <a:cubicBezTo>
                      <a:pt x="44" y="47"/>
                      <a:pt x="44" y="47"/>
                      <a:pt x="44" y="47"/>
                    </a:cubicBezTo>
                    <a:cubicBezTo>
                      <a:pt x="45" y="47"/>
                      <a:pt x="45" y="47"/>
                      <a:pt x="45" y="47"/>
                    </a:cubicBezTo>
                    <a:cubicBezTo>
                      <a:pt x="44" y="47"/>
                      <a:pt x="44" y="47"/>
                      <a:pt x="44" y="47"/>
                    </a:cubicBezTo>
                    <a:cubicBezTo>
                      <a:pt x="45" y="47"/>
                      <a:pt x="45" y="47"/>
                      <a:pt x="45" y="47"/>
                    </a:cubicBezTo>
                    <a:cubicBezTo>
                      <a:pt x="44" y="46"/>
                      <a:pt x="44" y="46"/>
                      <a:pt x="44" y="46"/>
                    </a:cubicBezTo>
                    <a:cubicBezTo>
                      <a:pt x="44" y="47"/>
                      <a:pt x="44" y="47"/>
                      <a:pt x="44" y="47"/>
                    </a:cubicBezTo>
                    <a:cubicBezTo>
                      <a:pt x="45" y="47"/>
                      <a:pt x="45" y="47"/>
                      <a:pt x="45" y="47"/>
                    </a:cubicBezTo>
                    <a:cubicBezTo>
                      <a:pt x="44" y="46"/>
                      <a:pt x="44" y="46"/>
                      <a:pt x="44" y="46"/>
                    </a:cubicBezTo>
                    <a:cubicBezTo>
                      <a:pt x="45" y="47"/>
                      <a:pt x="45" y="47"/>
                      <a:pt x="45" y="47"/>
                    </a:cubicBezTo>
                    <a:cubicBezTo>
                      <a:pt x="46" y="45"/>
                      <a:pt x="46" y="45"/>
                      <a:pt x="46" y="45"/>
                    </a:cubicBezTo>
                    <a:cubicBezTo>
                      <a:pt x="46" y="45"/>
                      <a:pt x="36" y="40"/>
                      <a:pt x="25" y="34"/>
                    </a:cubicBezTo>
                    <a:cubicBezTo>
                      <a:pt x="20" y="32"/>
                      <a:pt x="14" y="29"/>
                      <a:pt x="10" y="27"/>
                    </a:cubicBezTo>
                    <a:cubicBezTo>
                      <a:pt x="8" y="26"/>
                      <a:pt x="6" y="25"/>
                      <a:pt x="5" y="25"/>
                    </a:cubicBezTo>
                    <a:cubicBezTo>
                      <a:pt x="4" y="24"/>
                      <a:pt x="4" y="24"/>
                      <a:pt x="3" y="24"/>
                    </a:cubicBezTo>
                    <a:cubicBezTo>
                      <a:pt x="3" y="24"/>
                      <a:pt x="3" y="24"/>
                      <a:pt x="3" y="24"/>
                    </a:cubicBezTo>
                    <a:cubicBezTo>
                      <a:pt x="2" y="24"/>
                      <a:pt x="2" y="23"/>
                      <a:pt x="2" y="23"/>
                    </a:cubicBezTo>
                    <a:cubicBezTo>
                      <a:pt x="1" y="24"/>
                      <a:pt x="1" y="24"/>
                      <a:pt x="1" y="24"/>
                    </a:cubicBezTo>
                    <a:cubicBezTo>
                      <a:pt x="1" y="24"/>
                      <a:pt x="1" y="24"/>
                      <a:pt x="1" y="24"/>
                    </a:cubicBezTo>
                    <a:cubicBezTo>
                      <a:pt x="0" y="25"/>
                      <a:pt x="0" y="25"/>
                      <a:pt x="0" y="25"/>
                    </a:cubicBezTo>
                    <a:cubicBezTo>
                      <a:pt x="0" y="26"/>
                      <a:pt x="1" y="26"/>
                      <a:pt x="1" y="26"/>
                    </a:cubicBezTo>
                    <a:cubicBezTo>
                      <a:pt x="1" y="26"/>
                      <a:pt x="4" y="28"/>
                      <a:pt x="8" y="30"/>
                    </a:cubicBezTo>
                    <a:cubicBezTo>
                      <a:pt x="14" y="34"/>
                      <a:pt x="23" y="39"/>
                      <a:pt x="30" y="44"/>
                    </a:cubicBezTo>
                    <a:cubicBezTo>
                      <a:pt x="34" y="46"/>
                      <a:pt x="37" y="48"/>
                      <a:pt x="39" y="50"/>
                    </a:cubicBezTo>
                    <a:cubicBezTo>
                      <a:pt x="41" y="50"/>
                      <a:pt x="42" y="51"/>
                      <a:pt x="42" y="52"/>
                    </a:cubicBezTo>
                    <a:cubicBezTo>
                      <a:pt x="43" y="52"/>
                      <a:pt x="43" y="52"/>
                      <a:pt x="43" y="52"/>
                    </a:cubicBezTo>
                    <a:cubicBezTo>
                      <a:pt x="43" y="52"/>
                      <a:pt x="43" y="52"/>
                      <a:pt x="43" y="52"/>
                    </a:cubicBezTo>
                    <a:cubicBezTo>
                      <a:pt x="43" y="52"/>
                      <a:pt x="43" y="52"/>
                      <a:pt x="43" y="52"/>
                    </a:cubicBezTo>
                    <a:cubicBezTo>
                      <a:pt x="43" y="52"/>
                      <a:pt x="43" y="52"/>
                      <a:pt x="43" y="52"/>
                    </a:cubicBezTo>
                    <a:cubicBezTo>
                      <a:pt x="43" y="52"/>
                      <a:pt x="43" y="52"/>
                      <a:pt x="43" y="52"/>
                    </a:cubicBezTo>
                    <a:cubicBezTo>
                      <a:pt x="43" y="52"/>
                      <a:pt x="43" y="52"/>
                      <a:pt x="43" y="52"/>
                    </a:cubicBezTo>
                    <a:cubicBezTo>
                      <a:pt x="43" y="52"/>
                      <a:pt x="43" y="52"/>
                      <a:pt x="43" y="52"/>
                    </a:cubicBezTo>
                    <a:cubicBezTo>
                      <a:pt x="44" y="51"/>
                      <a:pt x="44" y="51"/>
                      <a:pt x="44" y="51"/>
                    </a:cubicBezTo>
                    <a:cubicBezTo>
                      <a:pt x="43" y="51"/>
                      <a:pt x="43" y="51"/>
                      <a:pt x="43" y="51"/>
                    </a:cubicBezTo>
                    <a:cubicBezTo>
                      <a:pt x="43" y="52"/>
                      <a:pt x="43" y="52"/>
                      <a:pt x="43" y="52"/>
                    </a:cubicBezTo>
                    <a:cubicBezTo>
                      <a:pt x="44" y="51"/>
                      <a:pt x="44" y="51"/>
                      <a:pt x="44" y="51"/>
                    </a:cubicBezTo>
                    <a:cubicBezTo>
                      <a:pt x="43" y="51"/>
                      <a:pt x="43" y="51"/>
                      <a:pt x="43" y="51"/>
                    </a:cubicBezTo>
                    <a:cubicBezTo>
                      <a:pt x="44" y="51"/>
                      <a:pt x="44" y="51"/>
                      <a:pt x="44" y="51"/>
                    </a:cubicBezTo>
                    <a:cubicBezTo>
                      <a:pt x="43" y="51"/>
                      <a:pt x="43" y="51"/>
                      <a:pt x="43" y="51"/>
                    </a:cubicBezTo>
                    <a:cubicBezTo>
                      <a:pt x="43" y="51"/>
                      <a:pt x="43" y="51"/>
                      <a:pt x="43" y="51"/>
                    </a:cubicBezTo>
                    <a:cubicBezTo>
                      <a:pt x="44" y="51"/>
                      <a:pt x="44" y="51"/>
                      <a:pt x="44" y="51"/>
                    </a:cubicBezTo>
                    <a:cubicBezTo>
                      <a:pt x="43" y="51"/>
                      <a:pt x="43" y="51"/>
                      <a:pt x="43" y="51"/>
                    </a:cubicBezTo>
                    <a:cubicBezTo>
                      <a:pt x="44" y="51"/>
                      <a:pt x="44" y="51"/>
                      <a:pt x="44" y="51"/>
                    </a:cubicBezTo>
                    <a:cubicBezTo>
                      <a:pt x="43" y="51"/>
                      <a:pt x="43" y="51"/>
                      <a:pt x="43" y="51"/>
                    </a:cubicBezTo>
                    <a:cubicBezTo>
                      <a:pt x="44" y="51"/>
                      <a:pt x="44" y="51"/>
                      <a:pt x="44" y="51"/>
                    </a:cubicBezTo>
                    <a:cubicBezTo>
                      <a:pt x="44" y="50"/>
                      <a:pt x="44" y="50"/>
                      <a:pt x="44" y="50"/>
                    </a:cubicBezTo>
                    <a:cubicBezTo>
                      <a:pt x="44" y="50"/>
                      <a:pt x="43" y="50"/>
                      <a:pt x="43" y="51"/>
                    </a:cubicBezTo>
                    <a:cubicBezTo>
                      <a:pt x="44" y="51"/>
                      <a:pt x="44" y="51"/>
                      <a:pt x="44" y="51"/>
                    </a:cubicBezTo>
                    <a:cubicBezTo>
                      <a:pt x="44" y="50"/>
                      <a:pt x="44" y="50"/>
                      <a:pt x="44" y="50"/>
                    </a:cubicBezTo>
                    <a:cubicBezTo>
                      <a:pt x="44" y="51"/>
                      <a:pt x="44" y="51"/>
                      <a:pt x="44" y="51"/>
                    </a:cubicBezTo>
                    <a:cubicBezTo>
                      <a:pt x="44" y="50"/>
                      <a:pt x="44" y="50"/>
                      <a:pt x="44" y="50"/>
                    </a:cubicBezTo>
                    <a:cubicBezTo>
                      <a:pt x="44" y="50"/>
                      <a:pt x="44" y="50"/>
                      <a:pt x="44" y="50"/>
                    </a:cubicBezTo>
                    <a:cubicBezTo>
                      <a:pt x="44" y="51"/>
                      <a:pt x="44" y="51"/>
                      <a:pt x="44" y="51"/>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3" y="50"/>
                      <a:pt x="42" y="49"/>
                    </a:cubicBezTo>
                    <a:cubicBezTo>
                      <a:pt x="37" y="47"/>
                      <a:pt x="28" y="43"/>
                      <a:pt x="20" y="39"/>
                    </a:cubicBezTo>
                    <a:cubicBezTo>
                      <a:pt x="16" y="37"/>
                      <a:pt x="12" y="35"/>
                      <a:pt x="9" y="33"/>
                    </a:cubicBezTo>
                    <a:cubicBezTo>
                      <a:pt x="6" y="32"/>
                      <a:pt x="5" y="31"/>
                      <a:pt x="5" y="31"/>
                    </a:cubicBezTo>
                    <a:cubicBezTo>
                      <a:pt x="4" y="31"/>
                      <a:pt x="3" y="31"/>
                      <a:pt x="3" y="31"/>
                    </a:cubicBezTo>
                    <a:cubicBezTo>
                      <a:pt x="2" y="32"/>
                      <a:pt x="2" y="32"/>
                      <a:pt x="2" y="32"/>
                    </a:cubicBezTo>
                    <a:cubicBezTo>
                      <a:pt x="2" y="33"/>
                      <a:pt x="3" y="33"/>
                      <a:pt x="3" y="33"/>
                    </a:cubicBezTo>
                    <a:cubicBezTo>
                      <a:pt x="3" y="34"/>
                      <a:pt x="3" y="34"/>
                      <a:pt x="3" y="34"/>
                    </a:cubicBezTo>
                    <a:cubicBezTo>
                      <a:pt x="4" y="34"/>
                      <a:pt x="4" y="35"/>
                      <a:pt x="6" y="36"/>
                    </a:cubicBezTo>
                    <a:cubicBezTo>
                      <a:pt x="15" y="42"/>
                      <a:pt x="43" y="59"/>
                      <a:pt x="43" y="59"/>
                    </a:cubicBezTo>
                    <a:cubicBezTo>
                      <a:pt x="44" y="57"/>
                      <a:pt x="44" y="57"/>
                      <a:pt x="44" y="57"/>
                    </a:cubicBezTo>
                    <a:cubicBezTo>
                      <a:pt x="44" y="56"/>
                      <a:pt x="44" y="56"/>
                      <a:pt x="44" y="56"/>
                    </a:cubicBezTo>
                    <a:cubicBezTo>
                      <a:pt x="4" y="36"/>
                      <a:pt x="4" y="36"/>
                      <a:pt x="4" y="36"/>
                    </a:cubicBezTo>
                    <a:cubicBezTo>
                      <a:pt x="3" y="36"/>
                      <a:pt x="2" y="36"/>
                      <a:pt x="2" y="36"/>
                    </a:cubicBezTo>
                    <a:cubicBezTo>
                      <a:pt x="2" y="37"/>
                      <a:pt x="2" y="38"/>
                      <a:pt x="2" y="38"/>
                    </a:cubicBezTo>
                    <a:cubicBezTo>
                      <a:pt x="43" y="64"/>
                      <a:pt x="43" y="64"/>
                      <a:pt x="43" y="64"/>
                    </a:cubicBezTo>
                    <a:cubicBezTo>
                      <a:pt x="44" y="63"/>
                      <a:pt x="44" y="63"/>
                      <a:pt x="44" y="63"/>
                    </a:cubicBezTo>
                    <a:cubicBezTo>
                      <a:pt x="43" y="62"/>
                      <a:pt x="43" y="62"/>
                      <a:pt x="43" y="62"/>
                    </a:cubicBezTo>
                    <a:cubicBezTo>
                      <a:pt x="44" y="63"/>
                      <a:pt x="44" y="63"/>
                      <a:pt x="44" y="63"/>
                    </a:cubicBezTo>
                    <a:cubicBezTo>
                      <a:pt x="43" y="61"/>
                      <a:pt x="43" y="61"/>
                      <a:pt x="43" y="61"/>
                    </a:cubicBezTo>
                    <a:cubicBezTo>
                      <a:pt x="43" y="62"/>
                      <a:pt x="43" y="62"/>
                      <a:pt x="43" y="62"/>
                    </a:cubicBezTo>
                    <a:cubicBezTo>
                      <a:pt x="44" y="63"/>
                      <a:pt x="44" y="63"/>
                      <a:pt x="44" y="63"/>
                    </a:cubicBezTo>
                    <a:cubicBezTo>
                      <a:pt x="43" y="61"/>
                      <a:pt x="43" y="61"/>
                      <a:pt x="43" y="61"/>
                    </a:cubicBezTo>
                    <a:cubicBezTo>
                      <a:pt x="44" y="63"/>
                      <a:pt x="44" y="63"/>
                      <a:pt x="44" y="63"/>
                    </a:cubicBezTo>
                    <a:cubicBezTo>
                      <a:pt x="44" y="61"/>
                      <a:pt x="44" y="61"/>
                      <a:pt x="44" y="61"/>
                    </a:cubicBezTo>
                    <a:cubicBezTo>
                      <a:pt x="43" y="61"/>
                      <a:pt x="43" y="61"/>
                      <a:pt x="43" y="61"/>
                    </a:cubicBezTo>
                    <a:cubicBezTo>
                      <a:pt x="44" y="63"/>
                      <a:pt x="44" y="63"/>
                      <a:pt x="44" y="63"/>
                    </a:cubicBezTo>
                    <a:cubicBezTo>
                      <a:pt x="44" y="61"/>
                      <a:pt x="44" y="61"/>
                      <a:pt x="44" y="61"/>
                    </a:cubicBezTo>
                    <a:cubicBezTo>
                      <a:pt x="44" y="62"/>
                      <a:pt x="44" y="62"/>
                      <a:pt x="44" y="62"/>
                    </a:cubicBezTo>
                    <a:cubicBezTo>
                      <a:pt x="44" y="61"/>
                      <a:pt x="44" y="61"/>
                      <a:pt x="44" y="61"/>
                    </a:cubicBezTo>
                    <a:cubicBezTo>
                      <a:pt x="44" y="61"/>
                      <a:pt x="44" y="61"/>
                      <a:pt x="44" y="61"/>
                    </a:cubicBezTo>
                    <a:cubicBezTo>
                      <a:pt x="44" y="62"/>
                      <a:pt x="44" y="62"/>
                      <a:pt x="44" y="62"/>
                    </a:cubicBezTo>
                    <a:cubicBezTo>
                      <a:pt x="44" y="61"/>
                      <a:pt x="44" y="61"/>
                      <a:pt x="44" y="61"/>
                    </a:cubicBezTo>
                    <a:cubicBezTo>
                      <a:pt x="44" y="61"/>
                      <a:pt x="44" y="61"/>
                      <a:pt x="44" y="61"/>
                    </a:cubicBezTo>
                    <a:cubicBezTo>
                      <a:pt x="44" y="61"/>
                      <a:pt x="43" y="61"/>
                      <a:pt x="41" y="60"/>
                    </a:cubicBezTo>
                    <a:cubicBezTo>
                      <a:pt x="37" y="58"/>
                      <a:pt x="28" y="53"/>
                      <a:pt x="19" y="48"/>
                    </a:cubicBezTo>
                    <a:cubicBezTo>
                      <a:pt x="15" y="46"/>
                      <a:pt x="11" y="44"/>
                      <a:pt x="8" y="43"/>
                    </a:cubicBezTo>
                    <a:cubicBezTo>
                      <a:pt x="7" y="42"/>
                      <a:pt x="5" y="41"/>
                      <a:pt x="4" y="41"/>
                    </a:cubicBezTo>
                    <a:cubicBezTo>
                      <a:pt x="4" y="40"/>
                      <a:pt x="3" y="40"/>
                      <a:pt x="3" y="40"/>
                    </a:cubicBezTo>
                    <a:cubicBezTo>
                      <a:pt x="3" y="40"/>
                      <a:pt x="2" y="40"/>
                      <a:pt x="2" y="40"/>
                    </a:cubicBezTo>
                    <a:cubicBezTo>
                      <a:pt x="1" y="40"/>
                      <a:pt x="1" y="40"/>
                      <a:pt x="1" y="40"/>
                    </a:cubicBezTo>
                    <a:cubicBezTo>
                      <a:pt x="1" y="40"/>
                      <a:pt x="1" y="40"/>
                      <a:pt x="0" y="41"/>
                    </a:cubicBezTo>
                    <a:cubicBezTo>
                      <a:pt x="0" y="41"/>
                      <a:pt x="0" y="42"/>
                      <a:pt x="1" y="43"/>
                    </a:cubicBezTo>
                    <a:cubicBezTo>
                      <a:pt x="43" y="69"/>
                      <a:pt x="43" y="69"/>
                      <a:pt x="43" y="69"/>
                    </a:cubicBezTo>
                    <a:cubicBezTo>
                      <a:pt x="44" y="68"/>
                      <a:pt x="44" y="68"/>
                      <a:pt x="44" y="68"/>
                    </a:cubicBezTo>
                    <a:cubicBezTo>
                      <a:pt x="43" y="67"/>
                      <a:pt x="43" y="67"/>
                      <a:pt x="43" y="67"/>
                    </a:cubicBezTo>
                    <a:cubicBezTo>
                      <a:pt x="44" y="68"/>
                      <a:pt x="44" y="68"/>
                      <a:pt x="44" y="68"/>
                    </a:cubicBezTo>
                    <a:cubicBezTo>
                      <a:pt x="43" y="66"/>
                      <a:pt x="43" y="66"/>
                      <a:pt x="43" y="66"/>
                    </a:cubicBezTo>
                    <a:cubicBezTo>
                      <a:pt x="43" y="67"/>
                      <a:pt x="43" y="67"/>
                      <a:pt x="43" y="67"/>
                    </a:cubicBezTo>
                    <a:cubicBezTo>
                      <a:pt x="44" y="68"/>
                      <a:pt x="44" y="68"/>
                      <a:pt x="44" y="68"/>
                    </a:cubicBezTo>
                    <a:cubicBezTo>
                      <a:pt x="43" y="66"/>
                      <a:pt x="43" y="66"/>
                      <a:pt x="43" y="66"/>
                    </a:cubicBezTo>
                    <a:cubicBezTo>
                      <a:pt x="44" y="68"/>
                      <a:pt x="44" y="68"/>
                      <a:pt x="44" y="68"/>
                    </a:cubicBezTo>
                    <a:cubicBezTo>
                      <a:pt x="44" y="66"/>
                      <a:pt x="44" y="66"/>
                      <a:pt x="44" y="66"/>
                    </a:cubicBezTo>
                    <a:cubicBezTo>
                      <a:pt x="43" y="66"/>
                      <a:pt x="43" y="66"/>
                      <a:pt x="43" y="66"/>
                    </a:cubicBezTo>
                    <a:cubicBezTo>
                      <a:pt x="44" y="68"/>
                      <a:pt x="44" y="68"/>
                      <a:pt x="44" y="68"/>
                    </a:cubicBezTo>
                    <a:cubicBezTo>
                      <a:pt x="44" y="66"/>
                      <a:pt x="44" y="66"/>
                      <a:pt x="44" y="66"/>
                    </a:cubicBezTo>
                    <a:cubicBezTo>
                      <a:pt x="44" y="67"/>
                      <a:pt x="44" y="67"/>
                      <a:pt x="44" y="67"/>
                    </a:cubicBezTo>
                    <a:cubicBezTo>
                      <a:pt x="44" y="66"/>
                      <a:pt x="44" y="66"/>
                      <a:pt x="44" y="66"/>
                    </a:cubicBezTo>
                    <a:cubicBezTo>
                      <a:pt x="44" y="66"/>
                      <a:pt x="44" y="66"/>
                      <a:pt x="44" y="66"/>
                    </a:cubicBezTo>
                    <a:cubicBezTo>
                      <a:pt x="44" y="67"/>
                      <a:pt x="44" y="67"/>
                      <a:pt x="44" y="67"/>
                    </a:cubicBezTo>
                    <a:cubicBezTo>
                      <a:pt x="44" y="66"/>
                      <a:pt x="44" y="66"/>
                      <a:pt x="44" y="66"/>
                    </a:cubicBezTo>
                    <a:cubicBezTo>
                      <a:pt x="44" y="66"/>
                      <a:pt x="43" y="66"/>
                      <a:pt x="41" y="65"/>
                    </a:cubicBezTo>
                    <a:cubicBezTo>
                      <a:pt x="36" y="63"/>
                      <a:pt x="27" y="58"/>
                      <a:pt x="18" y="54"/>
                    </a:cubicBezTo>
                    <a:cubicBezTo>
                      <a:pt x="14" y="51"/>
                      <a:pt x="10" y="49"/>
                      <a:pt x="7" y="48"/>
                    </a:cubicBezTo>
                    <a:cubicBezTo>
                      <a:pt x="4" y="46"/>
                      <a:pt x="2" y="45"/>
                      <a:pt x="2" y="45"/>
                    </a:cubicBezTo>
                    <a:cubicBezTo>
                      <a:pt x="2" y="45"/>
                      <a:pt x="1" y="45"/>
                      <a:pt x="0" y="46"/>
                    </a:cubicBezTo>
                    <a:cubicBezTo>
                      <a:pt x="0" y="46"/>
                      <a:pt x="0" y="46"/>
                      <a:pt x="0" y="47"/>
                    </a:cubicBezTo>
                    <a:cubicBezTo>
                      <a:pt x="0" y="47"/>
                      <a:pt x="0" y="47"/>
                      <a:pt x="0" y="48"/>
                    </a:cubicBezTo>
                    <a:cubicBezTo>
                      <a:pt x="1" y="48"/>
                      <a:pt x="1" y="48"/>
                      <a:pt x="1" y="48"/>
                    </a:cubicBezTo>
                    <a:cubicBezTo>
                      <a:pt x="2" y="48"/>
                      <a:pt x="3" y="49"/>
                      <a:pt x="4" y="50"/>
                    </a:cubicBezTo>
                    <a:cubicBezTo>
                      <a:pt x="14" y="57"/>
                      <a:pt x="44" y="75"/>
                      <a:pt x="44" y="75"/>
                    </a:cubicBezTo>
                    <a:cubicBezTo>
                      <a:pt x="45" y="74"/>
                      <a:pt x="45" y="74"/>
                      <a:pt x="45" y="74"/>
                    </a:cubicBezTo>
                    <a:cubicBezTo>
                      <a:pt x="44" y="73"/>
                      <a:pt x="44" y="73"/>
                      <a:pt x="44" y="73"/>
                    </a:cubicBezTo>
                    <a:cubicBezTo>
                      <a:pt x="45" y="74"/>
                      <a:pt x="45" y="74"/>
                      <a:pt x="45" y="74"/>
                    </a:cubicBezTo>
                    <a:cubicBezTo>
                      <a:pt x="44" y="72"/>
                      <a:pt x="44" y="72"/>
                      <a:pt x="44" y="72"/>
                    </a:cubicBezTo>
                    <a:cubicBezTo>
                      <a:pt x="44" y="72"/>
                      <a:pt x="44" y="72"/>
                      <a:pt x="44" y="73"/>
                    </a:cubicBezTo>
                    <a:cubicBezTo>
                      <a:pt x="45" y="74"/>
                      <a:pt x="45" y="74"/>
                      <a:pt x="45" y="74"/>
                    </a:cubicBezTo>
                    <a:cubicBezTo>
                      <a:pt x="44" y="72"/>
                      <a:pt x="44" y="72"/>
                      <a:pt x="44" y="72"/>
                    </a:cubicBezTo>
                    <a:cubicBezTo>
                      <a:pt x="45" y="73"/>
                      <a:pt x="45" y="73"/>
                      <a:pt x="45" y="73"/>
                    </a:cubicBezTo>
                    <a:cubicBezTo>
                      <a:pt x="45" y="72"/>
                      <a:pt x="45" y="72"/>
                      <a:pt x="45" y="72"/>
                    </a:cubicBezTo>
                    <a:cubicBezTo>
                      <a:pt x="44" y="72"/>
                      <a:pt x="44" y="72"/>
                      <a:pt x="44" y="72"/>
                    </a:cubicBezTo>
                    <a:cubicBezTo>
                      <a:pt x="45" y="73"/>
                      <a:pt x="45" y="73"/>
                      <a:pt x="45" y="73"/>
                    </a:cubicBezTo>
                    <a:cubicBezTo>
                      <a:pt x="45" y="72"/>
                      <a:pt x="45" y="72"/>
                      <a:pt x="45" y="72"/>
                    </a:cubicBezTo>
                    <a:cubicBezTo>
                      <a:pt x="45" y="73"/>
                      <a:pt x="45" y="73"/>
                      <a:pt x="45" y="73"/>
                    </a:cubicBezTo>
                    <a:cubicBezTo>
                      <a:pt x="45" y="72"/>
                      <a:pt x="45" y="72"/>
                      <a:pt x="45" y="72"/>
                    </a:cubicBezTo>
                    <a:cubicBezTo>
                      <a:pt x="45" y="72"/>
                      <a:pt x="45" y="72"/>
                      <a:pt x="45" y="72"/>
                    </a:cubicBezTo>
                    <a:cubicBezTo>
                      <a:pt x="45" y="73"/>
                      <a:pt x="45" y="73"/>
                      <a:pt x="45" y="73"/>
                    </a:cubicBezTo>
                    <a:cubicBezTo>
                      <a:pt x="45" y="72"/>
                      <a:pt x="45" y="72"/>
                      <a:pt x="45" y="72"/>
                    </a:cubicBezTo>
                    <a:cubicBezTo>
                      <a:pt x="45" y="72"/>
                      <a:pt x="44" y="72"/>
                      <a:pt x="42" y="71"/>
                    </a:cubicBezTo>
                    <a:cubicBezTo>
                      <a:pt x="38" y="69"/>
                      <a:pt x="28" y="65"/>
                      <a:pt x="20" y="61"/>
                    </a:cubicBezTo>
                    <a:cubicBezTo>
                      <a:pt x="16" y="59"/>
                      <a:pt x="12" y="57"/>
                      <a:pt x="9" y="55"/>
                    </a:cubicBezTo>
                    <a:cubicBezTo>
                      <a:pt x="8" y="55"/>
                      <a:pt x="7" y="54"/>
                      <a:pt x="6" y="54"/>
                    </a:cubicBezTo>
                    <a:cubicBezTo>
                      <a:pt x="5" y="53"/>
                      <a:pt x="5" y="53"/>
                      <a:pt x="5" y="53"/>
                    </a:cubicBezTo>
                    <a:cubicBezTo>
                      <a:pt x="4" y="53"/>
                      <a:pt x="4" y="53"/>
                      <a:pt x="4" y="53"/>
                    </a:cubicBezTo>
                    <a:cubicBezTo>
                      <a:pt x="4" y="53"/>
                      <a:pt x="4" y="53"/>
                      <a:pt x="4" y="53"/>
                    </a:cubicBezTo>
                    <a:cubicBezTo>
                      <a:pt x="4" y="53"/>
                      <a:pt x="4" y="53"/>
                      <a:pt x="4" y="53"/>
                    </a:cubicBezTo>
                    <a:cubicBezTo>
                      <a:pt x="3" y="53"/>
                      <a:pt x="3" y="53"/>
                      <a:pt x="3" y="53"/>
                    </a:cubicBezTo>
                    <a:cubicBezTo>
                      <a:pt x="3" y="53"/>
                      <a:pt x="3" y="53"/>
                      <a:pt x="2" y="54"/>
                    </a:cubicBezTo>
                    <a:cubicBezTo>
                      <a:pt x="4" y="54"/>
                      <a:pt x="4" y="54"/>
                      <a:pt x="4" y="54"/>
                    </a:cubicBezTo>
                    <a:cubicBezTo>
                      <a:pt x="3" y="53"/>
                      <a:pt x="3" y="53"/>
                      <a:pt x="3" y="53"/>
                    </a:cubicBezTo>
                    <a:cubicBezTo>
                      <a:pt x="2" y="54"/>
                      <a:pt x="2" y="54"/>
                      <a:pt x="2" y="54"/>
                    </a:cubicBezTo>
                    <a:cubicBezTo>
                      <a:pt x="2" y="55"/>
                      <a:pt x="2" y="55"/>
                      <a:pt x="2" y="55"/>
                    </a:cubicBezTo>
                    <a:cubicBezTo>
                      <a:pt x="3" y="56"/>
                      <a:pt x="3" y="56"/>
                      <a:pt x="3" y="56"/>
                    </a:cubicBezTo>
                    <a:cubicBezTo>
                      <a:pt x="3" y="56"/>
                      <a:pt x="4" y="57"/>
                      <a:pt x="6" y="58"/>
                    </a:cubicBezTo>
                    <a:cubicBezTo>
                      <a:pt x="10" y="60"/>
                      <a:pt x="19" y="66"/>
                      <a:pt x="27" y="70"/>
                    </a:cubicBezTo>
                    <a:cubicBezTo>
                      <a:pt x="31" y="73"/>
                      <a:pt x="35" y="75"/>
                      <a:pt x="38" y="77"/>
                    </a:cubicBezTo>
                    <a:cubicBezTo>
                      <a:pt x="39" y="78"/>
                      <a:pt x="40" y="78"/>
                      <a:pt x="41" y="79"/>
                    </a:cubicBezTo>
                    <a:cubicBezTo>
                      <a:pt x="42" y="80"/>
                      <a:pt x="42" y="80"/>
                      <a:pt x="42" y="80"/>
                    </a:cubicBezTo>
                    <a:cubicBezTo>
                      <a:pt x="42" y="80"/>
                      <a:pt x="42" y="80"/>
                      <a:pt x="42" y="80"/>
                    </a:cubicBezTo>
                    <a:cubicBezTo>
                      <a:pt x="42" y="80"/>
                      <a:pt x="42" y="80"/>
                      <a:pt x="42" y="80"/>
                    </a:cubicBezTo>
                    <a:cubicBezTo>
                      <a:pt x="43" y="79"/>
                      <a:pt x="43" y="79"/>
                      <a:pt x="43" y="79"/>
                    </a:cubicBezTo>
                    <a:cubicBezTo>
                      <a:pt x="42" y="79"/>
                      <a:pt x="42" y="79"/>
                      <a:pt x="42" y="79"/>
                    </a:cubicBezTo>
                    <a:cubicBezTo>
                      <a:pt x="42" y="79"/>
                      <a:pt x="42" y="80"/>
                      <a:pt x="42" y="80"/>
                    </a:cubicBezTo>
                    <a:cubicBezTo>
                      <a:pt x="43" y="79"/>
                      <a:pt x="43" y="79"/>
                      <a:pt x="43" y="79"/>
                    </a:cubicBezTo>
                    <a:cubicBezTo>
                      <a:pt x="42" y="79"/>
                      <a:pt x="42" y="79"/>
                      <a:pt x="42" y="79"/>
                    </a:cubicBezTo>
                    <a:cubicBezTo>
                      <a:pt x="43" y="79"/>
                      <a:pt x="43" y="79"/>
                      <a:pt x="43" y="79"/>
                    </a:cubicBezTo>
                    <a:cubicBezTo>
                      <a:pt x="42" y="78"/>
                      <a:pt x="42" y="78"/>
                      <a:pt x="42" y="78"/>
                    </a:cubicBezTo>
                    <a:cubicBezTo>
                      <a:pt x="42" y="79"/>
                      <a:pt x="42" y="79"/>
                      <a:pt x="42" y="79"/>
                    </a:cubicBezTo>
                    <a:cubicBezTo>
                      <a:pt x="43" y="79"/>
                      <a:pt x="43" y="79"/>
                      <a:pt x="43" y="79"/>
                    </a:cubicBezTo>
                    <a:cubicBezTo>
                      <a:pt x="42" y="78"/>
                      <a:pt x="42" y="78"/>
                      <a:pt x="42" y="78"/>
                    </a:cubicBezTo>
                    <a:cubicBezTo>
                      <a:pt x="43" y="79"/>
                      <a:pt x="43" y="79"/>
                      <a:pt x="43" y="79"/>
                    </a:cubicBezTo>
                    <a:cubicBezTo>
                      <a:pt x="44" y="78"/>
                      <a:pt x="44" y="78"/>
                      <a:pt x="44" y="78"/>
                    </a:cubicBezTo>
                    <a:cubicBezTo>
                      <a:pt x="2" y="57"/>
                      <a:pt x="2" y="57"/>
                      <a:pt x="2" y="57"/>
                    </a:cubicBezTo>
                    <a:cubicBezTo>
                      <a:pt x="2" y="57"/>
                      <a:pt x="1" y="57"/>
                      <a:pt x="1" y="57"/>
                    </a:cubicBezTo>
                    <a:cubicBezTo>
                      <a:pt x="1" y="57"/>
                      <a:pt x="0" y="58"/>
                      <a:pt x="0" y="58"/>
                    </a:cubicBezTo>
                    <a:cubicBezTo>
                      <a:pt x="0" y="59"/>
                      <a:pt x="1" y="59"/>
                      <a:pt x="1" y="59"/>
                    </a:cubicBezTo>
                    <a:cubicBezTo>
                      <a:pt x="1" y="60"/>
                      <a:pt x="1" y="60"/>
                      <a:pt x="1" y="60"/>
                    </a:cubicBezTo>
                    <a:cubicBezTo>
                      <a:pt x="1" y="60"/>
                      <a:pt x="1" y="60"/>
                      <a:pt x="2" y="60"/>
                    </a:cubicBezTo>
                    <a:cubicBezTo>
                      <a:pt x="5" y="62"/>
                      <a:pt x="16" y="69"/>
                      <a:pt x="25" y="74"/>
                    </a:cubicBezTo>
                    <a:cubicBezTo>
                      <a:pt x="30" y="77"/>
                      <a:pt x="35" y="80"/>
                      <a:pt x="38" y="82"/>
                    </a:cubicBezTo>
                    <a:cubicBezTo>
                      <a:pt x="40" y="84"/>
                      <a:pt x="41" y="85"/>
                      <a:pt x="42" y="85"/>
                    </a:cubicBezTo>
                    <a:cubicBezTo>
                      <a:pt x="43" y="86"/>
                      <a:pt x="43" y="86"/>
                      <a:pt x="44" y="86"/>
                    </a:cubicBezTo>
                    <a:cubicBezTo>
                      <a:pt x="44" y="86"/>
                      <a:pt x="44" y="86"/>
                      <a:pt x="44" y="86"/>
                    </a:cubicBezTo>
                    <a:cubicBezTo>
                      <a:pt x="44" y="86"/>
                      <a:pt x="44" y="86"/>
                      <a:pt x="44" y="86"/>
                    </a:cubicBezTo>
                    <a:cubicBezTo>
                      <a:pt x="44" y="86"/>
                      <a:pt x="44" y="86"/>
                      <a:pt x="44" y="86"/>
                    </a:cubicBezTo>
                    <a:cubicBezTo>
                      <a:pt x="44" y="86"/>
                      <a:pt x="44" y="86"/>
                      <a:pt x="44" y="86"/>
                    </a:cubicBezTo>
                    <a:cubicBezTo>
                      <a:pt x="44" y="86"/>
                      <a:pt x="44" y="86"/>
                      <a:pt x="44" y="86"/>
                    </a:cubicBezTo>
                    <a:cubicBezTo>
                      <a:pt x="44" y="86"/>
                      <a:pt x="44" y="86"/>
                      <a:pt x="44" y="86"/>
                    </a:cubicBezTo>
                    <a:cubicBezTo>
                      <a:pt x="45" y="85"/>
                      <a:pt x="45" y="85"/>
                      <a:pt x="45" y="85"/>
                    </a:cubicBezTo>
                    <a:cubicBezTo>
                      <a:pt x="43" y="85"/>
                      <a:pt x="43" y="85"/>
                      <a:pt x="43" y="85"/>
                    </a:cubicBezTo>
                    <a:cubicBezTo>
                      <a:pt x="43" y="86"/>
                      <a:pt x="44" y="86"/>
                      <a:pt x="44" y="86"/>
                    </a:cubicBezTo>
                    <a:cubicBezTo>
                      <a:pt x="45" y="85"/>
                      <a:pt x="45" y="85"/>
                      <a:pt x="45" y="85"/>
                    </a:cubicBezTo>
                    <a:cubicBezTo>
                      <a:pt x="43" y="85"/>
                      <a:pt x="43" y="85"/>
                      <a:pt x="43" y="85"/>
                    </a:cubicBezTo>
                    <a:cubicBezTo>
                      <a:pt x="45" y="85"/>
                      <a:pt x="45" y="85"/>
                      <a:pt x="45" y="85"/>
                    </a:cubicBezTo>
                    <a:cubicBezTo>
                      <a:pt x="44" y="84"/>
                      <a:pt x="44" y="84"/>
                      <a:pt x="44" y="84"/>
                    </a:cubicBezTo>
                    <a:cubicBezTo>
                      <a:pt x="43" y="85"/>
                      <a:pt x="43" y="85"/>
                      <a:pt x="43" y="85"/>
                    </a:cubicBezTo>
                    <a:cubicBezTo>
                      <a:pt x="45" y="85"/>
                      <a:pt x="45" y="85"/>
                      <a:pt x="45" y="85"/>
                    </a:cubicBezTo>
                    <a:cubicBezTo>
                      <a:pt x="44" y="84"/>
                      <a:pt x="44" y="84"/>
                      <a:pt x="44" y="84"/>
                    </a:cubicBezTo>
                    <a:cubicBezTo>
                      <a:pt x="45" y="85"/>
                      <a:pt x="45" y="85"/>
                      <a:pt x="45" y="85"/>
                    </a:cubicBezTo>
                    <a:cubicBezTo>
                      <a:pt x="45" y="84"/>
                      <a:pt x="45" y="84"/>
                      <a:pt x="45" y="84"/>
                    </a:cubicBezTo>
                    <a:cubicBezTo>
                      <a:pt x="4" y="65"/>
                      <a:pt x="4" y="65"/>
                      <a:pt x="4" y="65"/>
                    </a:cubicBezTo>
                    <a:cubicBezTo>
                      <a:pt x="4" y="65"/>
                      <a:pt x="3" y="65"/>
                      <a:pt x="2" y="66"/>
                    </a:cubicBezTo>
                    <a:cubicBezTo>
                      <a:pt x="2" y="67"/>
                      <a:pt x="2" y="68"/>
                      <a:pt x="3" y="68"/>
                    </a:cubicBezTo>
                    <a:cubicBezTo>
                      <a:pt x="43" y="93"/>
                      <a:pt x="43" y="93"/>
                      <a:pt x="43" y="93"/>
                    </a:cubicBezTo>
                    <a:cubicBezTo>
                      <a:pt x="44" y="92"/>
                      <a:pt x="44" y="92"/>
                      <a:pt x="44" y="92"/>
                    </a:cubicBezTo>
                    <a:cubicBezTo>
                      <a:pt x="43" y="91"/>
                      <a:pt x="43" y="91"/>
                      <a:pt x="43" y="91"/>
                    </a:cubicBezTo>
                    <a:cubicBezTo>
                      <a:pt x="44" y="92"/>
                      <a:pt x="44" y="92"/>
                      <a:pt x="44" y="92"/>
                    </a:cubicBezTo>
                    <a:cubicBezTo>
                      <a:pt x="44" y="91"/>
                      <a:pt x="44" y="91"/>
                      <a:pt x="44" y="91"/>
                    </a:cubicBezTo>
                    <a:cubicBezTo>
                      <a:pt x="43" y="91"/>
                      <a:pt x="43" y="91"/>
                      <a:pt x="43" y="91"/>
                    </a:cubicBezTo>
                    <a:cubicBezTo>
                      <a:pt x="44" y="92"/>
                      <a:pt x="44" y="92"/>
                      <a:pt x="44" y="92"/>
                    </a:cubicBezTo>
                    <a:cubicBezTo>
                      <a:pt x="44" y="91"/>
                      <a:pt x="44" y="91"/>
                      <a:pt x="44" y="91"/>
                    </a:cubicBezTo>
                    <a:cubicBezTo>
                      <a:pt x="44" y="92"/>
                      <a:pt x="44" y="92"/>
                      <a:pt x="44" y="92"/>
                    </a:cubicBezTo>
                    <a:cubicBezTo>
                      <a:pt x="44" y="91"/>
                      <a:pt x="44" y="91"/>
                      <a:pt x="44" y="91"/>
                    </a:cubicBezTo>
                    <a:cubicBezTo>
                      <a:pt x="44" y="91"/>
                      <a:pt x="44" y="91"/>
                      <a:pt x="44" y="91"/>
                    </a:cubicBezTo>
                    <a:cubicBezTo>
                      <a:pt x="44" y="92"/>
                      <a:pt x="44" y="92"/>
                      <a:pt x="44" y="92"/>
                    </a:cubicBezTo>
                    <a:cubicBezTo>
                      <a:pt x="44" y="91"/>
                      <a:pt x="44" y="91"/>
                      <a:pt x="44" y="91"/>
                    </a:cubicBezTo>
                    <a:cubicBezTo>
                      <a:pt x="44" y="91"/>
                      <a:pt x="44" y="91"/>
                      <a:pt x="44" y="91"/>
                    </a:cubicBezTo>
                    <a:cubicBezTo>
                      <a:pt x="44" y="91"/>
                      <a:pt x="44" y="91"/>
                      <a:pt x="44" y="91"/>
                    </a:cubicBezTo>
                    <a:cubicBezTo>
                      <a:pt x="44" y="91"/>
                      <a:pt x="44" y="91"/>
                      <a:pt x="44" y="91"/>
                    </a:cubicBezTo>
                    <a:cubicBezTo>
                      <a:pt x="44" y="91"/>
                      <a:pt x="44" y="91"/>
                      <a:pt x="44" y="91"/>
                    </a:cubicBezTo>
                    <a:cubicBezTo>
                      <a:pt x="44" y="91"/>
                      <a:pt x="44" y="91"/>
                      <a:pt x="44" y="91"/>
                    </a:cubicBezTo>
                    <a:cubicBezTo>
                      <a:pt x="44" y="91"/>
                      <a:pt x="43" y="90"/>
                      <a:pt x="42" y="90"/>
                    </a:cubicBezTo>
                    <a:cubicBezTo>
                      <a:pt x="37" y="88"/>
                      <a:pt x="28" y="83"/>
                      <a:pt x="20" y="79"/>
                    </a:cubicBezTo>
                    <a:cubicBezTo>
                      <a:pt x="16" y="76"/>
                      <a:pt x="13" y="74"/>
                      <a:pt x="10" y="73"/>
                    </a:cubicBezTo>
                    <a:cubicBezTo>
                      <a:pt x="8" y="72"/>
                      <a:pt x="7" y="72"/>
                      <a:pt x="6" y="71"/>
                    </a:cubicBezTo>
                    <a:cubicBezTo>
                      <a:pt x="6" y="71"/>
                      <a:pt x="5" y="71"/>
                      <a:pt x="5" y="71"/>
                    </a:cubicBezTo>
                    <a:cubicBezTo>
                      <a:pt x="4" y="70"/>
                      <a:pt x="4" y="70"/>
                      <a:pt x="4" y="70"/>
                    </a:cubicBezTo>
                    <a:cubicBezTo>
                      <a:pt x="4" y="70"/>
                      <a:pt x="4" y="70"/>
                      <a:pt x="4" y="70"/>
                    </a:cubicBezTo>
                    <a:cubicBezTo>
                      <a:pt x="3" y="70"/>
                      <a:pt x="3" y="70"/>
                      <a:pt x="3" y="70"/>
                    </a:cubicBezTo>
                    <a:cubicBezTo>
                      <a:pt x="3" y="70"/>
                      <a:pt x="3" y="71"/>
                      <a:pt x="2" y="71"/>
                    </a:cubicBezTo>
                    <a:cubicBezTo>
                      <a:pt x="4" y="72"/>
                      <a:pt x="4" y="72"/>
                      <a:pt x="4" y="72"/>
                    </a:cubicBezTo>
                    <a:cubicBezTo>
                      <a:pt x="3" y="71"/>
                      <a:pt x="3" y="71"/>
                      <a:pt x="3" y="71"/>
                    </a:cubicBezTo>
                    <a:cubicBezTo>
                      <a:pt x="2" y="71"/>
                      <a:pt x="2" y="72"/>
                      <a:pt x="2" y="72"/>
                    </a:cubicBezTo>
                    <a:cubicBezTo>
                      <a:pt x="2" y="72"/>
                      <a:pt x="2" y="72"/>
                      <a:pt x="2" y="73"/>
                    </a:cubicBezTo>
                    <a:cubicBezTo>
                      <a:pt x="3" y="73"/>
                      <a:pt x="3" y="73"/>
                      <a:pt x="3" y="73"/>
                    </a:cubicBezTo>
                    <a:cubicBezTo>
                      <a:pt x="3" y="73"/>
                      <a:pt x="3" y="73"/>
                      <a:pt x="4" y="74"/>
                    </a:cubicBezTo>
                    <a:cubicBezTo>
                      <a:pt x="7" y="76"/>
                      <a:pt x="17" y="82"/>
                      <a:pt x="26" y="88"/>
                    </a:cubicBezTo>
                    <a:cubicBezTo>
                      <a:pt x="35" y="93"/>
                      <a:pt x="44" y="99"/>
                      <a:pt x="44" y="99"/>
                    </a:cubicBezTo>
                    <a:cubicBezTo>
                      <a:pt x="44" y="97"/>
                      <a:pt x="44" y="97"/>
                      <a:pt x="44" y="97"/>
                    </a:cubicBezTo>
                    <a:cubicBezTo>
                      <a:pt x="45" y="96"/>
                      <a:pt x="45" y="96"/>
                      <a:pt x="45" y="96"/>
                    </a:cubicBezTo>
                    <a:cubicBezTo>
                      <a:pt x="3" y="76"/>
                      <a:pt x="3" y="76"/>
                      <a:pt x="3" y="76"/>
                    </a:cubicBezTo>
                    <a:cubicBezTo>
                      <a:pt x="2" y="76"/>
                      <a:pt x="1" y="76"/>
                      <a:pt x="1" y="76"/>
                    </a:cubicBezTo>
                    <a:cubicBezTo>
                      <a:pt x="1" y="77"/>
                      <a:pt x="1" y="77"/>
                      <a:pt x="1" y="77"/>
                    </a:cubicBezTo>
                    <a:cubicBezTo>
                      <a:pt x="1" y="78"/>
                      <a:pt x="1" y="78"/>
                      <a:pt x="1" y="78"/>
                    </a:cubicBezTo>
                    <a:cubicBezTo>
                      <a:pt x="1" y="79"/>
                      <a:pt x="2" y="79"/>
                      <a:pt x="2" y="79"/>
                    </a:cubicBezTo>
                    <a:cubicBezTo>
                      <a:pt x="4" y="81"/>
                      <a:pt x="7" y="83"/>
                      <a:pt x="11" y="85"/>
                    </a:cubicBezTo>
                    <a:cubicBezTo>
                      <a:pt x="23" y="93"/>
                      <a:pt x="42" y="104"/>
                      <a:pt x="42" y="104"/>
                    </a:cubicBezTo>
                    <a:cubicBezTo>
                      <a:pt x="43" y="103"/>
                      <a:pt x="43" y="103"/>
                      <a:pt x="43" y="103"/>
                    </a:cubicBezTo>
                    <a:cubicBezTo>
                      <a:pt x="44" y="101"/>
                      <a:pt x="44" y="101"/>
                      <a:pt x="44" y="101"/>
                    </a:cubicBezTo>
                    <a:cubicBezTo>
                      <a:pt x="2" y="81"/>
                      <a:pt x="2" y="81"/>
                      <a:pt x="2" y="81"/>
                    </a:cubicBezTo>
                    <a:cubicBezTo>
                      <a:pt x="2" y="81"/>
                      <a:pt x="1" y="81"/>
                      <a:pt x="0" y="82"/>
                    </a:cubicBezTo>
                    <a:cubicBezTo>
                      <a:pt x="0" y="82"/>
                      <a:pt x="0" y="83"/>
                      <a:pt x="1" y="84"/>
                    </a:cubicBezTo>
                    <a:cubicBezTo>
                      <a:pt x="43" y="110"/>
                      <a:pt x="43" y="110"/>
                      <a:pt x="43" y="110"/>
                    </a:cubicBezTo>
                    <a:cubicBezTo>
                      <a:pt x="44" y="109"/>
                      <a:pt x="44" y="109"/>
                      <a:pt x="44" y="109"/>
                    </a:cubicBezTo>
                    <a:cubicBezTo>
                      <a:pt x="43" y="108"/>
                      <a:pt x="43" y="108"/>
                      <a:pt x="43" y="108"/>
                    </a:cubicBezTo>
                    <a:cubicBezTo>
                      <a:pt x="44" y="109"/>
                      <a:pt x="44" y="109"/>
                      <a:pt x="44" y="109"/>
                    </a:cubicBezTo>
                    <a:cubicBezTo>
                      <a:pt x="43" y="107"/>
                      <a:pt x="43" y="107"/>
                      <a:pt x="43" y="107"/>
                    </a:cubicBezTo>
                    <a:cubicBezTo>
                      <a:pt x="43" y="108"/>
                      <a:pt x="43" y="108"/>
                      <a:pt x="43" y="108"/>
                    </a:cubicBezTo>
                    <a:cubicBezTo>
                      <a:pt x="44" y="109"/>
                      <a:pt x="44" y="109"/>
                      <a:pt x="44" y="109"/>
                    </a:cubicBezTo>
                    <a:cubicBezTo>
                      <a:pt x="43" y="107"/>
                      <a:pt x="43" y="107"/>
                      <a:pt x="43" y="107"/>
                    </a:cubicBezTo>
                    <a:cubicBezTo>
                      <a:pt x="44" y="109"/>
                      <a:pt x="44" y="109"/>
                      <a:pt x="44" y="109"/>
                    </a:cubicBezTo>
                    <a:cubicBezTo>
                      <a:pt x="44" y="107"/>
                      <a:pt x="44" y="107"/>
                      <a:pt x="44" y="107"/>
                    </a:cubicBezTo>
                    <a:cubicBezTo>
                      <a:pt x="43" y="107"/>
                      <a:pt x="43" y="107"/>
                      <a:pt x="43" y="107"/>
                    </a:cubicBezTo>
                    <a:cubicBezTo>
                      <a:pt x="44" y="109"/>
                      <a:pt x="44" y="109"/>
                      <a:pt x="44" y="109"/>
                    </a:cubicBezTo>
                    <a:cubicBezTo>
                      <a:pt x="44" y="107"/>
                      <a:pt x="44" y="107"/>
                      <a:pt x="44" y="107"/>
                    </a:cubicBezTo>
                    <a:cubicBezTo>
                      <a:pt x="44" y="108"/>
                      <a:pt x="44" y="108"/>
                      <a:pt x="44" y="108"/>
                    </a:cubicBezTo>
                    <a:cubicBezTo>
                      <a:pt x="44" y="107"/>
                      <a:pt x="44" y="107"/>
                      <a:pt x="44" y="107"/>
                    </a:cubicBezTo>
                    <a:cubicBezTo>
                      <a:pt x="44" y="107"/>
                      <a:pt x="44" y="107"/>
                      <a:pt x="44" y="107"/>
                    </a:cubicBezTo>
                    <a:cubicBezTo>
                      <a:pt x="44" y="108"/>
                      <a:pt x="44" y="108"/>
                      <a:pt x="44" y="108"/>
                    </a:cubicBezTo>
                    <a:cubicBezTo>
                      <a:pt x="44" y="107"/>
                      <a:pt x="44" y="107"/>
                      <a:pt x="44" y="107"/>
                    </a:cubicBezTo>
                    <a:cubicBezTo>
                      <a:pt x="44" y="107"/>
                      <a:pt x="44" y="107"/>
                      <a:pt x="44" y="107"/>
                    </a:cubicBezTo>
                    <a:cubicBezTo>
                      <a:pt x="44" y="107"/>
                      <a:pt x="44" y="107"/>
                      <a:pt x="44" y="107"/>
                    </a:cubicBezTo>
                    <a:cubicBezTo>
                      <a:pt x="44" y="107"/>
                      <a:pt x="44" y="107"/>
                      <a:pt x="44" y="107"/>
                    </a:cubicBezTo>
                    <a:cubicBezTo>
                      <a:pt x="44" y="107"/>
                      <a:pt x="44" y="107"/>
                      <a:pt x="44" y="107"/>
                    </a:cubicBezTo>
                    <a:cubicBezTo>
                      <a:pt x="44" y="107"/>
                      <a:pt x="44" y="107"/>
                      <a:pt x="44" y="107"/>
                    </a:cubicBezTo>
                    <a:cubicBezTo>
                      <a:pt x="44" y="107"/>
                      <a:pt x="43" y="107"/>
                      <a:pt x="42" y="106"/>
                    </a:cubicBezTo>
                    <a:cubicBezTo>
                      <a:pt x="37" y="104"/>
                      <a:pt x="28" y="100"/>
                      <a:pt x="20" y="95"/>
                    </a:cubicBezTo>
                    <a:cubicBezTo>
                      <a:pt x="16" y="93"/>
                      <a:pt x="12" y="92"/>
                      <a:pt x="9" y="90"/>
                    </a:cubicBezTo>
                    <a:cubicBezTo>
                      <a:pt x="7" y="89"/>
                      <a:pt x="6" y="89"/>
                      <a:pt x="5" y="88"/>
                    </a:cubicBezTo>
                    <a:cubicBezTo>
                      <a:pt x="4" y="88"/>
                      <a:pt x="4" y="88"/>
                      <a:pt x="4" y="88"/>
                    </a:cubicBezTo>
                    <a:cubicBezTo>
                      <a:pt x="3" y="88"/>
                      <a:pt x="3" y="88"/>
                      <a:pt x="2" y="88"/>
                    </a:cubicBezTo>
                    <a:cubicBezTo>
                      <a:pt x="2" y="88"/>
                      <a:pt x="2" y="88"/>
                      <a:pt x="2" y="88"/>
                    </a:cubicBezTo>
                    <a:cubicBezTo>
                      <a:pt x="2" y="88"/>
                      <a:pt x="1" y="88"/>
                      <a:pt x="1" y="88"/>
                    </a:cubicBezTo>
                    <a:cubicBezTo>
                      <a:pt x="1" y="89"/>
                      <a:pt x="1" y="90"/>
                      <a:pt x="2" y="90"/>
                    </a:cubicBezTo>
                    <a:cubicBezTo>
                      <a:pt x="42" y="116"/>
                      <a:pt x="42" y="116"/>
                      <a:pt x="42" y="116"/>
                    </a:cubicBezTo>
                    <a:cubicBezTo>
                      <a:pt x="43" y="115"/>
                      <a:pt x="43" y="115"/>
                      <a:pt x="43" y="115"/>
                    </a:cubicBezTo>
                    <a:cubicBezTo>
                      <a:pt x="42" y="114"/>
                      <a:pt x="42" y="114"/>
                      <a:pt x="42" y="114"/>
                    </a:cubicBezTo>
                    <a:cubicBezTo>
                      <a:pt x="43" y="115"/>
                      <a:pt x="43" y="115"/>
                      <a:pt x="43" y="115"/>
                    </a:cubicBezTo>
                    <a:cubicBezTo>
                      <a:pt x="43" y="113"/>
                      <a:pt x="43" y="113"/>
                      <a:pt x="43" y="113"/>
                    </a:cubicBezTo>
                    <a:cubicBezTo>
                      <a:pt x="42" y="113"/>
                      <a:pt x="42" y="113"/>
                      <a:pt x="42" y="114"/>
                    </a:cubicBezTo>
                    <a:cubicBezTo>
                      <a:pt x="43" y="115"/>
                      <a:pt x="43" y="115"/>
                      <a:pt x="43" y="115"/>
                    </a:cubicBezTo>
                    <a:cubicBezTo>
                      <a:pt x="43" y="113"/>
                      <a:pt x="43" y="113"/>
                      <a:pt x="43" y="113"/>
                    </a:cubicBezTo>
                    <a:cubicBezTo>
                      <a:pt x="43" y="115"/>
                      <a:pt x="43" y="115"/>
                      <a:pt x="43" y="115"/>
                    </a:cubicBezTo>
                    <a:cubicBezTo>
                      <a:pt x="43" y="113"/>
                      <a:pt x="43" y="113"/>
                      <a:pt x="43" y="113"/>
                    </a:cubicBezTo>
                    <a:cubicBezTo>
                      <a:pt x="43" y="113"/>
                      <a:pt x="43" y="113"/>
                      <a:pt x="43" y="113"/>
                    </a:cubicBezTo>
                    <a:cubicBezTo>
                      <a:pt x="43" y="115"/>
                      <a:pt x="43" y="115"/>
                      <a:pt x="43" y="115"/>
                    </a:cubicBezTo>
                    <a:cubicBezTo>
                      <a:pt x="43" y="113"/>
                      <a:pt x="43" y="113"/>
                      <a:pt x="43" y="113"/>
                    </a:cubicBezTo>
                    <a:cubicBezTo>
                      <a:pt x="43" y="114"/>
                      <a:pt x="43" y="114"/>
                      <a:pt x="43" y="114"/>
                    </a:cubicBezTo>
                    <a:cubicBezTo>
                      <a:pt x="43" y="113"/>
                      <a:pt x="43" y="113"/>
                      <a:pt x="43" y="113"/>
                    </a:cubicBezTo>
                    <a:cubicBezTo>
                      <a:pt x="43" y="113"/>
                      <a:pt x="43" y="113"/>
                      <a:pt x="43" y="113"/>
                    </a:cubicBezTo>
                    <a:cubicBezTo>
                      <a:pt x="43" y="114"/>
                      <a:pt x="43" y="114"/>
                      <a:pt x="43" y="114"/>
                    </a:cubicBezTo>
                    <a:cubicBezTo>
                      <a:pt x="43" y="113"/>
                      <a:pt x="43" y="113"/>
                      <a:pt x="43" y="113"/>
                    </a:cubicBezTo>
                    <a:cubicBezTo>
                      <a:pt x="43" y="113"/>
                      <a:pt x="43" y="113"/>
                      <a:pt x="43" y="113"/>
                    </a:cubicBezTo>
                    <a:cubicBezTo>
                      <a:pt x="43" y="113"/>
                      <a:pt x="43" y="113"/>
                      <a:pt x="43" y="113"/>
                    </a:cubicBezTo>
                    <a:cubicBezTo>
                      <a:pt x="43" y="113"/>
                      <a:pt x="43" y="113"/>
                      <a:pt x="43" y="113"/>
                    </a:cubicBezTo>
                    <a:cubicBezTo>
                      <a:pt x="43" y="113"/>
                      <a:pt x="43" y="113"/>
                      <a:pt x="43" y="113"/>
                    </a:cubicBezTo>
                    <a:cubicBezTo>
                      <a:pt x="43" y="113"/>
                      <a:pt x="43" y="113"/>
                      <a:pt x="43" y="113"/>
                    </a:cubicBezTo>
                    <a:cubicBezTo>
                      <a:pt x="43" y="113"/>
                      <a:pt x="42" y="113"/>
                      <a:pt x="41" y="112"/>
                    </a:cubicBezTo>
                    <a:cubicBezTo>
                      <a:pt x="37" y="110"/>
                      <a:pt x="27" y="105"/>
                      <a:pt x="19" y="101"/>
                    </a:cubicBezTo>
                    <a:cubicBezTo>
                      <a:pt x="15" y="99"/>
                      <a:pt x="11" y="97"/>
                      <a:pt x="8" y="95"/>
                    </a:cubicBezTo>
                    <a:cubicBezTo>
                      <a:pt x="7" y="94"/>
                      <a:pt x="5" y="94"/>
                      <a:pt x="4" y="93"/>
                    </a:cubicBezTo>
                    <a:cubicBezTo>
                      <a:pt x="4" y="93"/>
                      <a:pt x="3" y="93"/>
                      <a:pt x="3" y="93"/>
                    </a:cubicBezTo>
                    <a:cubicBezTo>
                      <a:pt x="3" y="93"/>
                      <a:pt x="3" y="93"/>
                      <a:pt x="2" y="92"/>
                    </a:cubicBezTo>
                    <a:cubicBezTo>
                      <a:pt x="1" y="93"/>
                      <a:pt x="1" y="93"/>
                      <a:pt x="1" y="93"/>
                    </a:cubicBezTo>
                    <a:cubicBezTo>
                      <a:pt x="1" y="93"/>
                      <a:pt x="1" y="93"/>
                      <a:pt x="1" y="93"/>
                    </a:cubicBezTo>
                    <a:cubicBezTo>
                      <a:pt x="0" y="94"/>
                      <a:pt x="0" y="95"/>
                      <a:pt x="1" y="95"/>
                    </a:cubicBezTo>
                    <a:cubicBezTo>
                      <a:pt x="25" y="110"/>
                      <a:pt x="25" y="110"/>
                      <a:pt x="25" y="110"/>
                    </a:cubicBezTo>
                    <a:cubicBezTo>
                      <a:pt x="4" y="101"/>
                      <a:pt x="4" y="101"/>
                      <a:pt x="4" y="101"/>
                    </a:cubicBezTo>
                    <a:cubicBezTo>
                      <a:pt x="3" y="100"/>
                      <a:pt x="2" y="101"/>
                      <a:pt x="2" y="101"/>
                    </a:cubicBezTo>
                    <a:cubicBezTo>
                      <a:pt x="2" y="102"/>
                      <a:pt x="2" y="102"/>
                      <a:pt x="2" y="102"/>
                    </a:cubicBezTo>
                    <a:cubicBezTo>
                      <a:pt x="2" y="103"/>
                      <a:pt x="2" y="103"/>
                      <a:pt x="2" y="103"/>
                    </a:cubicBezTo>
                    <a:cubicBezTo>
                      <a:pt x="2" y="104"/>
                      <a:pt x="3" y="104"/>
                      <a:pt x="3" y="104"/>
                    </a:cubicBezTo>
                    <a:cubicBezTo>
                      <a:pt x="5" y="106"/>
                      <a:pt x="8" y="108"/>
                      <a:pt x="12" y="110"/>
                    </a:cubicBezTo>
                    <a:cubicBezTo>
                      <a:pt x="19" y="114"/>
                      <a:pt x="27" y="119"/>
                      <a:pt x="33" y="122"/>
                    </a:cubicBezTo>
                    <a:cubicBezTo>
                      <a:pt x="36" y="124"/>
                      <a:pt x="39" y="126"/>
                      <a:pt x="41" y="127"/>
                    </a:cubicBezTo>
                    <a:cubicBezTo>
                      <a:pt x="42" y="128"/>
                      <a:pt x="43" y="128"/>
                      <a:pt x="43" y="129"/>
                    </a:cubicBezTo>
                    <a:cubicBezTo>
                      <a:pt x="44" y="129"/>
                      <a:pt x="44" y="129"/>
                      <a:pt x="44" y="129"/>
                    </a:cubicBezTo>
                    <a:cubicBezTo>
                      <a:pt x="44" y="129"/>
                      <a:pt x="44" y="129"/>
                      <a:pt x="44" y="129"/>
                    </a:cubicBezTo>
                    <a:cubicBezTo>
                      <a:pt x="44" y="128"/>
                      <a:pt x="44" y="128"/>
                      <a:pt x="44" y="128"/>
                    </a:cubicBezTo>
                    <a:cubicBezTo>
                      <a:pt x="44" y="129"/>
                      <a:pt x="44" y="129"/>
                      <a:pt x="44" y="129"/>
                    </a:cubicBezTo>
                    <a:cubicBezTo>
                      <a:pt x="44" y="129"/>
                      <a:pt x="44" y="129"/>
                      <a:pt x="44" y="129"/>
                    </a:cubicBezTo>
                    <a:cubicBezTo>
                      <a:pt x="44" y="128"/>
                      <a:pt x="44" y="128"/>
                      <a:pt x="44" y="128"/>
                    </a:cubicBezTo>
                    <a:cubicBezTo>
                      <a:pt x="44" y="129"/>
                      <a:pt x="44" y="129"/>
                      <a:pt x="44" y="129"/>
                    </a:cubicBezTo>
                    <a:cubicBezTo>
                      <a:pt x="45" y="128"/>
                      <a:pt x="45" y="128"/>
                      <a:pt x="45" y="128"/>
                    </a:cubicBezTo>
                    <a:cubicBezTo>
                      <a:pt x="43" y="128"/>
                      <a:pt x="43" y="128"/>
                      <a:pt x="43" y="128"/>
                    </a:cubicBezTo>
                    <a:cubicBezTo>
                      <a:pt x="43" y="129"/>
                      <a:pt x="44" y="129"/>
                      <a:pt x="44" y="129"/>
                    </a:cubicBezTo>
                    <a:cubicBezTo>
                      <a:pt x="45" y="128"/>
                      <a:pt x="45" y="128"/>
                      <a:pt x="45" y="128"/>
                    </a:cubicBezTo>
                    <a:cubicBezTo>
                      <a:pt x="43" y="128"/>
                      <a:pt x="43" y="128"/>
                      <a:pt x="43" y="128"/>
                    </a:cubicBezTo>
                    <a:cubicBezTo>
                      <a:pt x="45" y="128"/>
                      <a:pt x="45" y="128"/>
                      <a:pt x="45" y="128"/>
                    </a:cubicBezTo>
                    <a:cubicBezTo>
                      <a:pt x="44" y="127"/>
                      <a:pt x="44" y="127"/>
                      <a:pt x="44" y="127"/>
                    </a:cubicBezTo>
                    <a:cubicBezTo>
                      <a:pt x="43" y="128"/>
                      <a:pt x="43" y="128"/>
                      <a:pt x="43" y="128"/>
                    </a:cubicBezTo>
                    <a:cubicBezTo>
                      <a:pt x="45" y="128"/>
                      <a:pt x="45" y="128"/>
                      <a:pt x="45" y="128"/>
                    </a:cubicBezTo>
                    <a:cubicBezTo>
                      <a:pt x="44" y="127"/>
                      <a:pt x="44" y="127"/>
                      <a:pt x="44" y="127"/>
                    </a:cubicBezTo>
                    <a:cubicBezTo>
                      <a:pt x="45" y="128"/>
                      <a:pt x="45" y="128"/>
                      <a:pt x="45" y="128"/>
                    </a:cubicBezTo>
                    <a:cubicBezTo>
                      <a:pt x="45" y="127"/>
                      <a:pt x="45" y="127"/>
                      <a:pt x="45" y="127"/>
                    </a:cubicBezTo>
                    <a:cubicBezTo>
                      <a:pt x="3" y="107"/>
                      <a:pt x="3" y="107"/>
                      <a:pt x="3" y="107"/>
                    </a:cubicBezTo>
                    <a:cubicBezTo>
                      <a:pt x="3" y="107"/>
                      <a:pt x="2" y="107"/>
                      <a:pt x="1" y="108"/>
                    </a:cubicBezTo>
                    <a:cubicBezTo>
                      <a:pt x="1" y="108"/>
                      <a:pt x="1" y="109"/>
                      <a:pt x="2" y="110"/>
                    </a:cubicBezTo>
                    <a:cubicBezTo>
                      <a:pt x="43" y="136"/>
                      <a:pt x="43" y="136"/>
                      <a:pt x="43" y="136"/>
                    </a:cubicBezTo>
                    <a:cubicBezTo>
                      <a:pt x="44" y="135"/>
                      <a:pt x="44" y="135"/>
                      <a:pt x="44" y="135"/>
                    </a:cubicBezTo>
                    <a:cubicBezTo>
                      <a:pt x="43" y="134"/>
                      <a:pt x="43" y="134"/>
                      <a:pt x="43" y="134"/>
                    </a:cubicBezTo>
                    <a:cubicBezTo>
                      <a:pt x="44" y="134"/>
                      <a:pt x="44" y="134"/>
                      <a:pt x="44" y="134"/>
                    </a:cubicBezTo>
                    <a:cubicBezTo>
                      <a:pt x="44" y="133"/>
                      <a:pt x="44" y="133"/>
                      <a:pt x="44" y="133"/>
                    </a:cubicBezTo>
                    <a:cubicBezTo>
                      <a:pt x="44" y="133"/>
                      <a:pt x="43" y="133"/>
                      <a:pt x="43" y="134"/>
                    </a:cubicBezTo>
                    <a:cubicBezTo>
                      <a:pt x="44" y="134"/>
                      <a:pt x="44" y="134"/>
                      <a:pt x="44" y="134"/>
                    </a:cubicBezTo>
                    <a:cubicBezTo>
                      <a:pt x="44" y="133"/>
                      <a:pt x="44" y="133"/>
                      <a:pt x="44" y="133"/>
                    </a:cubicBezTo>
                    <a:cubicBezTo>
                      <a:pt x="44" y="134"/>
                      <a:pt x="44" y="134"/>
                      <a:pt x="44" y="134"/>
                    </a:cubicBezTo>
                    <a:cubicBezTo>
                      <a:pt x="44" y="133"/>
                      <a:pt x="44" y="133"/>
                      <a:pt x="44" y="133"/>
                    </a:cubicBezTo>
                    <a:cubicBezTo>
                      <a:pt x="44" y="133"/>
                      <a:pt x="44" y="133"/>
                      <a:pt x="44" y="133"/>
                    </a:cubicBezTo>
                    <a:cubicBezTo>
                      <a:pt x="44" y="134"/>
                      <a:pt x="44" y="134"/>
                      <a:pt x="44" y="134"/>
                    </a:cubicBezTo>
                    <a:cubicBezTo>
                      <a:pt x="44" y="133"/>
                      <a:pt x="44" y="133"/>
                      <a:pt x="44" y="133"/>
                    </a:cubicBezTo>
                    <a:cubicBezTo>
                      <a:pt x="44" y="134"/>
                      <a:pt x="44" y="134"/>
                      <a:pt x="44" y="134"/>
                    </a:cubicBezTo>
                    <a:cubicBezTo>
                      <a:pt x="44" y="133"/>
                      <a:pt x="44" y="133"/>
                      <a:pt x="44" y="133"/>
                    </a:cubicBezTo>
                    <a:cubicBezTo>
                      <a:pt x="44" y="133"/>
                      <a:pt x="44" y="133"/>
                      <a:pt x="44" y="133"/>
                    </a:cubicBezTo>
                    <a:cubicBezTo>
                      <a:pt x="44" y="134"/>
                      <a:pt x="44" y="134"/>
                      <a:pt x="44" y="134"/>
                    </a:cubicBezTo>
                    <a:cubicBezTo>
                      <a:pt x="44" y="133"/>
                      <a:pt x="44" y="133"/>
                      <a:pt x="44" y="133"/>
                    </a:cubicBezTo>
                    <a:cubicBezTo>
                      <a:pt x="44" y="133"/>
                      <a:pt x="44" y="133"/>
                      <a:pt x="44" y="133"/>
                    </a:cubicBezTo>
                    <a:cubicBezTo>
                      <a:pt x="41" y="132"/>
                      <a:pt x="31" y="127"/>
                      <a:pt x="22" y="123"/>
                    </a:cubicBezTo>
                    <a:cubicBezTo>
                      <a:pt x="17" y="121"/>
                      <a:pt x="13" y="119"/>
                      <a:pt x="10" y="117"/>
                    </a:cubicBezTo>
                    <a:cubicBezTo>
                      <a:pt x="8" y="116"/>
                      <a:pt x="7" y="116"/>
                      <a:pt x="6" y="115"/>
                    </a:cubicBezTo>
                    <a:cubicBezTo>
                      <a:pt x="6" y="115"/>
                      <a:pt x="5" y="115"/>
                      <a:pt x="5" y="115"/>
                    </a:cubicBezTo>
                    <a:cubicBezTo>
                      <a:pt x="5" y="114"/>
                      <a:pt x="5" y="114"/>
                      <a:pt x="5" y="114"/>
                    </a:cubicBezTo>
                    <a:cubicBezTo>
                      <a:pt x="5" y="114"/>
                      <a:pt x="5" y="114"/>
                      <a:pt x="5" y="114"/>
                    </a:cubicBezTo>
                    <a:cubicBezTo>
                      <a:pt x="4" y="114"/>
                      <a:pt x="4" y="114"/>
                      <a:pt x="4" y="114"/>
                    </a:cubicBezTo>
                    <a:cubicBezTo>
                      <a:pt x="4" y="114"/>
                      <a:pt x="4" y="114"/>
                      <a:pt x="4" y="114"/>
                    </a:cubicBezTo>
                    <a:cubicBezTo>
                      <a:pt x="4" y="114"/>
                      <a:pt x="4" y="114"/>
                      <a:pt x="4" y="114"/>
                    </a:cubicBezTo>
                    <a:cubicBezTo>
                      <a:pt x="3" y="114"/>
                      <a:pt x="3" y="115"/>
                      <a:pt x="3" y="115"/>
                    </a:cubicBezTo>
                    <a:cubicBezTo>
                      <a:pt x="2" y="116"/>
                      <a:pt x="3" y="117"/>
                      <a:pt x="3" y="117"/>
                    </a:cubicBezTo>
                    <a:cubicBezTo>
                      <a:pt x="3" y="117"/>
                      <a:pt x="6" y="118"/>
                      <a:pt x="9" y="121"/>
                    </a:cubicBezTo>
                    <a:cubicBezTo>
                      <a:pt x="15" y="124"/>
                      <a:pt x="23" y="129"/>
                      <a:pt x="30" y="133"/>
                    </a:cubicBezTo>
                    <a:cubicBezTo>
                      <a:pt x="34" y="135"/>
                      <a:pt x="37" y="137"/>
                      <a:pt x="39" y="139"/>
                    </a:cubicBezTo>
                    <a:cubicBezTo>
                      <a:pt x="40" y="140"/>
                      <a:pt x="41" y="140"/>
                      <a:pt x="42" y="141"/>
                    </a:cubicBezTo>
                    <a:cubicBezTo>
                      <a:pt x="42" y="141"/>
                      <a:pt x="42" y="141"/>
                      <a:pt x="42" y="141"/>
                    </a:cubicBezTo>
                    <a:cubicBezTo>
                      <a:pt x="42" y="141"/>
                      <a:pt x="42" y="141"/>
                      <a:pt x="42" y="141"/>
                    </a:cubicBezTo>
                    <a:cubicBezTo>
                      <a:pt x="43" y="141"/>
                      <a:pt x="43" y="141"/>
                      <a:pt x="43" y="141"/>
                    </a:cubicBezTo>
                    <a:cubicBezTo>
                      <a:pt x="42" y="141"/>
                      <a:pt x="42" y="141"/>
                      <a:pt x="42" y="141"/>
                    </a:cubicBezTo>
                    <a:cubicBezTo>
                      <a:pt x="42" y="141"/>
                      <a:pt x="42" y="141"/>
                      <a:pt x="42" y="141"/>
                    </a:cubicBezTo>
                    <a:cubicBezTo>
                      <a:pt x="43" y="141"/>
                      <a:pt x="43" y="141"/>
                      <a:pt x="43" y="141"/>
                    </a:cubicBezTo>
                    <a:cubicBezTo>
                      <a:pt x="42" y="141"/>
                      <a:pt x="42" y="141"/>
                      <a:pt x="42" y="141"/>
                    </a:cubicBezTo>
                    <a:cubicBezTo>
                      <a:pt x="43" y="141"/>
                      <a:pt x="43" y="141"/>
                      <a:pt x="43" y="141"/>
                    </a:cubicBezTo>
                    <a:cubicBezTo>
                      <a:pt x="42" y="141"/>
                      <a:pt x="42" y="141"/>
                      <a:pt x="42" y="141"/>
                    </a:cubicBezTo>
                    <a:cubicBezTo>
                      <a:pt x="42" y="141"/>
                      <a:pt x="42" y="141"/>
                      <a:pt x="42" y="141"/>
                    </a:cubicBezTo>
                    <a:cubicBezTo>
                      <a:pt x="43" y="141"/>
                      <a:pt x="43" y="141"/>
                      <a:pt x="43" y="141"/>
                    </a:cubicBezTo>
                    <a:cubicBezTo>
                      <a:pt x="42" y="141"/>
                      <a:pt x="42" y="141"/>
                      <a:pt x="42" y="141"/>
                    </a:cubicBezTo>
                    <a:cubicBezTo>
                      <a:pt x="44" y="141"/>
                      <a:pt x="44" y="141"/>
                      <a:pt x="44" y="141"/>
                    </a:cubicBezTo>
                    <a:cubicBezTo>
                      <a:pt x="42" y="140"/>
                      <a:pt x="42" y="140"/>
                      <a:pt x="42" y="140"/>
                    </a:cubicBezTo>
                    <a:cubicBezTo>
                      <a:pt x="42" y="141"/>
                      <a:pt x="42" y="141"/>
                      <a:pt x="42" y="141"/>
                    </a:cubicBezTo>
                    <a:cubicBezTo>
                      <a:pt x="44" y="141"/>
                      <a:pt x="44" y="141"/>
                      <a:pt x="44" y="141"/>
                    </a:cubicBezTo>
                    <a:cubicBezTo>
                      <a:pt x="42" y="140"/>
                      <a:pt x="42" y="140"/>
                      <a:pt x="42" y="140"/>
                    </a:cubicBezTo>
                    <a:cubicBezTo>
                      <a:pt x="44" y="141"/>
                      <a:pt x="44" y="141"/>
                      <a:pt x="44" y="141"/>
                    </a:cubicBezTo>
                    <a:cubicBezTo>
                      <a:pt x="44" y="139"/>
                      <a:pt x="44" y="139"/>
                      <a:pt x="44" y="139"/>
                    </a:cubicBezTo>
                    <a:cubicBezTo>
                      <a:pt x="44" y="139"/>
                      <a:pt x="35" y="134"/>
                      <a:pt x="25" y="130"/>
                    </a:cubicBezTo>
                    <a:cubicBezTo>
                      <a:pt x="20" y="127"/>
                      <a:pt x="15" y="125"/>
                      <a:pt x="11" y="123"/>
                    </a:cubicBezTo>
                    <a:cubicBezTo>
                      <a:pt x="9" y="122"/>
                      <a:pt x="8" y="121"/>
                      <a:pt x="6" y="121"/>
                    </a:cubicBezTo>
                    <a:cubicBezTo>
                      <a:pt x="6" y="121"/>
                      <a:pt x="5" y="120"/>
                      <a:pt x="5" y="120"/>
                    </a:cubicBezTo>
                    <a:cubicBezTo>
                      <a:pt x="4" y="120"/>
                      <a:pt x="4" y="120"/>
                      <a:pt x="4" y="120"/>
                    </a:cubicBezTo>
                    <a:cubicBezTo>
                      <a:pt x="4" y="120"/>
                      <a:pt x="4" y="120"/>
                      <a:pt x="4" y="120"/>
                    </a:cubicBezTo>
                    <a:cubicBezTo>
                      <a:pt x="3" y="120"/>
                      <a:pt x="3" y="120"/>
                      <a:pt x="3" y="120"/>
                    </a:cubicBezTo>
                    <a:cubicBezTo>
                      <a:pt x="3" y="120"/>
                      <a:pt x="3" y="120"/>
                      <a:pt x="2" y="121"/>
                    </a:cubicBezTo>
                    <a:cubicBezTo>
                      <a:pt x="2" y="121"/>
                      <a:pt x="2" y="122"/>
                      <a:pt x="3" y="123"/>
                    </a:cubicBezTo>
                    <a:cubicBezTo>
                      <a:pt x="43" y="148"/>
                      <a:pt x="43" y="148"/>
                      <a:pt x="43" y="148"/>
                    </a:cubicBezTo>
                    <a:cubicBezTo>
                      <a:pt x="43" y="146"/>
                      <a:pt x="43" y="146"/>
                      <a:pt x="43" y="146"/>
                    </a:cubicBezTo>
                    <a:cubicBezTo>
                      <a:pt x="42" y="145"/>
                      <a:pt x="42" y="145"/>
                      <a:pt x="42" y="145"/>
                    </a:cubicBezTo>
                    <a:cubicBezTo>
                      <a:pt x="43" y="146"/>
                      <a:pt x="43" y="146"/>
                      <a:pt x="43" y="146"/>
                    </a:cubicBezTo>
                    <a:cubicBezTo>
                      <a:pt x="43" y="145"/>
                      <a:pt x="43" y="145"/>
                      <a:pt x="43" y="145"/>
                    </a:cubicBezTo>
                    <a:cubicBezTo>
                      <a:pt x="42" y="145"/>
                      <a:pt x="42" y="145"/>
                      <a:pt x="42" y="145"/>
                    </a:cubicBezTo>
                    <a:cubicBezTo>
                      <a:pt x="43" y="146"/>
                      <a:pt x="43" y="146"/>
                      <a:pt x="43" y="146"/>
                    </a:cubicBezTo>
                    <a:cubicBezTo>
                      <a:pt x="43" y="145"/>
                      <a:pt x="43" y="145"/>
                      <a:pt x="43" y="145"/>
                    </a:cubicBezTo>
                    <a:cubicBezTo>
                      <a:pt x="43" y="146"/>
                      <a:pt x="43" y="146"/>
                      <a:pt x="43" y="146"/>
                    </a:cubicBezTo>
                    <a:cubicBezTo>
                      <a:pt x="43" y="145"/>
                      <a:pt x="43" y="145"/>
                      <a:pt x="43" y="145"/>
                    </a:cubicBezTo>
                    <a:cubicBezTo>
                      <a:pt x="43" y="145"/>
                      <a:pt x="43" y="145"/>
                      <a:pt x="43" y="145"/>
                    </a:cubicBezTo>
                    <a:cubicBezTo>
                      <a:pt x="43" y="146"/>
                      <a:pt x="43" y="146"/>
                      <a:pt x="43" y="146"/>
                    </a:cubicBezTo>
                    <a:cubicBezTo>
                      <a:pt x="43" y="145"/>
                      <a:pt x="43" y="145"/>
                      <a:pt x="43" y="145"/>
                    </a:cubicBezTo>
                    <a:cubicBezTo>
                      <a:pt x="43" y="146"/>
                      <a:pt x="43" y="146"/>
                      <a:pt x="43" y="146"/>
                    </a:cubicBezTo>
                    <a:cubicBezTo>
                      <a:pt x="44" y="145"/>
                      <a:pt x="44" y="145"/>
                      <a:pt x="44" y="145"/>
                    </a:cubicBezTo>
                    <a:cubicBezTo>
                      <a:pt x="43" y="145"/>
                      <a:pt x="43" y="145"/>
                      <a:pt x="43" y="145"/>
                    </a:cubicBezTo>
                    <a:cubicBezTo>
                      <a:pt x="43" y="146"/>
                      <a:pt x="43" y="146"/>
                      <a:pt x="43" y="146"/>
                    </a:cubicBezTo>
                    <a:cubicBezTo>
                      <a:pt x="44" y="145"/>
                      <a:pt x="44" y="145"/>
                      <a:pt x="44" y="145"/>
                    </a:cubicBezTo>
                    <a:cubicBezTo>
                      <a:pt x="44" y="145"/>
                      <a:pt x="44" y="145"/>
                      <a:pt x="44" y="145"/>
                    </a:cubicBezTo>
                    <a:cubicBezTo>
                      <a:pt x="43" y="145"/>
                      <a:pt x="42" y="144"/>
                      <a:pt x="41" y="144"/>
                    </a:cubicBezTo>
                    <a:cubicBezTo>
                      <a:pt x="37" y="142"/>
                      <a:pt x="27" y="137"/>
                      <a:pt x="19" y="134"/>
                    </a:cubicBezTo>
                    <a:cubicBezTo>
                      <a:pt x="11" y="130"/>
                      <a:pt x="4" y="126"/>
                      <a:pt x="4" y="126"/>
                    </a:cubicBezTo>
                    <a:cubicBezTo>
                      <a:pt x="3" y="126"/>
                      <a:pt x="3" y="126"/>
                      <a:pt x="2" y="127"/>
                    </a:cubicBezTo>
                    <a:cubicBezTo>
                      <a:pt x="2" y="127"/>
                      <a:pt x="2" y="128"/>
                      <a:pt x="2" y="128"/>
                    </a:cubicBezTo>
                    <a:cubicBezTo>
                      <a:pt x="2" y="128"/>
                      <a:pt x="2" y="129"/>
                      <a:pt x="2" y="129"/>
                    </a:cubicBezTo>
                    <a:cubicBezTo>
                      <a:pt x="3" y="129"/>
                      <a:pt x="3" y="129"/>
                      <a:pt x="3" y="129"/>
                    </a:cubicBezTo>
                    <a:cubicBezTo>
                      <a:pt x="3" y="130"/>
                      <a:pt x="4" y="130"/>
                      <a:pt x="5" y="131"/>
                    </a:cubicBezTo>
                    <a:cubicBezTo>
                      <a:pt x="15" y="137"/>
                      <a:pt x="43" y="154"/>
                      <a:pt x="43" y="154"/>
                    </a:cubicBezTo>
                    <a:cubicBezTo>
                      <a:pt x="44" y="153"/>
                      <a:pt x="44" y="153"/>
                      <a:pt x="44" y="153"/>
                    </a:cubicBezTo>
                    <a:cubicBezTo>
                      <a:pt x="42" y="152"/>
                      <a:pt x="42" y="152"/>
                      <a:pt x="42" y="152"/>
                    </a:cubicBezTo>
                    <a:cubicBezTo>
                      <a:pt x="43" y="153"/>
                      <a:pt x="43" y="153"/>
                      <a:pt x="43" y="153"/>
                    </a:cubicBezTo>
                    <a:cubicBezTo>
                      <a:pt x="43" y="152"/>
                      <a:pt x="43" y="152"/>
                      <a:pt x="43" y="152"/>
                    </a:cubicBezTo>
                    <a:cubicBezTo>
                      <a:pt x="43" y="152"/>
                      <a:pt x="43" y="152"/>
                      <a:pt x="42" y="152"/>
                    </a:cubicBezTo>
                    <a:cubicBezTo>
                      <a:pt x="43" y="153"/>
                      <a:pt x="43" y="153"/>
                      <a:pt x="43" y="153"/>
                    </a:cubicBezTo>
                    <a:cubicBezTo>
                      <a:pt x="43" y="152"/>
                      <a:pt x="43" y="152"/>
                      <a:pt x="43" y="152"/>
                    </a:cubicBezTo>
                    <a:cubicBezTo>
                      <a:pt x="43" y="153"/>
                      <a:pt x="43" y="153"/>
                      <a:pt x="43" y="153"/>
                    </a:cubicBezTo>
                    <a:cubicBezTo>
                      <a:pt x="43" y="151"/>
                      <a:pt x="43" y="151"/>
                      <a:pt x="43" y="151"/>
                    </a:cubicBezTo>
                    <a:cubicBezTo>
                      <a:pt x="43" y="152"/>
                      <a:pt x="43" y="152"/>
                      <a:pt x="43" y="152"/>
                    </a:cubicBezTo>
                    <a:cubicBezTo>
                      <a:pt x="43" y="153"/>
                      <a:pt x="43" y="153"/>
                      <a:pt x="43" y="153"/>
                    </a:cubicBezTo>
                    <a:cubicBezTo>
                      <a:pt x="43" y="151"/>
                      <a:pt x="43" y="151"/>
                      <a:pt x="43" y="151"/>
                    </a:cubicBezTo>
                    <a:cubicBezTo>
                      <a:pt x="43" y="152"/>
                      <a:pt x="43" y="152"/>
                      <a:pt x="43" y="152"/>
                    </a:cubicBezTo>
                    <a:cubicBezTo>
                      <a:pt x="44" y="151"/>
                      <a:pt x="44" y="151"/>
                      <a:pt x="44" y="151"/>
                    </a:cubicBezTo>
                    <a:cubicBezTo>
                      <a:pt x="43" y="151"/>
                      <a:pt x="43" y="151"/>
                      <a:pt x="43" y="151"/>
                    </a:cubicBezTo>
                    <a:cubicBezTo>
                      <a:pt x="43" y="152"/>
                      <a:pt x="43" y="152"/>
                      <a:pt x="43" y="152"/>
                    </a:cubicBezTo>
                    <a:cubicBezTo>
                      <a:pt x="44" y="151"/>
                      <a:pt x="44" y="151"/>
                      <a:pt x="44" y="151"/>
                    </a:cubicBezTo>
                    <a:cubicBezTo>
                      <a:pt x="44" y="151"/>
                      <a:pt x="44" y="151"/>
                      <a:pt x="44" y="151"/>
                    </a:cubicBezTo>
                    <a:cubicBezTo>
                      <a:pt x="43" y="151"/>
                      <a:pt x="42" y="151"/>
                      <a:pt x="41" y="150"/>
                    </a:cubicBezTo>
                    <a:cubicBezTo>
                      <a:pt x="36" y="148"/>
                      <a:pt x="27" y="143"/>
                      <a:pt x="19" y="139"/>
                    </a:cubicBezTo>
                    <a:cubicBezTo>
                      <a:pt x="15" y="137"/>
                      <a:pt x="12" y="135"/>
                      <a:pt x="9" y="134"/>
                    </a:cubicBezTo>
                    <a:cubicBezTo>
                      <a:pt x="8" y="133"/>
                      <a:pt x="6" y="132"/>
                      <a:pt x="6" y="132"/>
                    </a:cubicBezTo>
                    <a:cubicBezTo>
                      <a:pt x="5" y="132"/>
                      <a:pt x="5" y="132"/>
                      <a:pt x="5" y="131"/>
                    </a:cubicBezTo>
                    <a:cubicBezTo>
                      <a:pt x="4" y="131"/>
                      <a:pt x="4" y="131"/>
                      <a:pt x="4" y="131"/>
                    </a:cubicBezTo>
                    <a:cubicBezTo>
                      <a:pt x="4" y="131"/>
                      <a:pt x="4" y="131"/>
                      <a:pt x="4" y="131"/>
                    </a:cubicBezTo>
                    <a:cubicBezTo>
                      <a:pt x="4" y="131"/>
                      <a:pt x="4" y="131"/>
                      <a:pt x="4" y="131"/>
                    </a:cubicBezTo>
                    <a:cubicBezTo>
                      <a:pt x="4" y="131"/>
                      <a:pt x="4" y="131"/>
                      <a:pt x="4" y="131"/>
                    </a:cubicBezTo>
                    <a:cubicBezTo>
                      <a:pt x="3" y="131"/>
                      <a:pt x="3" y="131"/>
                      <a:pt x="3" y="131"/>
                    </a:cubicBezTo>
                    <a:cubicBezTo>
                      <a:pt x="2" y="132"/>
                      <a:pt x="2" y="132"/>
                      <a:pt x="2" y="132"/>
                    </a:cubicBezTo>
                    <a:cubicBezTo>
                      <a:pt x="2" y="133"/>
                      <a:pt x="2" y="134"/>
                      <a:pt x="3" y="134"/>
                    </a:cubicBezTo>
                    <a:cubicBezTo>
                      <a:pt x="42" y="159"/>
                      <a:pt x="42" y="159"/>
                      <a:pt x="42" y="159"/>
                    </a:cubicBezTo>
                    <a:cubicBezTo>
                      <a:pt x="43" y="157"/>
                      <a:pt x="43" y="157"/>
                      <a:pt x="43" y="157"/>
                    </a:cubicBezTo>
                    <a:cubicBezTo>
                      <a:pt x="42" y="156"/>
                      <a:pt x="42" y="156"/>
                      <a:pt x="42" y="156"/>
                    </a:cubicBezTo>
                    <a:cubicBezTo>
                      <a:pt x="43" y="157"/>
                      <a:pt x="43" y="157"/>
                      <a:pt x="43" y="157"/>
                    </a:cubicBezTo>
                    <a:cubicBezTo>
                      <a:pt x="43" y="156"/>
                      <a:pt x="43" y="156"/>
                      <a:pt x="43" y="156"/>
                    </a:cubicBezTo>
                    <a:cubicBezTo>
                      <a:pt x="42" y="156"/>
                      <a:pt x="42" y="156"/>
                      <a:pt x="42" y="156"/>
                    </a:cubicBezTo>
                    <a:cubicBezTo>
                      <a:pt x="43" y="157"/>
                      <a:pt x="43" y="157"/>
                      <a:pt x="43" y="157"/>
                    </a:cubicBezTo>
                    <a:cubicBezTo>
                      <a:pt x="43" y="156"/>
                      <a:pt x="43" y="156"/>
                      <a:pt x="43" y="156"/>
                    </a:cubicBezTo>
                    <a:cubicBezTo>
                      <a:pt x="43" y="157"/>
                      <a:pt x="43" y="157"/>
                      <a:pt x="43" y="157"/>
                    </a:cubicBezTo>
                    <a:cubicBezTo>
                      <a:pt x="43" y="156"/>
                      <a:pt x="43" y="156"/>
                      <a:pt x="43" y="156"/>
                    </a:cubicBezTo>
                    <a:cubicBezTo>
                      <a:pt x="43" y="156"/>
                      <a:pt x="43" y="156"/>
                      <a:pt x="43" y="156"/>
                    </a:cubicBezTo>
                    <a:cubicBezTo>
                      <a:pt x="43" y="157"/>
                      <a:pt x="43" y="157"/>
                      <a:pt x="43" y="157"/>
                    </a:cubicBezTo>
                    <a:cubicBezTo>
                      <a:pt x="43" y="156"/>
                      <a:pt x="43" y="156"/>
                      <a:pt x="43" y="156"/>
                    </a:cubicBezTo>
                    <a:cubicBezTo>
                      <a:pt x="43" y="156"/>
                      <a:pt x="43" y="156"/>
                      <a:pt x="43" y="156"/>
                    </a:cubicBezTo>
                    <a:cubicBezTo>
                      <a:pt x="43" y="156"/>
                      <a:pt x="43" y="156"/>
                      <a:pt x="43" y="156"/>
                    </a:cubicBezTo>
                    <a:cubicBezTo>
                      <a:pt x="43" y="156"/>
                      <a:pt x="43" y="156"/>
                      <a:pt x="43" y="156"/>
                    </a:cubicBezTo>
                    <a:cubicBezTo>
                      <a:pt x="43" y="156"/>
                      <a:pt x="43" y="156"/>
                      <a:pt x="43" y="156"/>
                    </a:cubicBezTo>
                    <a:cubicBezTo>
                      <a:pt x="43" y="156"/>
                      <a:pt x="43" y="156"/>
                      <a:pt x="43" y="156"/>
                    </a:cubicBezTo>
                    <a:cubicBezTo>
                      <a:pt x="43" y="156"/>
                      <a:pt x="42" y="155"/>
                      <a:pt x="41" y="155"/>
                    </a:cubicBezTo>
                    <a:cubicBezTo>
                      <a:pt x="36" y="153"/>
                      <a:pt x="28" y="149"/>
                      <a:pt x="20" y="145"/>
                    </a:cubicBezTo>
                    <a:cubicBezTo>
                      <a:pt x="16" y="143"/>
                      <a:pt x="12" y="141"/>
                      <a:pt x="9" y="139"/>
                    </a:cubicBezTo>
                    <a:cubicBezTo>
                      <a:pt x="8" y="139"/>
                      <a:pt x="7" y="138"/>
                      <a:pt x="6" y="138"/>
                    </a:cubicBezTo>
                    <a:cubicBezTo>
                      <a:pt x="5" y="137"/>
                      <a:pt x="5" y="137"/>
                      <a:pt x="5" y="137"/>
                    </a:cubicBezTo>
                    <a:cubicBezTo>
                      <a:pt x="4" y="137"/>
                      <a:pt x="4" y="137"/>
                      <a:pt x="4" y="137"/>
                    </a:cubicBezTo>
                    <a:cubicBezTo>
                      <a:pt x="4" y="137"/>
                      <a:pt x="4" y="137"/>
                      <a:pt x="4" y="137"/>
                    </a:cubicBezTo>
                    <a:cubicBezTo>
                      <a:pt x="3" y="137"/>
                      <a:pt x="3" y="137"/>
                      <a:pt x="3" y="137"/>
                    </a:cubicBezTo>
                    <a:cubicBezTo>
                      <a:pt x="3" y="137"/>
                      <a:pt x="3" y="137"/>
                      <a:pt x="2" y="138"/>
                    </a:cubicBezTo>
                    <a:cubicBezTo>
                      <a:pt x="2" y="138"/>
                      <a:pt x="2" y="138"/>
                      <a:pt x="2" y="139"/>
                    </a:cubicBezTo>
                    <a:cubicBezTo>
                      <a:pt x="2" y="139"/>
                      <a:pt x="3" y="139"/>
                      <a:pt x="3" y="140"/>
                    </a:cubicBezTo>
                    <a:cubicBezTo>
                      <a:pt x="3" y="140"/>
                      <a:pt x="6" y="141"/>
                      <a:pt x="9" y="143"/>
                    </a:cubicBezTo>
                    <a:cubicBezTo>
                      <a:pt x="15" y="147"/>
                      <a:pt x="24" y="152"/>
                      <a:pt x="31" y="157"/>
                    </a:cubicBezTo>
                    <a:cubicBezTo>
                      <a:pt x="35" y="159"/>
                      <a:pt x="38" y="161"/>
                      <a:pt x="40" y="162"/>
                    </a:cubicBezTo>
                    <a:cubicBezTo>
                      <a:pt x="41" y="163"/>
                      <a:pt x="42" y="164"/>
                      <a:pt x="43" y="164"/>
                    </a:cubicBezTo>
                    <a:cubicBezTo>
                      <a:pt x="43" y="165"/>
                      <a:pt x="43" y="165"/>
                      <a:pt x="43" y="165"/>
                    </a:cubicBezTo>
                    <a:cubicBezTo>
                      <a:pt x="43" y="165"/>
                      <a:pt x="43" y="165"/>
                      <a:pt x="43" y="165"/>
                    </a:cubicBezTo>
                    <a:cubicBezTo>
                      <a:pt x="44" y="164"/>
                      <a:pt x="44" y="164"/>
                      <a:pt x="44" y="164"/>
                    </a:cubicBezTo>
                    <a:cubicBezTo>
                      <a:pt x="43" y="165"/>
                      <a:pt x="43" y="165"/>
                      <a:pt x="43" y="165"/>
                    </a:cubicBezTo>
                    <a:cubicBezTo>
                      <a:pt x="43" y="165"/>
                      <a:pt x="43" y="165"/>
                      <a:pt x="43" y="165"/>
                    </a:cubicBezTo>
                    <a:cubicBezTo>
                      <a:pt x="44" y="164"/>
                      <a:pt x="44" y="164"/>
                      <a:pt x="44" y="164"/>
                    </a:cubicBezTo>
                    <a:cubicBezTo>
                      <a:pt x="43" y="165"/>
                      <a:pt x="43" y="165"/>
                      <a:pt x="43" y="165"/>
                    </a:cubicBezTo>
                    <a:cubicBezTo>
                      <a:pt x="45" y="164"/>
                      <a:pt x="45" y="164"/>
                      <a:pt x="45" y="164"/>
                    </a:cubicBezTo>
                    <a:cubicBezTo>
                      <a:pt x="43" y="164"/>
                      <a:pt x="43" y="164"/>
                      <a:pt x="43" y="164"/>
                    </a:cubicBezTo>
                    <a:cubicBezTo>
                      <a:pt x="43" y="165"/>
                      <a:pt x="43" y="165"/>
                      <a:pt x="43" y="165"/>
                    </a:cubicBezTo>
                    <a:cubicBezTo>
                      <a:pt x="45" y="164"/>
                      <a:pt x="45" y="164"/>
                      <a:pt x="45" y="164"/>
                    </a:cubicBezTo>
                    <a:cubicBezTo>
                      <a:pt x="43" y="164"/>
                      <a:pt x="43" y="164"/>
                      <a:pt x="43" y="164"/>
                    </a:cubicBezTo>
                    <a:cubicBezTo>
                      <a:pt x="45" y="164"/>
                      <a:pt x="45" y="164"/>
                      <a:pt x="45" y="164"/>
                    </a:cubicBezTo>
                    <a:cubicBezTo>
                      <a:pt x="43" y="163"/>
                      <a:pt x="43" y="163"/>
                      <a:pt x="43" y="163"/>
                    </a:cubicBezTo>
                    <a:cubicBezTo>
                      <a:pt x="43" y="164"/>
                      <a:pt x="43" y="164"/>
                      <a:pt x="43" y="164"/>
                    </a:cubicBezTo>
                    <a:cubicBezTo>
                      <a:pt x="45" y="164"/>
                      <a:pt x="45" y="164"/>
                      <a:pt x="45" y="164"/>
                    </a:cubicBezTo>
                    <a:cubicBezTo>
                      <a:pt x="43" y="163"/>
                      <a:pt x="43" y="163"/>
                      <a:pt x="43" y="163"/>
                    </a:cubicBezTo>
                    <a:cubicBezTo>
                      <a:pt x="45" y="164"/>
                      <a:pt x="45" y="164"/>
                      <a:pt x="45" y="164"/>
                    </a:cubicBezTo>
                    <a:cubicBezTo>
                      <a:pt x="45" y="163"/>
                      <a:pt x="45" y="163"/>
                      <a:pt x="45" y="163"/>
                    </a:cubicBezTo>
                    <a:cubicBezTo>
                      <a:pt x="4" y="144"/>
                      <a:pt x="4" y="144"/>
                      <a:pt x="4" y="144"/>
                    </a:cubicBezTo>
                    <a:cubicBezTo>
                      <a:pt x="3" y="144"/>
                      <a:pt x="2" y="144"/>
                      <a:pt x="2" y="145"/>
                    </a:cubicBezTo>
                    <a:cubicBezTo>
                      <a:pt x="1" y="145"/>
                      <a:pt x="2" y="146"/>
                      <a:pt x="2" y="147"/>
                    </a:cubicBezTo>
                    <a:cubicBezTo>
                      <a:pt x="21" y="158"/>
                      <a:pt x="21" y="158"/>
                      <a:pt x="21" y="158"/>
                    </a:cubicBezTo>
                    <a:cubicBezTo>
                      <a:pt x="4" y="150"/>
                      <a:pt x="4" y="150"/>
                      <a:pt x="4" y="150"/>
                    </a:cubicBezTo>
                    <a:cubicBezTo>
                      <a:pt x="3" y="150"/>
                      <a:pt x="2" y="150"/>
                      <a:pt x="2" y="150"/>
                    </a:cubicBezTo>
                    <a:cubicBezTo>
                      <a:pt x="2" y="151"/>
                      <a:pt x="2" y="151"/>
                      <a:pt x="2" y="151"/>
                    </a:cubicBezTo>
                    <a:cubicBezTo>
                      <a:pt x="2" y="152"/>
                      <a:pt x="2" y="152"/>
                      <a:pt x="2" y="152"/>
                    </a:cubicBezTo>
                    <a:cubicBezTo>
                      <a:pt x="2" y="153"/>
                      <a:pt x="3" y="153"/>
                      <a:pt x="3" y="153"/>
                    </a:cubicBezTo>
                    <a:cubicBezTo>
                      <a:pt x="5" y="155"/>
                      <a:pt x="8" y="157"/>
                      <a:pt x="12" y="159"/>
                    </a:cubicBezTo>
                    <a:cubicBezTo>
                      <a:pt x="24" y="167"/>
                      <a:pt x="43" y="178"/>
                      <a:pt x="43" y="178"/>
                    </a:cubicBezTo>
                    <a:cubicBezTo>
                      <a:pt x="43" y="176"/>
                      <a:pt x="43" y="176"/>
                      <a:pt x="43" y="176"/>
                    </a:cubicBezTo>
                    <a:cubicBezTo>
                      <a:pt x="42" y="176"/>
                      <a:pt x="42" y="176"/>
                      <a:pt x="42" y="176"/>
                    </a:cubicBezTo>
                    <a:cubicBezTo>
                      <a:pt x="43" y="176"/>
                      <a:pt x="43" y="176"/>
                      <a:pt x="43" y="176"/>
                    </a:cubicBezTo>
                    <a:cubicBezTo>
                      <a:pt x="43" y="175"/>
                      <a:pt x="43" y="175"/>
                      <a:pt x="43" y="175"/>
                    </a:cubicBezTo>
                    <a:cubicBezTo>
                      <a:pt x="43" y="175"/>
                      <a:pt x="42" y="175"/>
                      <a:pt x="42" y="176"/>
                    </a:cubicBezTo>
                    <a:cubicBezTo>
                      <a:pt x="43" y="176"/>
                      <a:pt x="43" y="176"/>
                      <a:pt x="43" y="176"/>
                    </a:cubicBezTo>
                    <a:cubicBezTo>
                      <a:pt x="43" y="175"/>
                      <a:pt x="43" y="175"/>
                      <a:pt x="43" y="175"/>
                    </a:cubicBezTo>
                    <a:cubicBezTo>
                      <a:pt x="43" y="176"/>
                      <a:pt x="43" y="176"/>
                      <a:pt x="43" y="176"/>
                    </a:cubicBezTo>
                    <a:cubicBezTo>
                      <a:pt x="43" y="175"/>
                      <a:pt x="43" y="175"/>
                      <a:pt x="43" y="175"/>
                    </a:cubicBezTo>
                    <a:cubicBezTo>
                      <a:pt x="43" y="175"/>
                      <a:pt x="43" y="175"/>
                      <a:pt x="43" y="175"/>
                    </a:cubicBezTo>
                    <a:cubicBezTo>
                      <a:pt x="43" y="176"/>
                      <a:pt x="43" y="176"/>
                      <a:pt x="43" y="176"/>
                    </a:cubicBezTo>
                    <a:cubicBezTo>
                      <a:pt x="43" y="175"/>
                      <a:pt x="43" y="175"/>
                      <a:pt x="43" y="175"/>
                    </a:cubicBezTo>
                    <a:cubicBezTo>
                      <a:pt x="43" y="176"/>
                      <a:pt x="43" y="176"/>
                      <a:pt x="43" y="176"/>
                    </a:cubicBezTo>
                    <a:cubicBezTo>
                      <a:pt x="43" y="175"/>
                      <a:pt x="43" y="175"/>
                      <a:pt x="43" y="175"/>
                    </a:cubicBezTo>
                    <a:cubicBezTo>
                      <a:pt x="43" y="175"/>
                      <a:pt x="43" y="175"/>
                      <a:pt x="43" y="175"/>
                    </a:cubicBezTo>
                    <a:cubicBezTo>
                      <a:pt x="43" y="176"/>
                      <a:pt x="43" y="176"/>
                      <a:pt x="43" y="176"/>
                    </a:cubicBezTo>
                    <a:cubicBezTo>
                      <a:pt x="43" y="175"/>
                      <a:pt x="43" y="175"/>
                      <a:pt x="43" y="175"/>
                    </a:cubicBezTo>
                    <a:cubicBezTo>
                      <a:pt x="43" y="175"/>
                      <a:pt x="42" y="175"/>
                      <a:pt x="41" y="174"/>
                    </a:cubicBezTo>
                    <a:cubicBezTo>
                      <a:pt x="37" y="172"/>
                      <a:pt x="27" y="167"/>
                      <a:pt x="19" y="163"/>
                    </a:cubicBezTo>
                    <a:cubicBezTo>
                      <a:pt x="15" y="161"/>
                      <a:pt x="11" y="159"/>
                      <a:pt x="8" y="158"/>
                    </a:cubicBezTo>
                    <a:cubicBezTo>
                      <a:pt x="7" y="157"/>
                      <a:pt x="6" y="157"/>
                      <a:pt x="5" y="156"/>
                    </a:cubicBezTo>
                    <a:cubicBezTo>
                      <a:pt x="5" y="156"/>
                      <a:pt x="4" y="156"/>
                      <a:pt x="4" y="156"/>
                    </a:cubicBezTo>
                    <a:cubicBezTo>
                      <a:pt x="4" y="156"/>
                      <a:pt x="4" y="156"/>
                      <a:pt x="4" y="156"/>
                    </a:cubicBezTo>
                    <a:cubicBezTo>
                      <a:pt x="4" y="156"/>
                      <a:pt x="4" y="156"/>
                      <a:pt x="4" y="156"/>
                    </a:cubicBezTo>
                    <a:cubicBezTo>
                      <a:pt x="4" y="156"/>
                      <a:pt x="4" y="156"/>
                      <a:pt x="4" y="156"/>
                    </a:cubicBezTo>
                    <a:cubicBezTo>
                      <a:pt x="4" y="156"/>
                      <a:pt x="4" y="156"/>
                      <a:pt x="4" y="156"/>
                    </a:cubicBezTo>
                    <a:cubicBezTo>
                      <a:pt x="4" y="156"/>
                      <a:pt x="4" y="156"/>
                      <a:pt x="4" y="156"/>
                    </a:cubicBezTo>
                    <a:cubicBezTo>
                      <a:pt x="4" y="156"/>
                      <a:pt x="4" y="156"/>
                      <a:pt x="4" y="156"/>
                    </a:cubicBezTo>
                    <a:cubicBezTo>
                      <a:pt x="3" y="155"/>
                      <a:pt x="3" y="155"/>
                      <a:pt x="3" y="155"/>
                    </a:cubicBezTo>
                    <a:cubicBezTo>
                      <a:pt x="3" y="155"/>
                      <a:pt x="2" y="156"/>
                      <a:pt x="2" y="156"/>
                    </a:cubicBezTo>
                    <a:cubicBezTo>
                      <a:pt x="2" y="157"/>
                      <a:pt x="2" y="157"/>
                      <a:pt x="2" y="157"/>
                    </a:cubicBezTo>
                    <a:cubicBezTo>
                      <a:pt x="2" y="158"/>
                      <a:pt x="2" y="158"/>
                      <a:pt x="2" y="158"/>
                    </a:cubicBezTo>
                    <a:cubicBezTo>
                      <a:pt x="2" y="159"/>
                      <a:pt x="3" y="159"/>
                      <a:pt x="3" y="159"/>
                    </a:cubicBezTo>
                    <a:cubicBezTo>
                      <a:pt x="5" y="160"/>
                      <a:pt x="8" y="163"/>
                      <a:pt x="12" y="165"/>
                    </a:cubicBezTo>
                    <a:cubicBezTo>
                      <a:pt x="24" y="173"/>
                      <a:pt x="42" y="183"/>
                      <a:pt x="43" y="183"/>
                    </a:cubicBezTo>
                    <a:cubicBezTo>
                      <a:pt x="43" y="182"/>
                      <a:pt x="43" y="182"/>
                      <a:pt x="43" y="182"/>
                    </a:cubicBezTo>
                    <a:cubicBezTo>
                      <a:pt x="42" y="181"/>
                      <a:pt x="42" y="181"/>
                      <a:pt x="42" y="181"/>
                    </a:cubicBezTo>
                    <a:cubicBezTo>
                      <a:pt x="43" y="182"/>
                      <a:pt x="43" y="182"/>
                      <a:pt x="43" y="182"/>
                    </a:cubicBezTo>
                    <a:cubicBezTo>
                      <a:pt x="43" y="181"/>
                      <a:pt x="43" y="181"/>
                      <a:pt x="43" y="181"/>
                    </a:cubicBezTo>
                    <a:cubicBezTo>
                      <a:pt x="42" y="181"/>
                      <a:pt x="42" y="181"/>
                      <a:pt x="42" y="181"/>
                    </a:cubicBezTo>
                    <a:cubicBezTo>
                      <a:pt x="43" y="182"/>
                      <a:pt x="43" y="182"/>
                      <a:pt x="43" y="182"/>
                    </a:cubicBezTo>
                    <a:cubicBezTo>
                      <a:pt x="43" y="181"/>
                      <a:pt x="43" y="181"/>
                      <a:pt x="43" y="181"/>
                    </a:cubicBezTo>
                    <a:cubicBezTo>
                      <a:pt x="43" y="182"/>
                      <a:pt x="43" y="182"/>
                      <a:pt x="43" y="182"/>
                    </a:cubicBezTo>
                    <a:cubicBezTo>
                      <a:pt x="43" y="181"/>
                      <a:pt x="43" y="181"/>
                      <a:pt x="43" y="181"/>
                    </a:cubicBezTo>
                    <a:cubicBezTo>
                      <a:pt x="43" y="181"/>
                      <a:pt x="43" y="181"/>
                      <a:pt x="43" y="181"/>
                    </a:cubicBezTo>
                    <a:cubicBezTo>
                      <a:pt x="43" y="182"/>
                      <a:pt x="43" y="182"/>
                      <a:pt x="43" y="182"/>
                    </a:cubicBezTo>
                    <a:cubicBezTo>
                      <a:pt x="43" y="181"/>
                      <a:pt x="43" y="181"/>
                      <a:pt x="43" y="181"/>
                    </a:cubicBezTo>
                    <a:cubicBezTo>
                      <a:pt x="43" y="181"/>
                      <a:pt x="43" y="181"/>
                      <a:pt x="43" y="181"/>
                    </a:cubicBezTo>
                    <a:cubicBezTo>
                      <a:pt x="43" y="181"/>
                      <a:pt x="43" y="181"/>
                      <a:pt x="43" y="181"/>
                    </a:cubicBezTo>
                    <a:cubicBezTo>
                      <a:pt x="43" y="181"/>
                      <a:pt x="43" y="181"/>
                      <a:pt x="43" y="181"/>
                    </a:cubicBezTo>
                    <a:cubicBezTo>
                      <a:pt x="43" y="181"/>
                      <a:pt x="43" y="181"/>
                      <a:pt x="43" y="181"/>
                    </a:cubicBezTo>
                    <a:cubicBezTo>
                      <a:pt x="43" y="181"/>
                      <a:pt x="43" y="181"/>
                      <a:pt x="43" y="181"/>
                    </a:cubicBezTo>
                    <a:cubicBezTo>
                      <a:pt x="43" y="181"/>
                      <a:pt x="43" y="181"/>
                      <a:pt x="43" y="181"/>
                    </a:cubicBezTo>
                    <a:cubicBezTo>
                      <a:pt x="42" y="180"/>
                      <a:pt x="39" y="179"/>
                      <a:pt x="35" y="177"/>
                    </a:cubicBezTo>
                    <a:cubicBezTo>
                      <a:pt x="30" y="174"/>
                      <a:pt x="22" y="170"/>
                      <a:pt x="16" y="167"/>
                    </a:cubicBezTo>
                    <a:cubicBezTo>
                      <a:pt x="13" y="165"/>
                      <a:pt x="10" y="164"/>
                      <a:pt x="8" y="163"/>
                    </a:cubicBezTo>
                    <a:cubicBezTo>
                      <a:pt x="6" y="162"/>
                      <a:pt x="5" y="162"/>
                      <a:pt x="5" y="162"/>
                    </a:cubicBezTo>
                    <a:cubicBezTo>
                      <a:pt x="4" y="161"/>
                      <a:pt x="4" y="161"/>
                      <a:pt x="4" y="161"/>
                    </a:cubicBezTo>
                    <a:cubicBezTo>
                      <a:pt x="3" y="161"/>
                      <a:pt x="3" y="161"/>
                      <a:pt x="3" y="161"/>
                    </a:cubicBezTo>
                    <a:cubicBezTo>
                      <a:pt x="2" y="161"/>
                      <a:pt x="2" y="161"/>
                      <a:pt x="2" y="161"/>
                    </a:cubicBezTo>
                    <a:cubicBezTo>
                      <a:pt x="2" y="161"/>
                      <a:pt x="2" y="161"/>
                      <a:pt x="1" y="162"/>
                    </a:cubicBezTo>
                    <a:cubicBezTo>
                      <a:pt x="1" y="162"/>
                      <a:pt x="1" y="163"/>
                      <a:pt x="1" y="163"/>
                    </a:cubicBezTo>
                    <a:cubicBezTo>
                      <a:pt x="1" y="163"/>
                      <a:pt x="1" y="164"/>
                      <a:pt x="2" y="164"/>
                    </a:cubicBezTo>
                    <a:cubicBezTo>
                      <a:pt x="2" y="164"/>
                      <a:pt x="4" y="165"/>
                      <a:pt x="8" y="168"/>
                    </a:cubicBezTo>
                    <a:cubicBezTo>
                      <a:pt x="14" y="171"/>
                      <a:pt x="23" y="177"/>
                      <a:pt x="31" y="181"/>
                    </a:cubicBezTo>
                    <a:cubicBezTo>
                      <a:pt x="35" y="184"/>
                      <a:pt x="38" y="186"/>
                      <a:pt x="41" y="187"/>
                    </a:cubicBezTo>
                    <a:cubicBezTo>
                      <a:pt x="42" y="188"/>
                      <a:pt x="43" y="189"/>
                      <a:pt x="43" y="189"/>
                    </a:cubicBezTo>
                    <a:cubicBezTo>
                      <a:pt x="44" y="190"/>
                      <a:pt x="44" y="190"/>
                      <a:pt x="44" y="190"/>
                    </a:cubicBezTo>
                    <a:cubicBezTo>
                      <a:pt x="44" y="190"/>
                      <a:pt x="44" y="190"/>
                      <a:pt x="44" y="190"/>
                    </a:cubicBezTo>
                    <a:cubicBezTo>
                      <a:pt x="44" y="190"/>
                      <a:pt x="44" y="190"/>
                      <a:pt x="44" y="190"/>
                    </a:cubicBezTo>
                    <a:cubicBezTo>
                      <a:pt x="44" y="190"/>
                      <a:pt x="44" y="190"/>
                      <a:pt x="44" y="190"/>
                    </a:cubicBezTo>
                    <a:cubicBezTo>
                      <a:pt x="44" y="190"/>
                      <a:pt x="44" y="190"/>
                      <a:pt x="44" y="190"/>
                    </a:cubicBezTo>
                    <a:cubicBezTo>
                      <a:pt x="44" y="190"/>
                      <a:pt x="44" y="190"/>
                      <a:pt x="44" y="190"/>
                    </a:cubicBezTo>
                    <a:cubicBezTo>
                      <a:pt x="44" y="190"/>
                      <a:pt x="44" y="190"/>
                      <a:pt x="44" y="190"/>
                    </a:cubicBezTo>
                    <a:cubicBezTo>
                      <a:pt x="45" y="189"/>
                      <a:pt x="45" y="189"/>
                      <a:pt x="45" y="189"/>
                    </a:cubicBezTo>
                    <a:cubicBezTo>
                      <a:pt x="44" y="189"/>
                      <a:pt x="44" y="189"/>
                      <a:pt x="44" y="189"/>
                    </a:cubicBezTo>
                    <a:cubicBezTo>
                      <a:pt x="44" y="190"/>
                      <a:pt x="44" y="190"/>
                      <a:pt x="44" y="190"/>
                    </a:cubicBezTo>
                    <a:cubicBezTo>
                      <a:pt x="45" y="189"/>
                      <a:pt x="45" y="189"/>
                      <a:pt x="45" y="189"/>
                    </a:cubicBezTo>
                    <a:cubicBezTo>
                      <a:pt x="44" y="189"/>
                      <a:pt x="44" y="189"/>
                      <a:pt x="44" y="189"/>
                    </a:cubicBezTo>
                    <a:cubicBezTo>
                      <a:pt x="45" y="189"/>
                      <a:pt x="45" y="189"/>
                      <a:pt x="45" y="189"/>
                    </a:cubicBezTo>
                    <a:cubicBezTo>
                      <a:pt x="44" y="189"/>
                      <a:pt x="44" y="189"/>
                      <a:pt x="44" y="189"/>
                    </a:cubicBezTo>
                    <a:cubicBezTo>
                      <a:pt x="44" y="189"/>
                      <a:pt x="44" y="189"/>
                      <a:pt x="44" y="189"/>
                    </a:cubicBezTo>
                    <a:cubicBezTo>
                      <a:pt x="45" y="189"/>
                      <a:pt x="45" y="189"/>
                      <a:pt x="45" y="189"/>
                    </a:cubicBezTo>
                    <a:cubicBezTo>
                      <a:pt x="44" y="189"/>
                      <a:pt x="44" y="189"/>
                      <a:pt x="44" y="189"/>
                    </a:cubicBezTo>
                    <a:cubicBezTo>
                      <a:pt x="45" y="189"/>
                      <a:pt x="45" y="189"/>
                      <a:pt x="45" y="189"/>
                    </a:cubicBezTo>
                    <a:cubicBezTo>
                      <a:pt x="44" y="188"/>
                      <a:pt x="44" y="188"/>
                      <a:pt x="44" y="188"/>
                    </a:cubicBezTo>
                    <a:cubicBezTo>
                      <a:pt x="45" y="189"/>
                      <a:pt x="45" y="189"/>
                      <a:pt x="45" y="189"/>
                    </a:cubicBezTo>
                    <a:cubicBezTo>
                      <a:pt x="45" y="188"/>
                      <a:pt x="45" y="188"/>
                      <a:pt x="45" y="188"/>
                    </a:cubicBezTo>
                    <a:cubicBezTo>
                      <a:pt x="45" y="188"/>
                      <a:pt x="44" y="188"/>
                      <a:pt x="44" y="188"/>
                    </a:cubicBezTo>
                    <a:cubicBezTo>
                      <a:pt x="45" y="189"/>
                      <a:pt x="45" y="189"/>
                      <a:pt x="45" y="189"/>
                    </a:cubicBezTo>
                    <a:cubicBezTo>
                      <a:pt x="45" y="188"/>
                      <a:pt x="45" y="188"/>
                      <a:pt x="45" y="188"/>
                    </a:cubicBezTo>
                    <a:cubicBezTo>
                      <a:pt x="45" y="189"/>
                      <a:pt x="45" y="189"/>
                      <a:pt x="45" y="189"/>
                    </a:cubicBezTo>
                    <a:cubicBezTo>
                      <a:pt x="45" y="188"/>
                      <a:pt x="45" y="188"/>
                      <a:pt x="45" y="188"/>
                    </a:cubicBezTo>
                    <a:cubicBezTo>
                      <a:pt x="45" y="188"/>
                      <a:pt x="45" y="188"/>
                      <a:pt x="45" y="188"/>
                    </a:cubicBezTo>
                    <a:cubicBezTo>
                      <a:pt x="45" y="189"/>
                      <a:pt x="45" y="189"/>
                      <a:pt x="45" y="189"/>
                    </a:cubicBezTo>
                    <a:cubicBezTo>
                      <a:pt x="45" y="188"/>
                      <a:pt x="45" y="188"/>
                      <a:pt x="45" y="188"/>
                    </a:cubicBezTo>
                    <a:cubicBezTo>
                      <a:pt x="45" y="189"/>
                      <a:pt x="45" y="189"/>
                      <a:pt x="45" y="189"/>
                    </a:cubicBezTo>
                    <a:cubicBezTo>
                      <a:pt x="45" y="188"/>
                      <a:pt x="45" y="188"/>
                      <a:pt x="45" y="188"/>
                    </a:cubicBezTo>
                    <a:cubicBezTo>
                      <a:pt x="45" y="188"/>
                      <a:pt x="45" y="188"/>
                      <a:pt x="45" y="188"/>
                    </a:cubicBezTo>
                    <a:cubicBezTo>
                      <a:pt x="45" y="189"/>
                      <a:pt x="45" y="189"/>
                      <a:pt x="45" y="189"/>
                    </a:cubicBezTo>
                    <a:cubicBezTo>
                      <a:pt x="45" y="188"/>
                      <a:pt x="45" y="188"/>
                      <a:pt x="45" y="188"/>
                    </a:cubicBezTo>
                    <a:cubicBezTo>
                      <a:pt x="45" y="188"/>
                      <a:pt x="45" y="188"/>
                      <a:pt x="45" y="188"/>
                    </a:cubicBezTo>
                    <a:cubicBezTo>
                      <a:pt x="42" y="186"/>
                      <a:pt x="31" y="182"/>
                      <a:pt x="21" y="177"/>
                    </a:cubicBezTo>
                    <a:cubicBezTo>
                      <a:pt x="16" y="175"/>
                      <a:pt x="12" y="173"/>
                      <a:pt x="8" y="171"/>
                    </a:cubicBezTo>
                    <a:cubicBezTo>
                      <a:pt x="5" y="170"/>
                      <a:pt x="3" y="169"/>
                      <a:pt x="3" y="169"/>
                    </a:cubicBezTo>
                    <a:cubicBezTo>
                      <a:pt x="2" y="169"/>
                      <a:pt x="2" y="169"/>
                      <a:pt x="1" y="169"/>
                    </a:cubicBezTo>
                    <a:cubicBezTo>
                      <a:pt x="1" y="169"/>
                      <a:pt x="1" y="170"/>
                      <a:pt x="1" y="170"/>
                    </a:cubicBezTo>
                    <a:cubicBezTo>
                      <a:pt x="1" y="171"/>
                      <a:pt x="1" y="171"/>
                      <a:pt x="1" y="171"/>
                    </a:cubicBezTo>
                    <a:cubicBezTo>
                      <a:pt x="1" y="171"/>
                      <a:pt x="1" y="171"/>
                      <a:pt x="1" y="171"/>
                    </a:cubicBezTo>
                    <a:cubicBezTo>
                      <a:pt x="1" y="171"/>
                      <a:pt x="2" y="172"/>
                      <a:pt x="2" y="172"/>
                    </a:cubicBezTo>
                    <a:cubicBezTo>
                      <a:pt x="5" y="174"/>
                      <a:pt x="16" y="180"/>
                      <a:pt x="26" y="186"/>
                    </a:cubicBezTo>
                    <a:cubicBezTo>
                      <a:pt x="30" y="189"/>
                      <a:pt x="35" y="192"/>
                      <a:pt x="39" y="194"/>
                    </a:cubicBezTo>
                    <a:cubicBezTo>
                      <a:pt x="40" y="195"/>
                      <a:pt x="42" y="196"/>
                      <a:pt x="43" y="197"/>
                    </a:cubicBezTo>
                    <a:cubicBezTo>
                      <a:pt x="43" y="197"/>
                      <a:pt x="44" y="198"/>
                      <a:pt x="44" y="198"/>
                    </a:cubicBezTo>
                    <a:cubicBezTo>
                      <a:pt x="44" y="198"/>
                      <a:pt x="44" y="198"/>
                      <a:pt x="44" y="198"/>
                    </a:cubicBezTo>
                    <a:cubicBezTo>
                      <a:pt x="44" y="197"/>
                      <a:pt x="44" y="197"/>
                      <a:pt x="44" y="197"/>
                    </a:cubicBezTo>
                    <a:cubicBezTo>
                      <a:pt x="44" y="198"/>
                      <a:pt x="44" y="198"/>
                      <a:pt x="44" y="198"/>
                    </a:cubicBezTo>
                    <a:cubicBezTo>
                      <a:pt x="44" y="198"/>
                      <a:pt x="44" y="198"/>
                      <a:pt x="44" y="198"/>
                    </a:cubicBezTo>
                    <a:cubicBezTo>
                      <a:pt x="44" y="197"/>
                      <a:pt x="44" y="197"/>
                      <a:pt x="44" y="197"/>
                    </a:cubicBezTo>
                    <a:cubicBezTo>
                      <a:pt x="44" y="198"/>
                      <a:pt x="44" y="198"/>
                      <a:pt x="44" y="198"/>
                    </a:cubicBezTo>
                    <a:cubicBezTo>
                      <a:pt x="45" y="197"/>
                      <a:pt x="45" y="197"/>
                      <a:pt x="45" y="197"/>
                    </a:cubicBezTo>
                    <a:cubicBezTo>
                      <a:pt x="44" y="197"/>
                      <a:pt x="44" y="197"/>
                      <a:pt x="44" y="197"/>
                    </a:cubicBezTo>
                    <a:cubicBezTo>
                      <a:pt x="44" y="198"/>
                      <a:pt x="44" y="198"/>
                      <a:pt x="44" y="198"/>
                    </a:cubicBezTo>
                    <a:cubicBezTo>
                      <a:pt x="45" y="197"/>
                      <a:pt x="45" y="197"/>
                      <a:pt x="45" y="197"/>
                    </a:cubicBezTo>
                    <a:cubicBezTo>
                      <a:pt x="44" y="197"/>
                      <a:pt x="44" y="197"/>
                      <a:pt x="44" y="197"/>
                    </a:cubicBezTo>
                    <a:cubicBezTo>
                      <a:pt x="45" y="197"/>
                      <a:pt x="45" y="197"/>
                      <a:pt x="45" y="197"/>
                    </a:cubicBezTo>
                    <a:cubicBezTo>
                      <a:pt x="44" y="196"/>
                      <a:pt x="44" y="196"/>
                      <a:pt x="44" y="196"/>
                    </a:cubicBezTo>
                    <a:cubicBezTo>
                      <a:pt x="44" y="197"/>
                      <a:pt x="44" y="197"/>
                      <a:pt x="44" y="197"/>
                    </a:cubicBezTo>
                    <a:cubicBezTo>
                      <a:pt x="45" y="197"/>
                      <a:pt x="45" y="197"/>
                      <a:pt x="45" y="197"/>
                    </a:cubicBezTo>
                    <a:cubicBezTo>
                      <a:pt x="44" y="196"/>
                      <a:pt x="44" y="196"/>
                      <a:pt x="44" y="196"/>
                    </a:cubicBezTo>
                    <a:cubicBezTo>
                      <a:pt x="45" y="197"/>
                      <a:pt x="45" y="197"/>
                      <a:pt x="45" y="197"/>
                    </a:cubicBezTo>
                    <a:cubicBezTo>
                      <a:pt x="46" y="196"/>
                      <a:pt x="46" y="196"/>
                      <a:pt x="46" y="196"/>
                    </a:cubicBezTo>
                    <a:cubicBezTo>
                      <a:pt x="46" y="196"/>
                      <a:pt x="36" y="190"/>
                      <a:pt x="25" y="184"/>
                    </a:cubicBezTo>
                    <a:cubicBezTo>
                      <a:pt x="20" y="182"/>
                      <a:pt x="15" y="179"/>
                      <a:pt x="10" y="177"/>
                    </a:cubicBezTo>
                    <a:cubicBezTo>
                      <a:pt x="8" y="176"/>
                      <a:pt x="6" y="175"/>
                      <a:pt x="5" y="174"/>
                    </a:cubicBezTo>
                    <a:cubicBezTo>
                      <a:pt x="4" y="174"/>
                      <a:pt x="4" y="173"/>
                      <a:pt x="3" y="173"/>
                    </a:cubicBezTo>
                    <a:cubicBezTo>
                      <a:pt x="3" y="173"/>
                      <a:pt x="2" y="173"/>
                      <a:pt x="2" y="173"/>
                    </a:cubicBezTo>
                    <a:cubicBezTo>
                      <a:pt x="1" y="173"/>
                      <a:pt x="1" y="173"/>
                      <a:pt x="1" y="173"/>
                    </a:cubicBezTo>
                    <a:cubicBezTo>
                      <a:pt x="1" y="173"/>
                      <a:pt x="1" y="173"/>
                      <a:pt x="0" y="174"/>
                    </a:cubicBezTo>
                    <a:cubicBezTo>
                      <a:pt x="0" y="174"/>
                      <a:pt x="0" y="175"/>
                      <a:pt x="1" y="176"/>
                    </a:cubicBezTo>
                    <a:cubicBezTo>
                      <a:pt x="44" y="202"/>
                      <a:pt x="44" y="202"/>
                      <a:pt x="44" y="202"/>
                    </a:cubicBezTo>
                    <a:cubicBezTo>
                      <a:pt x="45" y="201"/>
                      <a:pt x="45" y="201"/>
                      <a:pt x="45" y="201"/>
                    </a:cubicBezTo>
                    <a:cubicBezTo>
                      <a:pt x="45" y="200"/>
                      <a:pt x="45" y="200"/>
                      <a:pt x="45" y="200"/>
                    </a:cubicBezTo>
                    <a:cubicBezTo>
                      <a:pt x="45" y="200"/>
                      <a:pt x="35" y="195"/>
                      <a:pt x="25" y="190"/>
                    </a:cubicBezTo>
                    <a:cubicBezTo>
                      <a:pt x="20" y="187"/>
                      <a:pt x="15" y="184"/>
                      <a:pt x="10" y="182"/>
                    </a:cubicBezTo>
                    <a:cubicBezTo>
                      <a:pt x="8" y="181"/>
                      <a:pt x="7" y="181"/>
                      <a:pt x="5" y="180"/>
                    </a:cubicBezTo>
                    <a:cubicBezTo>
                      <a:pt x="5" y="180"/>
                      <a:pt x="4" y="179"/>
                      <a:pt x="4" y="179"/>
                    </a:cubicBezTo>
                    <a:cubicBezTo>
                      <a:pt x="3" y="179"/>
                      <a:pt x="3" y="179"/>
                      <a:pt x="2" y="179"/>
                    </a:cubicBezTo>
                    <a:cubicBezTo>
                      <a:pt x="2" y="179"/>
                      <a:pt x="2" y="179"/>
                      <a:pt x="2" y="179"/>
                    </a:cubicBezTo>
                    <a:cubicBezTo>
                      <a:pt x="1" y="179"/>
                      <a:pt x="1" y="179"/>
                      <a:pt x="1" y="180"/>
                    </a:cubicBezTo>
                    <a:cubicBezTo>
                      <a:pt x="1" y="181"/>
                      <a:pt x="1" y="181"/>
                      <a:pt x="1" y="181"/>
                    </a:cubicBezTo>
                    <a:cubicBezTo>
                      <a:pt x="1" y="181"/>
                      <a:pt x="1" y="181"/>
                      <a:pt x="1" y="181"/>
                    </a:cubicBezTo>
                    <a:cubicBezTo>
                      <a:pt x="1" y="182"/>
                      <a:pt x="1" y="182"/>
                      <a:pt x="1" y="182"/>
                    </a:cubicBezTo>
                    <a:cubicBezTo>
                      <a:pt x="1" y="182"/>
                      <a:pt x="2" y="182"/>
                      <a:pt x="2" y="182"/>
                    </a:cubicBezTo>
                    <a:cubicBezTo>
                      <a:pt x="5" y="184"/>
                      <a:pt x="15" y="191"/>
                      <a:pt x="25" y="197"/>
                    </a:cubicBezTo>
                    <a:cubicBezTo>
                      <a:pt x="30" y="199"/>
                      <a:pt x="35" y="202"/>
                      <a:pt x="38" y="205"/>
                    </a:cubicBezTo>
                    <a:cubicBezTo>
                      <a:pt x="40" y="206"/>
                      <a:pt x="41" y="207"/>
                      <a:pt x="42" y="207"/>
                    </a:cubicBezTo>
                    <a:cubicBezTo>
                      <a:pt x="43" y="207"/>
                      <a:pt x="43" y="208"/>
                      <a:pt x="43" y="208"/>
                    </a:cubicBezTo>
                    <a:cubicBezTo>
                      <a:pt x="43" y="208"/>
                      <a:pt x="43" y="208"/>
                      <a:pt x="43" y="208"/>
                    </a:cubicBezTo>
                    <a:cubicBezTo>
                      <a:pt x="44" y="208"/>
                      <a:pt x="44" y="208"/>
                      <a:pt x="44" y="208"/>
                    </a:cubicBezTo>
                    <a:cubicBezTo>
                      <a:pt x="43" y="208"/>
                      <a:pt x="43" y="208"/>
                      <a:pt x="43" y="208"/>
                    </a:cubicBezTo>
                    <a:cubicBezTo>
                      <a:pt x="43" y="208"/>
                      <a:pt x="43" y="208"/>
                      <a:pt x="43" y="208"/>
                    </a:cubicBezTo>
                    <a:cubicBezTo>
                      <a:pt x="44" y="208"/>
                      <a:pt x="44" y="208"/>
                      <a:pt x="44" y="208"/>
                    </a:cubicBezTo>
                    <a:cubicBezTo>
                      <a:pt x="43" y="208"/>
                      <a:pt x="43" y="208"/>
                      <a:pt x="43" y="208"/>
                    </a:cubicBezTo>
                    <a:cubicBezTo>
                      <a:pt x="44" y="207"/>
                      <a:pt x="44" y="207"/>
                      <a:pt x="44" y="207"/>
                    </a:cubicBezTo>
                    <a:cubicBezTo>
                      <a:pt x="43" y="208"/>
                      <a:pt x="43" y="208"/>
                      <a:pt x="43" y="208"/>
                    </a:cubicBezTo>
                    <a:cubicBezTo>
                      <a:pt x="43" y="208"/>
                      <a:pt x="43" y="208"/>
                      <a:pt x="43" y="208"/>
                    </a:cubicBezTo>
                    <a:cubicBezTo>
                      <a:pt x="44" y="207"/>
                      <a:pt x="44" y="207"/>
                      <a:pt x="44" y="207"/>
                    </a:cubicBezTo>
                    <a:cubicBezTo>
                      <a:pt x="43" y="208"/>
                      <a:pt x="43" y="208"/>
                      <a:pt x="43" y="208"/>
                    </a:cubicBezTo>
                    <a:cubicBezTo>
                      <a:pt x="44" y="207"/>
                      <a:pt x="44" y="207"/>
                      <a:pt x="44" y="207"/>
                    </a:cubicBezTo>
                    <a:cubicBezTo>
                      <a:pt x="43" y="207"/>
                      <a:pt x="43" y="207"/>
                      <a:pt x="43" y="207"/>
                    </a:cubicBezTo>
                    <a:cubicBezTo>
                      <a:pt x="43" y="208"/>
                      <a:pt x="43" y="208"/>
                      <a:pt x="43" y="208"/>
                    </a:cubicBezTo>
                    <a:cubicBezTo>
                      <a:pt x="44" y="207"/>
                      <a:pt x="44" y="207"/>
                      <a:pt x="44" y="207"/>
                    </a:cubicBezTo>
                    <a:cubicBezTo>
                      <a:pt x="43" y="207"/>
                      <a:pt x="43" y="207"/>
                      <a:pt x="43" y="207"/>
                    </a:cubicBezTo>
                    <a:cubicBezTo>
                      <a:pt x="44" y="207"/>
                      <a:pt x="44" y="207"/>
                      <a:pt x="44" y="207"/>
                    </a:cubicBezTo>
                    <a:cubicBezTo>
                      <a:pt x="43" y="206"/>
                      <a:pt x="43" y="206"/>
                      <a:pt x="43" y="206"/>
                    </a:cubicBezTo>
                    <a:cubicBezTo>
                      <a:pt x="44" y="207"/>
                      <a:pt x="44" y="207"/>
                      <a:pt x="44" y="207"/>
                    </a:cubicBezTo>
                    <a:cubicBezTo>
                      <a:pt x="44" y="206"/>
                      <a:pt x="44" y="206"/>
                      <a:pt x="44" y="206"/>
                    </a:cubicBezTo>
                    <a:cubicBezTo>
                      <a:pt x="44" y="206"/>
                      <a:pt x="44" y="206"/>
                      <a:pt x="43" y="206"/>
                    </a:cubicBezTo>
                    <a:cubicBezTo>
                      <a:pt x="44" y="207"/>
                      <a:pt x="44" y="207"/>
                      <a:pt x="44" y="207"/>
                    </a:cubicBezTo>
                    <a:cubicBezTo>
                      <a:pt x="44" y="206"/>
                      <a:pt x="44" y="206"/>
                      <a:pt x="44" y="206"/>
                    </a:cubicBezTo>
                    <a:cubicBezTo>
                      <a:pt x="44" y="207"/>
                      <a:pt x="44" y="207"/>
                      <a:pt x="44" y="207"/>
                    </a:cubicBezTo>
                    <a:cubicBezTo>
                      <a:pt x="44" y="206"/>
                      <a:pt x="44" y="206"/>
                      <a:pt x="44" y="206"/>
                    </a:cubicBezTo>
                    <a:cubicBezTo>
                      <a:pt x="44" y="206"/>
                      <a:pt x="44" y="206"/>
                      <a:pt x="44" y="206"/>
                    </a:cubicBezTo>
                    <a:cubicBezTo>
                      <a:pt x="44" y="207"/>
                      <a:pt x="44" y="207"/>
                      <a:pt x="44" y="207"/>
                    </a:cubicBezTo>
                    <a:cubicBezTo>
                      <a:pt x="44" y="206"/>
                      <a:pt x="44" y="206"/>
                      <a:pt x="44" y="206"/>
                    </a:cubicBezTo>
                    <a:cubicBezTo>
                      <a:pt x="44" y="207"/>
                      <a:pt x="44" y="207"/>
                      <a:pt x="44" y="207"/>
                    </a:cubicBezTo>
                    <a:cubicBezTo>
                      <a:pt x="45" y="206"/>
                      <a:pt x="45" y="206"/>
                      <a:pt x="45" y="206"/>
                    </a:cubicBezTo>
                    <a:cubicBezTo>
                      <a:pt x="44" y="206"/>
                      <a:pt x="44" y="206"/>
                      <a:pt x="44" y="206"/>
                    </a:cubicBezTo>
                    <a:cubicBezTo>
                      <a:pt x="44" y="207"/>
                      <a:pt x="44" y="207"/>
                      <a:pt x="44" y="207"/>
                    </a:cubicBezTo>
                    <a:cubicBezTo>
                      <a:pt x="45" y="206"/>
                      <a:pt x="45" y="206"/>
                      <a:pt x="45" y="206"/>
                    </a:cubicBezTo>
                    <a:cubicBezTo>
                      <a:pt x="45" y="206"/>
                      <a:pt x="45" y="206"/>
                      <a:pt x="45" y="206"/>
                    </a:cubicBezTo>
                    <a:cubicBezTo>
                      <a:pt x="45" y="206"/>
                      <a:pt x="44" y="205"/>
                      <a:pt x="42" y="205"/>
                    </a:cubicBezTo>
                    <a:cubicBezTo>
                      <a:pt x="38" y="203"/>
                      <a:pt x="29" y="198"/>
                      <a:pt x="20" y="194"/>
                    </a:cubicBezTo>
                    <a:cubicBezTo>
                      <a:pt x="16" y="192"/>
                      <a:pt x="12" y="191"/>
                      <a:pt x="9" y="189"/>
                    </a:cubicBezTo>
                    <a:cubicBezTo>
                      <a:pt x="8" y="189"/>
                      <a:pt x="6" y="188"/>
                      <a:pt x="5" y="188"/>
                    </a:cubicBezTo>
                    <a:cubicBezTo>
                      <a:pt x="5" y="187"/>
                      <a:pt x="5" y="187"/>
                      <a:pt x="4" y="187"/>
                    </a:cubicBezTo>
                    <a:cubicBezTo>
                      <a:pt x="4" y="187"/>
                      <a:pt x="4" y="187"/>
                      <a:pt x="4" y="187"/>
                    </a:cubicBezTo>
                    <a:cubicBezTo>
                      <a:pt x="3" y="187"/>
                      <a:pt x="3" y="187"/>
                      <a:pt x="3" y="187"/>
                    </a:cubicBezTo>
                    <a:cubicBezTo>
                      <a:pt x="3" y="187"/>
                      <a:pt x="3" y="187"/>
                      <a:pt x="3" y="187"/>
                    </a:cubicBezTo>
                    <a:cubicBezTo>
                      <a:pt x="2" y="187"/>
                      <a:pt x="2" y="187"/>
                      <a:pt x="2" y="188"/>
                    </a:cubicBezTo>
                    <a:cubicBezTo>
                      <a:pt x="1" y="188"/>
                      <a:pt x="2" y="189"/>
                      <a:pt x="2" y="190"/>
                    </a:cubicBezTo>
                    <a:cubicBezTo>
                      <a:pt x="43" y="215"/>
                      <a:pt x="43" y="215"/>
                      <a:pt x="43" y="215"/>
                    </a:cubicBezTo>
                    <a:cubicBezTo>
                      <a:pt x="44" y="214"/>
                      <a:pt x="44" y="214"/>
                      <a:pt x="44" y="214"/>
                    </a:cubicBezTo>
                    <a:cubicBezTo>
                      <a:pt x="44" y="212"/>
                      <a:pt x="44" y="212"/>
                      <a:pt x="44" y="212"/>
                    </a:cubicBezTo>
                    <a:cubicBezTo>
                      <a:pt x="44" y="212"/>
                      <a:pt x="34" y="207"/>
                      <a:pt x="24" y="202"/>
                    </a:cubicBezTo>
                    <a:cubicBezTo>
                      <a:pt x="19" y="200"/>
                      <a:pt x="14" y="197"/>
                      <a:pt x="10" y="196"/>
                    </a:cubicBezTo>
                    <a:cubicBezTo>
                      <a:pt x="8" y="195"/>
                      <a:pt x="6" y="194"/>
                      <a:pt x="5" y="193"/>
                    </a:cubicBezTo>
                    <a:cubicBezTo>
                      <a:pt x="4" y="193"/>
                      <a:pt x="4" y="193"/>
                      <a:pt x="3" y="193"/>
                    </a:cubicBezTo>
                    <a:cubicBezTo>
                      <a:pt x="3" y="192"/>
                      <a:pt x="2" y="192"/>
                      <a:pt x="2" y="192"/>
                    </a:cubicBezTo>
                    <a:cubicBezTo>
                      <a:pt x="1" y="192"/>
                      <a:pt x="1" y="192"/>
                      <a:pt x="1" y="192"/>
                    </a:cubicBezTo>
                    <a:cubicBezTo>
                      <a:pt x="1" y="192"/>
                      <a:pt x="1" y="193"/>
                      <a:pt x="1" y="193"/>
                    </a:cubicBezTo>
                    <a:cubicBezTo>
                      <a:pt x="0" y="194"/>
                      <a:pt x="0" y="195"/>
                      <a:pt x="1" y="195"/>
                    </a:cubicBezTo>
                    <a:cubicBezTo>
                      <a:pt x="44" y="222"/>
                      <a:pt x="44" y="222"/>
                      <a:pt x="44" y="222"/>
                    </a:cubicBezTo>
                    <a:cubicBezTo>
                      <a:pt x="45" y="221"/>
                      <a:pt x="45" y="221"/>
                      <a:pt x="45" y="221"/>
                    </a:cubicBezTo>
                    <a:cubicBezTo>
                      <a:pt x="46" y="220"/>
                      <a:pt x="46" y="220"/>
                      <a:pt x="46" y="220"/>
                    </a:cubicBezTo>
                    <a:cubicBezTo>
                      <a:pt x="46" y="220"/>
                      <a:pt x="36" y="214"/>
                      <a:pt x="26" y="209"/>
                    </a:cubicBezTo>
                    <a:cubicBezTo>
                      <a:pt x="21" y="206"/>
                      <a:pt x="16" y="204"/>
                      <a:pt x="11" y="202"/>
                    </a:cubicBezTo>
                    <a:cubicBezTo>
                      <a:pt x="9" y="201"/>
                      <a:pt x="8" y="200"/>
                      <a:pt x="6" y="199"/>
                    </a:cubicBezTo>
                    <a:cubicBezTo>
                      <a:pt x="6" y="199"/>
                      <a:pt x="5" y="199"/>
                      <a:pt x="5" y="198"/>
                    </a:cubicBezTo>
                    <a:cubicBezTo>
                      <a:pt x="4" y="198"/>
                      <a:pt x="4" y="198"/>
                      <a:pt x="4" y="198"/>
                    </a:cubicBezTo>
                    <a:cubicBezTo>
                      <a:pt x="4" y="198"/>
                      <a:pt x="4" y="198"/>
                      <a:pt x="3" y="198"/>
                    </a:cubicBezTo>
                    <a:cubicBezTo>
                      <a:pt x="3" y="198"/>
                      <a:pt x="3" y="198"/>
                      <a:pt x="3" y="198"/>
                    </a:cubicBezTo>
                    <a:cubicBezTo>
                      <a:pt x="3" y="198"/>
                      <a:pt x="2" y="198"/>
                      <a:pt x="2" y="199"/>
                    </a:cubicBezTo>
                    <a:cubicBezTo>
                      <a:pt x="2" y="200"/>
                      <a:pt x="2" y="200"/>
                      <a:pt x="3" y="201"/>
                    </a:cubicBezTo>
                    <a:cubicBezTo>
                      <a:pt x="44" y="227"/>
                      <a:pt x="44" y="227"/>
                      <a:pt x="44" y="227"/>
                    </a:cubicBezTo>
                    <a:cubicBezTo>
                      <a:pt x="45" y="226"/>
                      <a:pt x="45" y="226"/>
                      <a:pt x="45" y="226"/>
                    </a:cubicBezTo>
                    <a:cubicBezTo>
                      <a:pt x="44" y="225"/>
                      <a:pt x="44" y="225"/>
                      <a:pt x="44" y="225"/>
                    </a:cubicBezTo>
                    <a:cubicBezTo>
                      <a:pt x="45" y="226"/>
                      <a:pt x="45" y="226"/>
                      <a:pt x="45" y="226"/>
                    </a:cubicBezTo>
                    <a:cubicBezTo>
                      <a:pt x="45" y="224"/>
                      <a:pt x="45" y="224"/>
                      <a:pt x="45" y="224"/>
                    </a:cubicBezTo>
                    <a:cubicBezTo>
                      <a:pt x="45" y="224"/>
                      <a:pt x="45" y="224"/>
                      <a:pt x="44" y="225"/>
                    </a:cubicBezTo>
                    <a:cubicBezTo>
                      <a:pt x="45" y="226"/>
                      <a:pt x="45" y="226"/>
                      <a:pt x="45" y="226"/>
                    </a:cubicBezTo>
                    <a:cubicBezTo>
                      <a:pt x="45" y="224"/>
                      <a:pt x="45" y="224"/>
                      <a:pt x="45" y="224"/>
                    </a:cubicBezTo>
                    <a:cubicBezTo>
                      <a:pt x="45" y="226"/>
                      <a:pt x="45" y="226"/>
                      <a:pt x="45" y="226"/>
                    </a:cubicBezTo>
                    <a:cubicBezTo>
                      <a:pt x="46" y="224"/>
                      <a:pt x="46" y="224"/>
                      <a:pt x="46" y="224"/>
                    </a:cubicBezTo>
                    <a:cubicBezTo>
                      <a:pt x="46" y="224"/>
                      <a:pt x="46" y="224"/>
                      <a:pt x="45" y="224"/>
                    </a:cubicBezTo>
                    <a:cubicBezTo>
                      <a:pt x="45" y="226"/>
                      <a:pt x="45" y="226"/>
                      <a:pt x="45" y="226"/>
                    </a:cubicBezTo>
                    <a:cubicBezTo>
                      <a:pt x="46" y="224"/>
                      <a:pt x="46" y="224"/>
                      <a:pt x="46" y="224"/>
                    </a:cubicBezTo>
                    <a:cubicBezTo>
                      <a:pt x="46" y="224"/>
                      <a:pt x="46" y="224"/>
                      <a:pt x="46" y="224"/>
                    </a:cubicBezTo>
                    <a:cubicBezTo>
                      <a:pt x="46" y="224"/>
                      <a:pt x="46" y="224"/>
                      <a:pt x="46" y="224"/>
                    </a:cubicBezTo>
                    <a:cubicBezTo>
                      <a:pt x="46" y="224"/>
                      <a:pt x="46" y="224"/>
                      <a:pt x="46" y="224"/>
                    </a:cubicBezTo>
                    <a:cubicBezTo>
                      <a:pt x="46" y="224"/>
                      <a:pt x="46" y="224"/>
                      <a:pt x="46" y="224"/>
                    </a:cubicBezTo>
                    <a:cubicBezTo>
                      <a:pt x="46" y="224"/>
                      <a:pt x="46" y="224"/>
                      <a:pt x="46" y="224"/>
                    </a:cubicBezTo>
                    <a:cubicBezTo>
                      <a:pt x="45" y="224"/>
                      <a:pt x="45" y="224"/>
                      <a:pt x="43" y="223"/>
                    </a:cubicBezTo>
                    <a:cubicBezTo>
                      <a:pt x="39" y="221"/>
                      <a:pt x="29" y="216"/>
                      <a:pt x="20" y="212"/>
                    </a:cubicBezTo>
                    <a:cubicBezTo>
                      <a:pt x="16" y="209"/>
                      <a:pt x="11" y="207"/>
                      <a:pt x="8" y="206"/>
                    </a:cubicBezTo>
                    <a:cubicBezTo>
                      <a:pt x="7" y="205"/>
                      <a:pt x="5" y="204"/>
                      <a:pt x="4" y="204"/>
                    </a:cubicBezTo>
                    <a:cubicBezTo>
                      <a:pt x="4" y="204"/>
                      <a:pt x="3" y="204"/>
                      <a:pt x="3" y="203"/>
                    </a:cubicBezTo>
                    <a:cubicBezTo>
                      <a:pt x="2" y="203"/>
                      <a:pt x="2" y="203"/>
                      <a:pt x="2" y="203"/>
                    </a:cubicBezTo>
                    <a:cubicBezTo>
                      <a:pt x="1" y="203"/>
                      <a:pt x="1" y="203"/>
                      <a:pt x="1" y="203"/>
                    </a:cubicBezTo>
                    <a:cubicBezTo>
                      <a:pt x="1" y="203"/>
                      <a:pt x="0" y="203"/>
                      <a:pt x="0" y="204"/>
                    </a:cubicBezTo>
                    <a:cubicBezTo>
                      <a:pt x="0" y="204"/>
                      <a:pt x="0" y="205"/>
                      <a:pt x="0" y="205"/>
                    </a:cubicBezTo>
                    <a:cubicBezTo>
                      <a:pt x="0" y="205"/>
                      <a:pt x="0" y="206"/>
                      <a:pt x="1" y="206"/>
                    </a:cubicBezTo>
                    <a:cubicBezTo>
                      <a:pt x="1" y="206"/>
                      <a:pt x="3" y="207"/>
                      <a:pt x="7" y="210"/>
                    </a:cubicBezTo>
                    <a:cubicBezTo>
                      <a:pt x="13" y="213"/>
                      <a:pt x="22" y="219"/>
                      <a:pt x="29" y="223"/>
                    </a:cubicBezTo>
                    <a:cubicBezTo>
                      <a:pt x="33" y="226"/>
                      <a:pt x="36" y="228"/>
                      <a:pt x="39" y="229"/>
                    </a:cubicBezTo>
                    <a:cubicBezTo>
                      <a:pt x="40" y="230"/>
                      <a:pt x="41" y="231"/>
                      <a:pt x="41" y="231"/>
                    </a:cubicBezTo>
                    <a:cubicBezTo>
                      <a:pt x="42" y="232"/>
                      <a:pt x="42" y="232"/>
                      <a:pt x="42" y="232"/>
                    </a:cubicBezTo>
                    <a:cubicBezTo>
                      <a:pt x="42" y="232"/>
                      <a:pt x="42" y="232"/>
                      <a:pt x="42" y="232"/>
                    </a:cubicBezTo>
                    <a:cubicBezTo>
                      <a:pt x="42" y="232"/>
                      <a:pt x="42" y="232"/>
                      <a:pt x="42" y="232"/>
                    </a:cubicBezTo>
                    <a:cubicBezTo>
                      <a:pt x="43" y="231"/>
                      <a:pt x="43" y="231"/>
                      <a:pt x="43" y="231"/>
                    </a:cubicBezTo>
                    <a:cubicBezTo>
                      <a:pt x="42" y="232"/>
                      <a:pt x="42" y="232"/>
                      <a:pt x="42" y="232"/>
                    </a:cubicBezTo>
                    <a:cubicBezTo>
                      <a:pt x="42" y="232"/>
                      <a:pt x="42" y="232"/>
                      <a:pt x="42" y="232"/>
                    </a:cubicBezTo>
                    <a:cubicBezTo>
                      <a:pt x="43" y="231"/>
                      <a:pt x="43" y="231"/>
                      <a:pt x="43" y="231"/>
                    </a:cubicBezTo>
                    <a:cubicBezTo>
                      <a:pt x="42" y="232"/>
                      <a:pt x="42" y="232"/>
                      <a:pt x="42" y="232"/>
                    </a:cubicBezTo>
                    <a:cubicBezTo>
                      <a:pt x="43" y="231"/>
                      <a:pt x="43" y="231"/>
                      <a:pt x="43" y="231"/>
                    </a:cubicBezTo>
                    <a:cubicBezTo>
                      <a:pt x="42" y="231"/>
                      <a:pt x="42" y="231"/>
                      <a:pt x="42" y="231"/>
                    </a:cubicBezTo>
                    <a:cubicBezTo>
                      <a:pt x="42" y="231"/>
                      <a:pt x="42" y="231"/>
                      <a:pt x="42" y="232"/>
                    </a:cubicBezTo>
                    <a:cubicBezTo>
                      <a:pt x="43" y="231"/>
                      <a:pt x="43" y="231"/>
                      <a:pt x="43" y="231"/>
                    </a:cubicBezTo>
                    <a:cubicBezTo>
                      <a:pt x="42" y="231"/>
                      <a:pt x="42" y="231"/>
                      <a:pt x="42" y="231"/>
                    </a:cubicBezTo>
                    <a:cubicBezTo>
                      <a:pt x="43" y="231"/>
                      <a:pt x="43" y="231"/>
                      <a:pt x="43" y="231"/>
                    </a:cubicBezTo>
                    <a:cubicBezTo>
                      <a:pt x="42" y="230"/>
                      <a:pt x="42" y="230"/>
                      <a:pt x="42" y="230"/>
                    </a:cubicBezTo>
                    <a:cubicBezTo>
                      <a:pt x="42" y="231"/>
                      <a:pt x="42" y="231"/>
                      <a:pt x="42" y="231"/>
                    </a:cubicBezTo>
                    <a:cubicBezTo>
                      <a:pt x="43" y="231"/>
                      <a:pt x="43" y="231"/>
                      <a:pt x="43" y="231"/>
                    </a:cubicBezTo>
                    <a:cubicBezTo>
                      <a:pt x="42" y="230"/>
                      <a:pt x="42" y="230"/>
                      <a:pt x="42" y="230"/>
                    </a:cubicBezTo>
                    <a:cubicBezTo>
                      <a:pt x="43" y="231"/>
                      <a:pt x="43" y="231"/>
                      <a:pt x="43" y="231"/>
                    </a:cubicBezTo>
                    <a:cubicBezTo>
                      <a:pt x="42" y="230"/>
                      <a:pt x="42" y="230"/>
                      <a:pt x="42" y="230"/>
                    </a:cubicBezTo>
                    <a:cubicBezTo>
                      <a:pt x="43" y="231"/>
                      <a:pt x="43" y="231"/>
                      <a:pt x="43" y="231"/>
                    </a:cubicBezTo>
                    <a:cubicBezTo>
                      <a:pt x="43" y="229"/>
                      <a:pt x="43" y="229"/>
                      <a:pt x="43" y="229"/>
                    </a:cubicBezTo>
                    <a:cubicBezTo>
                      <a:pt x="42" y="230"/>
                      <a:pt x="42" y="230"/>
                      <a:pt x="42" y="230"/>
                    </a:cubicBezTo>
                    <a:cubicBezTo>
                      <a:pt x="43" y="231"/>
                      <a:pt x="43" y="231"/>
                      <a:pt x="43" y="231"/>
                    </a:cubicBezTo>
                    <a:cubicBezTo>
                      <a:pt x="43" y="229"/>
                      <a:pt x="43" y="229"/>
                      <a:pt x="43" y="229"/>
                    </a:cubicBezTo>
                    <a:cubicBezTo>
                      <a:pt x="43" y="231"/>
                      <a:pt x="43" y="231"/>
                      <a:pt x="43" y="231"/>
                    </a:cubicBezTo>
                    <a:cubicBezTo>
                      <a:pt x="43" y="229"/>
                      <a:pt x="43" y="229"/>
                      <a:pt x="43" y="229"/>
                    </a:cubicBezTo>
                    <a:cubicBezTo>
                      <a:pt x="43" y="229"/>
                      <a:pt x="43" y="229"/>
                      <a:pt x="43" y="229"/>
                    </a:cubicBezTo>
                    <a:cubicBezTo>
                      <a:pt x="43" y="231"/>
                      <a:pt x="43" y="231"/>
                      <a:pt x="43" y="231"/>
                    </a:cubicBezTo>
                    <a:cubicBezTo>
                      <a:pt x="43" y="229"/>
                      <a:pt x="43" y="229"/>
                      <a:pt x="43" y="229"/>
                    </a:cubicBezTo>
                    <a:cubicBezTo>
                      <a:pt x="43" y="230"/>
                      <a:pt x="43" y="230"/>
                      <a:pt x="43" y="230"/>
                    </a:cubicBezTo>
                    <a:cubicBezTo>
                      <a:pt x="43" y="229"/>
                      <a:pt x="43" y="229"/>
                      <a:pt x="43" y="229"/>
                    </a:cubicBezTo>
                    <a:cubicBezTo>
                      <a:pt x="43" y="229"/>
                      <a:pt x="43" y="229"/>
                      <a:pt x="43" y="229"/>
                    </a:cubicBezTo>
                    <a:cubicBezTo>
                      <a:pt x="43" y="230"/>
                      <a:pt x="43" y="230"/>
                      <a:pt x="43" y="230"/>
                    </a:cubicBezTo>
                    <a:cubicBezTo>
                      <a:pt x="43" y="229"/>
                      <a:pt x="43" y="229"/>
                      <a:pt x="43" y="229"/>
                    </a:cubicBezTo>
                    <a:cubicBezTo>
                      <a:pt x="43" y="229"/>
                      <a:pt x="43" y="229"/>
                      <a:pt x="43" y="229"/>
                    </a:cubicBezTo>
                    <a:cubicBezTo>
                      <a:pt x="43" y="229"/>
                      <a:pt x="42" y="229"/>
                      <a:pt x="41" y="228"/>
                    </a:cubicBezTo>
                    <a:cubicBezTo>
                      <a:pt x="36" y="226"/>
                      <a:pt x="27" y="222"/>
                      <a:pt x="18" y="218"/>
                    </a:cubicBezTo>
                    <a:cubicBezTo>
                      <a:pt x="10" y="214"/>
                      <a:pt x="3" y="211"/>
                      <a:pt x="3" y="211"/>
                    </a:cubicBezTo>
                    <a:cubicBezTo>
                      <a:pt x="2" y="211"/>
                      <a:pt x="1" y="211"/>
                      <a:pt x="1" y="212"/>
                    </a:cubicBezTo>
                    <a:cubicBezTo>
                      <a:pt x="1" y="212"/>
                      <a:pt x="1" y="213"/>
                      <a:pt x="2" y="214"/>
                    </a:cubicBezTo>
                    <a:cubicBezTo>
                      <a:pt x="43" y="239"/>
                      <a:pt x="43" y="239"/>
                      <a:pt x="43" y="239"/>
                    </a:cubicBezTo>
                    <a:cubicBezTo>
                      <a:pt x="43" y="238"/>
                      <a:pt x="43" y="238"/>
                      <a:pt x="43" y="238"/>
                    </a:cubicBezTo>
                    <a:cubicBezTo>
                      <a:pt x="44" y="237"/>
                      <a:pt x="44" y="237"/>
                      <a:pt x="44" y="237"/>
                    </a:cubicBezTo>
                    <a:cubicBezTo>
                      <a:pt x="44" y="237"/>
                      <a:pt x="35" y="232"/>
                      <a:pt x="25" y="227"/>
                    </a:cubicBezTo>
                    <a:cubicBezTo>
                      <a:pt x="20" y="225"/>
                      <a:pt x="15" y="222"/>
                      <a:pt x="11" y="220"/>
                    </a:cubicBezTo>
                    <a:cubicBezTo>
                      <a:pt x="10" y="219"/>
                      <a:pt x="8" y="219"/>
                      <a:pt x="7" y="218"/>
                    </a:cubicBezTo>
                    <a:cubicBezTo>
                      <a:pt x="6" y="218"/>
                      <a:pt x="6" y="218"/>
                      <a:pt x="5" y="217"/>
                    </a:cubicBezTo>
                    <a:cubicBezTo>
                      <a:pt x="5" y="217"/>
                      <a:pt x="5" y="217"/>
                      <a:pt x="5" y="217"/>
                    </a:cubicBezTo>
                    <a:cubicBezTo>
                      <a:pt x="4" y="217"/>
                      <a:pt x="4" y="217"/>
                      <a:pt x="4" y="217"/>
                    </a:cubicBezTo>
                    <a:cubicBezTo>
                      <a:pt x="3" y="217"/>
                      <a:pt x="3" y="217"/>
                      <a:pt x="3" y="217"/>
                    </a:cubicBezTo>
                    <a:cubicBezTo>
                      <a:pt x="3" y="217"/>
                      <a:pt x="3" y="217"/>
                      <a:pt x="3" y="218"/>
                    </a:cubicBezTo>
                    <a:cubicBezTo>
                      <a:pt x="2" y="219"/>
                      <a:pt x="2" y="219"/>
                      <a:pt x="3" y="220"/>
                    </a:cubicBezTo>
                    <a:cubicBezTo>
                      <a:pt x="44" y="245"/>
                      <a:pt x="44" y="245"/>
                      <a:pt x="44" y="245"/>
                    </a:cubicBezTo>
                    <a:cubicBezTo>
                      <a:pt x="45" y="244"/>
                      <a:pt x="45" y="244"/>
                      <a:pt x="45" y="244"/>
                    </a:cubicBezTo>
                    <a:cubicBezTo>
                      <a:pt x="45" y="243"/>
                      <a:pt x="45" y="243"/>
                      <a:pt x="45" y="243"/>
                    </a:cubicBezTo>
                    <a:cubicBezTo>
                      <a:pt x="45" y="243"/>
                      <a:pt x="35" y="237"/>
                      <a:pt x="24" y="232"/>
                    </a:cubicBezTo>
                    <a:cubicBezTo>
                      <a:pt x="19" y="229"/>
                      <a:pt x="14" y="227"/>
                      <a:pt x="10" y="225"/>
                    </a:cubicBezTo>
                    <a:cubicBezTo>
                      <a:pt x="8" y="224"/>
                      <a:pt x="6" y="223"/>
                      <a:pt x="5" y="222"/>
                    </a:cubicBezTo>
                    <a:cubicBezTo>
                      <a:pt x="4" y="222"/>
                      <a:pt x="4" y="222"/>
                      <a:pt x="3" y="222"/>
                    </a:cubicBezTo>
                    <a:cubicBezTo>
                      <a:pt x="3" y="221"/>
                      <a:pt x="3" y="221"/>
                      <a:pt x="3" y="221"/>
                    </a:cubicBezTo>
                    <a:cubicBezTo>
                      <a:pt x="2" y="221"/>
                      <a:pt x="2" y="221"/>
                      <a:pt x="2" y="221"/>
                    </a:cubicBezTo>
                    <a:cubicBezTo>
                      <a:pt x="2" y="221"/>
                      <a:pt x="2" y="221"/>
                      <a:pt x="2" y="221"/>
                    </a:cubicBezTo>
                    <a:cubicBezTo>
                      <a:pt x="1" y="221"/>
                      <a:pt x="1" y="221"/>
                      <a:pt x="1" y="221"/>
                    </a:cubicBezTo>
                    <a:cubicBezTo>
                      <a:pt x="1" y="221"/>
                      <a:pt x="1" y="222"/>
                      <a:pt x="1" y="222"/>
                    </a:cubicBezTo>
                    <a:cubicBezTo>
                      <a:pt x="0" y="223"/>
                      <a:pt x="0" y="224"/>
                      <a:pt x="1" y="224"/>
                    </a:cubicBezTo>
                    <a:cubicBezTo>
                      <a:pt x="43" y="250"/>
                      <a:pt x="43" y="250"/>
                      <a:pt x="43" y="250"/>
                    </a:cubicBezTo>
                    <a:cubicBezTo>
                      <a:pt x="44" y="249"/>
                      <a:pt x="44" y="249"/>
                      <a:pt x="44" y="249"/>
                    </a:cubicBezTo>
                    <a:cubicBezTo>
                      <a:pt x="44" y="248"/>
                      <a:pt x="44" y="248"/>
                      <a:pt x="44" y="248"/>
                    </a:cubicBezTo>
                    <a:cubicBezTo>
                      <a:pt x="44" y="248"/>
                      <a:pt x="35" y="243"/>
                      <a:pt x="25" y="238"/>
                    </a:cubicBezTo>
                    <a:cubicBezTo>
                      <a:pt x="20" y="236"/>
                      <a:pt x="15" y="233"/>
                      <a:pt x="11" y="232"/>
                    </a:cubicBezTo>
                    <a:cubicBezTo>
                      <a:pt x="9" y="231"/>
                      <a:pt x="7" y="230"/>
                      <a:pt x="6" y="230"/>
                    </a:cubicBezTo>
                    <a:cubicBezTo>
                      <a:pt x="5" y="229"/>
                      <a:pt x="5" y="229"/>
                      <a:pt x="4" y="229"/>
                    </a:cubicBezTo>
                    <a:cubicBezTo>
                      <a:pt x="4" y="229"/>
                      <a:pt x="4" y="229"/>
                      <a:pt x="4" y="229"/>
                    </a:cubicBezTo>
                    <a:cubicBezTo>
                      <a:pt x="4" y="229"/>
                      <a:pt x="4" y="229"/>
                      <a:pt x="3" y="229"/>
                    </a:cubicBezTo>
                    <a:cubicBezTo>
                      <a:pt x="3" y="229"/>
                      <a:pt x="3" y="229"/>
                      <a:pt x="3" y="229"/>
                    </a:cubicBezTo>
                    <a:cubicBezTo>
                      <a:pt x="3" y="229"/>
                      <a:pt x="2" y="229"/>
                      <a:pt x="2" y="229"/>
                    </a:cubicBezTo>
                    <a:cubicBezTo>
                      <a:pt x="3" y="230"/>
                      <a:pt x="3" y="230"/>
                      <a:pt x="3" y="230"/>
                    </a:cubicBezTo>
                    <a:cubicBezTo>
                      <a:pt x="2" y="229"/>
                      <a:pt x="2" y="229"/>
                      <a:pt x="2" y="229"/>
                    </a:cubicBezTo>
                    <a:cubicBezTo>
                      <a:pt x="2" y="230"/>
                      <a:pt x="2" y="230"/>
                      <a:pt x="2" y="230"/>
                    </a:cubicBezTo>
                    <a:cubicBezTo>
                      <a:pt x="2" y="231"/>
                      <a:pt x="2" y="231"/>
                      <a:pt x="2" y="231"/>
                    </a:cubicBezTo>
                    <a:cubicBezTo>
                      <a:pt x="3" y="232"/>
                      <a:pt x="3" y="232"/>
                      <a:pt x="3" y="232"/>
                    </a:cubicBezTo>
                    <a:cubicBezTo>
                      <a:pt x="3" y="232"/>
                      <a:pt x="4" y="233"/>
                      <a:pt x="5" y="234"/>
                    </a:cubicBezTo>
                    <a:cubicBezTo>
                      <a:pt x="10" y="237"/>
                      <a:pt x="20" y="242"/>
                      <a:pt x="28" y="247"/>
                    </a:cubicBezTo>
                    <a:cubicBezTo>
                      <a:pt x="33" y="250"/>
                      <a:pt x="36" y="252"/>
                      <a:pt x="39" y="254"/>
                    </a:cubicBezTo>
                    <a:cubicBezTo>
                      <a:pt x="41" y="255"/>
                      <a:pt x="42" y="256"/>
                      <a:pt x="43" y="256"/>
                    </a:cubicBezTo>
                    <a:cubicBezTo>
                      <a:pt x="43" y="256"/>
                      <a:pt x="43" y="257"/>
                      <a:pt x="43" y="257"/>
                    </a:cubicBezTo>
                    <a:cubicBezTo>
                      <a:pt x="44" y="257"/>
                      <a:pt x="44" y="257"/>
                      <a:pt x="44" y="257"/>
                    </a:cubicBezTo>
                    <a:cubicBezTo>
                      <a:pt x="44" y="257"/>
                      <a:pt x="44" y="257"/>
                      <a:pt x="44" y="257"/>
                    </a:cubicBezTo>
                    <a:cubicBezTo>
                      <a:pt x="44" y="256"/>
                      <a:pt x="44" y="256"/>
                      <a:pt x="44" y="256"/>
                    </a:cubicBezTo>
                    <a:cubicBezTo>
                      <a:pt x="43" y="257"/>
                      <a:pt x="43" y="257"/>
                      <a:pt x="43" y="257"/>
                    </a:cubicBezTo>
                    <a:cubicBezTo>
                      <a:pt x="44" y="257"/>
                      <a:pt x="44" y="257"/>
                      <a:pt x="44" y="257"/>
                    </a:cubicBezTo>
                    <a:cubicBezTo>
                      <a:pt x="44" y="256"/>
                      <a:pt x="44" y="256"/>
                      <a:pt x="44" y="256"/>
                    </a:cubicBezTo>
                    <a:cubicBezTo>
                      <a:pt x="43" y="257"/>
                      <a:pt x="43" y="257"/>
                      <a:pt x="43" y="257"/>
                    </a:cubicBezTo>
                    <a:cubicBezTo>
                      <a:pt x="45" y="256"/>
                      <a:pt x="45" y="256"/>
                      <a:pt x="45" y="256"/>
                    </a:cubicBezTo>
                    <a:cubicBezTo>
                      <a:pt x="43" y="256"/>
                      <a:pt x="43" y="256"/>
                      <a:pt x="43" y="256"/>
                    </a:cubicBezTo>
                    <a:cubicBezTo>
                      <a:pt x="43" y="256"/>
                      <a:pt x="43" y="257"/>
                      <a:pt x="43" y="257"/>
                    </a:cubicBezTo>
                    <a:cubicBezTo>
                      <a:pt x="45" y="256"/>
                      <a:pt x="45" y="256"/>
                      <a:pt x="45" y="256"/>
                    </a:cubicBezTo>
                    <a:cubicBezTo>
                      <a:pt x="43" y="256"/>
                      <a:pt x="43" y="256"/>
                      <a:pt x="43" y="256"/>
                    </a:cubicBezTo>
                    <a:cubicBezTo>
                      <a:pt x="45" y="256"/>
                      <a:pt x="45" y="256"/>
                      <a:pt x="45" y="256"/>
                    </a:cubicBezTo>
                    <a:cubicBezTo>
                      <a:pt x="43" y="255"/>
                      <a:pt x="43" y="255"/>
                      <a:pt x="43" y="255"/>
                    </a:cubicBezTo>
                    <a:cubicBezTo>
                      <a:pt x="43" y="256"/>
                      <a:pt x="43" y="256"/>
                      <a:pt x="43" y="256"/>
                    </a:cubicBezTo>
                    <a:cubicBezTo>
                      <a:pt x="45" y="256"/>
                      <a:pt x="45" y="256"/>
                      <a:pt x="45" y="256"/>
                    </a:cubicBezTo>
                    <a:cubicBezTo>
                      <a:pt x="43" y="255"/>
                      <a:pt x="43" y="255"/>
                      <a:pt x="43" y="255"/>
                    </a:cubicBezTo>
                    <a:cubicBezTo>
                      <a:pt x="45" y="256"/>
                      <a:pt x="45" y="256"/>
                      <a:pt x="45" y="256"/>
                    </a:cubicBezTo>
                    <a:cubicBezTo>
                      <a:pt x="45" y="255"/>
                      <a:pt x="45" y="255"/>
                      <a:pt x="45" y="255"/>
                    </a:cubicBezTo>
                    <a:cubicBezTo>
                      <a:pt x="3" y="235"/>
                      <a:pt x="3" y="235"/>
                      <a:pt x="3" y="235"/>
                    </a:cubicBezTo>
                    <a:cubicBezTo>
                      <a:pt x="2" y="235"/>
                      <a:pt x="2" y="235"/>
                      <a:pt x="1" y="236"/>
                    </a:cubicBezTo>
                    <a:cubicBezTo>
                      <a:pt x="1" y="236"/>
                      <a:pt x="1" y="237"/>
                      <a:pt x="2" y="237"/>
                    </a:cubicBezTo>
                    <a:cubicBezTo>
                      <a:pt x="2" y="237"/>
                      <a:pt x="4" y="239"/>
                      <a:pt x="8" y="241"/>
                    </a:cubicBezTo>
                    <a:cubicBezTo>
                      <a:pt x="14" y="245"/>
                      <a:pt x="22" y="250"/>
                      <a:pt x="30" y="254"/>
                    </a:cubicBezTo>
                    <a:cubicBezTo>
                      <a:pt x="33" y="257"/>
                      <a:pt x="36" y="259"/>
                      <a:pt x="39" y="260"/>
                    </a:cubicBezTo>
                    <a:cubicBezTo>
                      <a:pt x="40" y="261"/>
                      <a:pt x="41" y="261"/>
                      <a:pt x="41" y="262"/>
                    </a:cubicBezTo>
                    <a:cubicBezTo>
                      <a:pt x="42" y="262"/>
                      <a:pt x="42" y="262"/>
                      <a:pt x="42" y="262"/>
                    </a:cubicBezTo>
                    <a:cubicBezTo>
                      <a:pt x="42" y="262"/>
                      <a:pt x="42" y="262"/>
                      <a:pt x="42" y="262"/>
                    </a:cubicBezTo>
                    <a:cubicBezTo>
                      <a:pt x="42" y="262"/>
                      <a:pt x="42" y="262"/>
                      <a:pt x="42" y="262"/>
                    </a:cubicBezTo>
                    <a:cubicBezTo>
                      <a:pt x="42" y="262"/>
                      <a:pt x="42" y="262"/>
                      <a:pt x="42" y="262"/>
                    </a:cubicBezTo>
                    <a:cubicBezTo>
                      <a:pt x="42" y="262"/>
                      <a:pt x="42" y="262"/>
                      <a:pt x="42" y="262"/>
                    </a:cubicBezTo>
                    <a:cubicBezTo>
                      <a:pt x="42" y="262"/>
                      <a:pt x="42" y="262"/>
                      <a:pt x="42" y="262"/>
                    </a:cubicBezTo>
                    <a:cubicBezTo>
                      <a:pt x="42" y="262"/>
                      <a:pt x="42" y="262"/>
                      <a:pt x="42" y="262"/>
                    </a:cubicBezTo>
                    <a:cubicBezTo>
                      <a:pt x="43" y="262"/>
                      <a:pt x="43" y="262"/>
                      <a:pt x="43" y="262"/>
                    </a:cubicBezTo>
                    <a:cubicBezTo>
                      <a:pt x="42" y="262"/>
                      <a:pt x="42" y="262"/>
                      <a:pt x="42" y="262"/>
                    </a:cubicBezTo>
                    <a:cubicBezTo>
                      <a:pt x="42" y="262"/>
                      <a:pt x="42" y="262"/>
                      <a:pt x="42" y="262"/>
                    </a:cubicBezTo>
                    <a:cubicBezTo>
                      <a:pt x="43" y="262"/>
                      <a:pt x="43" y="262"/>
                      <a:pt x="43" y="262"/>
                    </a:cubicBezTo>
                    <a:cubicBezTo>
                      <a:pt x="42" y="262"/>
                      <a:pt x="42" y="262"/>
                      <a:pt x="42" y="262"/>
                    </a:cubicBezTo>
                    <a:cubicBezTo>
                      <a:pt x="43" y="262"/>
                      <a:pt x="43" y="262"/>
                      <a:pt x="43" y="262"/>
                    </a:cubicBezTo>
                    <a:cubicBezTo>
                      <a:pt x="42" y="262"/>
                      <a:pt x="42" y="262"/>
                      <a:pt x="42" y="262"/>
                    </a:cubicBezTo>
                    <a:cubicBezTo>
                      <a:pt x="42" y="262"/>
                      <a:pt x="42" y="262"/>
                      <a:pt x="42" y="262"/>
                    </a:cubicBezTo>
                    <a:cubicBezTo>
                      <a:pt x="43" y="262"/>
                      <a:pt x="43" y="262"/>
                      <a:pt x="43" y="262"/>
                    </a:cubicBezTo>
                    <a:cubicBezTo>
                      <a:pt x="42" y="262"/>
                      <a:pt x="42" y="262"/>
                      <a:pt x="42" y="262"/>
                    </a:cubicBezTo>
                    <a:cubicBezTo>
                      <a:pt x="43" y="262"/>
                      <a:pt x="43" y="262"/>
                      <a:pt x="43" y="262"/>
                    </a:cubicBezTo>
                    <a:cubicBezTo>
                      <a:pt x="42" y="261"/>
                      <a:pt x="42" y="261"/>
                      <a:pt x="42" y="261"/>
                    </a:cubicBezTo>
                    <a:cubicBezTo>
                      <a:pt x="42" y="262"/>
                      <a:pt x="42" y="262"/>
                      <a:pt x="42" y="262"/>
                    </a:cubicBezTo>
                    <a:cubicBezTo>
                      <a:pt x="43" y="262"/>
                      <a:pt x="43" y="262"/>
                      <a:pt x="43" y="262"/>
                    </a:cubicBezTo>
                    <a:cubicBezTo>
                      <a:pt x="42" y="261"/>
                      <a:pt x="42" y="261"/>
                      <a:pt x="42" y="261"/>
                    </a:cubicBezTo>
                    <a:cubicBezTo>
                      <a:pt x="43" y="262"/>
                      <a:pt x="43" y="262"/>
                      <a:pt x="43" y="262"/>
                    </a:cubicBezTo>
                    <a:cubicBezTo>
                      <a:pt x="44" y="260"/>
                      <a:pt x="44" y="260"/>
                      <a:pt x="44" y="260"/>
                    </a:cubicBezTo>
                    <a:cubicBezTo>
                      <a:pt x="4" y="243"/>
                      <a:pt x="4" y="243"/>
                      <a:pt x="4" y="243"/>
                    </a:cubicBezTo>
                    <a:cubicBezTo>
                      <a:pt x="4" y="243"/>
                      <a:pt x="3" y="243"/>
                      <a:pt x="3" y="243"/>
                    </a:cubicBezTo>
                    <a:cubicBezTo>
                      <a:pt x="2" y="244"/>
                      <a:pt x="2" y="245"/>
                      <a:pt x="3" y="245"/>
                    </a:cubicBezTo>
                    <a:cubicBezTo>
                      <a:pt x="43" y="270"/>
                      <a:pt x="43" y="270"/>
                      <a:pt x="43" y="270"/>
                    </a:cubicBezTo>
                    <a:cubicBezTo>
                      <a:pt x="44" y="269"/>
                      <a:pt x="44" y="269"/>
                      <a:pt x="44" y="269"/>
                    </a:cubicBezTo>
                    <a:cubicBezTo>
                      <a:pt x="45" y="268"/>
                      <a:pt x="45" y="268"/>
                      <a:pt x="45" y="268"/>
                    </a:cubicBezTo>
                    <a:cubicBezTo>
                      <a:pt x="45" y="268"/>
                      <a:pt x="35" y="263"/>
                      <a:pt x="25" y="258"/>
                    </a:cubicBezTo>
                    <a:cubicBezTo>
                      <a:pt x="20" y="256"/>
                      <a:pt x="15" y="253"/>
                      <a:pt x="11" y="251"/>
                    </a:cubicBezTo>
                    <a:cubicBezTo>
                      <a:pt x="9" y="251"/>
                      <a:pt x="7" y="250"/>
                      <a:pt x="5" y="249"/>
                    </a:cubicBezTo>
                    <a:cubicBezTo>
                      <a:pt x="5" y="249"/>
                      <a:pt x="4" y="249"/>
                      <a:pt x="4" y="249"/>
                    </a:cubicBezTo>
                    <a:cubicBezTo>
                      <a:pt x="3" y="248"/>
                      <a:pt x="3" y="248"/>
                      <a:pt x="2" y="248"/>
                    </a:cubicBezTo>
                    <a:cubicBezTo>
                      <a:pt x="2" y="248"/>
                      <a:pt x="2" y="248"/>
                      <a:pt x="2" y="248"/>
                    </a:cubicBezTo>
                    <a:cubicBezTo>
                      <a:pt x="2" y="248"/>
                      <a:pt x="1" y="249"/>
                      <a:pt x="1" y="249"/>
                    </a:cubicBezTo>
                    <a:cubicBezTo>
                      <a:pt x="1" y="249"/>
                      <a:pt x="1" y="250"/>
                      <a:pt x="1" y="250"/>
                    </a:cubicBezTo>
                    <a:cubicBezTo>
                      <a:pt x="1" y="251"/>
                      <a:pt x="1" y="251"/>
                      <a:pt x="2" y="251"/>
                    </a:cubicBezTo>
                    <a:cubicBezTo>
                      <a:pt x="2" y="251"/>
                      <a:pt x="4" y="253"/>
                      <a:pt x="8" y="255"/>
                    </a:cubicBezTo>
                    <a:cubicBezTo>
                      <a:pt x="14" y="259"/>
                      <a:pt x="23" y="264"/>
                      <a:pt x="31" y="269"/>
                    </a:cubicBezTo>
                    <a:cubicBezTo>
                      <a:pt x="35" y="271"/>
                      <a:pt x="38" y="273"/>
                      <a:pt x="40" y="275"/>
                    </a:cubicBezTo>
                    <a:cubicBezTo>
                      <a:pt x="42" y="275"/>
                      <a:pt x="43" y="276"/>
                      <a:pt x="43" y="277"/>
                    </a:cubicBezTo>
                    <a:cubicBezTo>
                      <a:pt x="44" y="277"/>
                      <a:pt x="44" y="277"/>
                      <a:pt x="44" y="277"/>
                    </a:cubicBezTo>
                    <a:cubicBezTo>
                      <a:pt x="44" y="277"/>
                      <a:pt x="44" y="277"/>
                      <a:pt x="44" y="277"/>
                    </a:cubicBezTo>
                    <a:cubicBezTo>
                      <a:pt x="44" y="277"/>
                      <a:pt x="44" y="277"/>
                      <a:pt x="44" y="277"/>
                    </a:cubicBezTo>
                    <a:cubicBezTo>
                      <a:pt x="44" y="277"/>
                      <a:pt x="44" y="277"/>
                      <a:pt x="44" y="277"/>
                    </a:cubicBezTo>
                    <a:cubicBezTo>
                      <a:pt x="44" y="277"/>
                      <a:pt x="44" y="277"/>
                      <a:pt x="44" y="277"/>
                    </a:cubicBezTo>
                    <a:cubicBezTo>
                      <a:pt x="44" y="277"/>
                      <a:pt x="44" y="277"/>
                      <a:pt x="44" y="277"/>
                    </a:cubicBezTo>
                    <a:cubicBezTo>
                      <a:pt x="44" y="277"/>
                      <a:pt x="44" y="277"/>
                      <a:pt x="44" y="277"/>
                    </a:cubicBezTo>
                    <a:cubicBezTo>
                      <a:pt x="45" y="276"/>
                      <a:pt x="45" y="276"/>
                      <a:pt x="45" y="276"/>
                    </a:cubicBezTo>
                    <a:cubicBezTo>
                      <a:pt x="44" y="276"/>
                      <a:pt x="44" y="276"/>
                      <a:pt x="44" y="276"/>
                    </a:cubicBezTo>
                    <a:cubicBezTo>
                      <a:pt x="44" y="277"/>
                      <a:pt x="44" y="277"/>
                      <a:pt x="44" y="277"/>
                    </a:cubicBezTo>
                    <a:cubicBezTo>
                      <a:pt x="45" y="276"/>
                      <a:pt x="45" y="276"/>
                      <a:pt x="45" y="276"/>
                    </a:cubicBezTo>
                    <a:cubicBezTo>
                      <a:pt x="44" y="276"/>
                      <a:pt x="44" y="276"/>
                      <a:pt x="44" y="276"/>
                    </a:cubicBezTo>
                    <a:cubicBezTo>
                      <a:pt x="45" y="276"/>
                      <a:pt x="45" y="276"/>
                      <a:pt x="45" y="276"/>
                    </a:cubicBezTo>
                    <a:cubicBezTo>
                      <a:pt x="44" y="276"/>
                      <a:pt x="44" y="276"/>
                      <a:pt x="44" y="276"/>
                    </a:cubicBezTo>
                    <a:cubicBezTo>
                      <a:pt x="44" y="276"/>
                      <a:pt x="44" y="276"/>
                      <a:pt x="44" y="276"/>
                    </a:cubicBezTo>
                    <a:cubicBezTo>
                      <a:pt x="45" y="276"/>
                      <a:pt x="45" y="276"/>
                      <a:pt x="45" y="276"/>
                    </a:cubicBezTo>
                    <a:cubicBezTo>
                      <a:pt x="44" y="276"/>
                      <a:pt x="44" y="276"/>
                      <a:pt x="44" y="276"/>
                    </a:cubicBezTo>
                    <a:cubicBezTo>
                      <a:pt x="45" y="277"/>
                      <a:pt x="45" y="277"/>
                      <a:pt x="45" y="277"/>
                    </a:cubicBezTo>
                    <a:cubicBezTo>
                      <a:pt x="46" y="275"/>
                      <a:pt x="46" y="275"/>
                      <a:pt x="46" y="275"/>
                    </a:cubicBezTo>
                    <a:cubicBezTo>
                      <a:pt x="3" y="256"/>
                      <a:pt x="3" y="256"/>
                      <a:pt x="3" y="256"/>
                    </a:cubicBezTo>
                    <a:cubicBezTo>
                      <a:pt x="2" y="256"/>
                      <a:pt x="1" y="256"/>
                      <a:pt x="1" y="257"/>
                    </a:cubicBezTo>
                    <a:cubicBezTo>
                      <a:pt x="1" y="257"/>
                      <a:pt x="1" y="258"/>
                      <a:pt x="2" y="259"/>
                    </a:cubicBezTo>
                    <a:cubicBezTo>
                      <a:pt x="2" y="259"/>
                      <a:pt x="4" y="260"/>
                      <a:pt x="8" y="262"/>
                    </a:cubicBezTo>
                    <a:cubicBezTo>
                      <a:pt x="14" y="266"/>
                      <a:pt x="22" y="271"/>
                      <a:pt x="30" y="276"/>
                    </a:cubicBezTo>
                    <a:cubicBezTo>
                      <a:pt x="33" y="278"/>
                      <a:pt x="36" y="280"/>
                      <a:pt x="39" y="281"/>
                    </a:cubicBezTo>
                    <a:cubicBezTo>
                      <a:pt x="40" y="282"/>
                      <a:pt x="41" y="283"/>
                      <a:pt x="41" y="283"/>
                    </a:cubicBezTo>
                    <a:cubicBezTo>
                      <a:pt x="42" y="284"/>
                      <a:pt x="42" y="284"/>
                      <a:pt x="42" y="284"/>
                    </a:cubicBezTo>
                    <a:cubicBezTo>
                      <a:pt x="42" y="284"/>
                      <a:pt x="42" y="284"/>
                      <a:pt x="42" y="284"/>
                    </a:cubicBezTo>
                    <a:cubicBezTo>
                      <a:pt x="42" y="283"/>
                      <a:pt x="42" y="283"/>
                      <a:pt x="42" y="283"/>
                    </a:cubicBezTo>
                    <a:cubicBezTo>
                      <a:pt x="42" y="284"/>
                      <a:pt x="42" y="284"/>
                      <a:pt x="42" y="284"/>
                    </a:cubicBezTo>
                    <a:cubicBezTo>
                      <a:pt x="42" y="284"/>
                      <a:pt x="42" y="284"/>
                      <a:pt x="42" y="284"/>
                    </a:cubicBezTo>
                    <a:cubicBezTo>
                      <a:pt x="42" y="283"/>
                      <a:pt x="42" y="283"/>
                      <a:pt x="42" y="283"/>
                    </a:cubicBezTo>
                    <a:cubicBezTo>
                      <a:pt x="42" y="284"/>
                      <a:pt x="42" y="284"/>
                      <a:pt x="42" y="284"/>
                    </a:cubicBezTo>
                    <a:cubicBezTo>
                      <a:pt x="43" y="283"/>
                      <a:pt x="43" y="283"/>
                      <a:pt x="43" y="283"/>
                    </a:cubicBezTo>
                    <a:cubicBezTo>
                      <a:pt x="42" y="283"/>
                      <a:pt x="42" y="283"/>
                      <a:pt x="42" y="283"/>
                    </a:cubicBezTo>
                    <a:cubicBezTo>
                      <a:pt x="42" y="283"/>
                      <a:pt x="42" y="284"/>
                      <a:pt x="42" y="284"/>
                    </a:cubicBezTo>
                    <a:cubicBezTo>
                      <a:pt x="43" y="283"/>
                      <a:pt x="43" y="283"/>
                      <a:pt x="43" y="283"/>
                    </a:cubicBezTo>
                    <a:cubicBezTo>
                      <a:pt x="42" y="283"/>
                      <a:pt x="42" y="283"/>
                      <a:pt x="42" y="283"/>
                    </a:cubicBezTo>
                    <a:cubicBezTo>
                      <a:pt x="43" y="283"/>
                      <a:pt x="43" y="283"/>
                      <a:pt x="43" y="283"/>
                    </a:cubicBezTo>
                    <a:cubicBezTo>
                      <a:pt x="42" y="282"/>
                      <a:pt x="42" y="282"/>
                      <a:pt x="42" y="282"/>
                    </a:cubicBezTo>
                    <a:cubicBezTo>
                      <a:pt x="42" y="283"/>
                      <a:pt x="42" y="283"/>
                      <a:pt x="42" y="283"/>
                    </a:cubicBezTo>
                    <a:cubicBezTo>
                      <a:pt x="43" y="283"/>
                      <a:pt x="43" y="283"/>
                      <a:pt x="43" y="283"/>
                    </a:cubicBezTo>
                    <a:cubicBezTo>
                      <a:pt x="42" y="282"/>
                      <a:pt x="42" y="282"/>
                      <a:pt x="42" y="282"/>
                    </a:cubicBezTo>
                    <a:cubicBezTo>
                      <a:pt x="43" y="283"/>
                      <a:pt x="43" y="283"/>
                      <a:pt x="43" y="283"/>
                    </a:cubicBezTo>
                    <a:cubicBezTo>
                      <a:pt x="42" y="282"/>
                      <a:pt x="42" y="282"/>
                      <a:pt x="42" y="282"/>
                    </a:cubicBezTo>
                    <a:cubicBezTo>
                      <a:pt x="43" y="283"/>
                      <a:pt x="43" y="283"/>
                      <a:pt x="43" y="283"/>
                    </a:cubicBezTo>
                    <a:cubicBezTo>
                      <a:pt x="43" y="282"/>
                      <a:pt x="43" y="282"/>
                      <a:pt x="43" y="282"/>
                    </a:cubicBezTo>
                    <a:cubicBezTo>
                      <a:pt x="43" y="282"/>
                      <a:pt x="42" y="282"/>
                      <a:pt x="42" y="282"/>
                    </a:cubicBezTo>
                    <a:cubicBezTo>
                      <a:pt x="43" y="283"/>
                      <a:pt x="43" y="283"/>
                      <a:pt x="43" y="283"/>
                    </a:cubicBezTo>
                    <a:cubicBezTo>
                      <a:pt x="43" y="282"/>
                      <a:pt x="43" y="282"/>
                      <a:pt x="43" y="282"/>
                    </a:cubicBezTo>
                    <a:cubicBezTo>
                      <a:pt x="43" y="283"/>
                      <a:pt x="43" y="283"/>
                      <a:pt x="43" y="283"/>
                    </a:cubicBezTo>
                    <a:cubicBezTo>
                      <a:pt x="43" y="282"/>
                      <a:pt x="43" y="282"/>
                      <a:pt x="43" y="282"/>
                    </a:cubicBezTo>
                    <a:cubicBezTo>
                      <a:pt x="43" y="282"/>
                      <a:pt x="43" y="282"/>
                      <a:pt x="43" y="282"/>
                    </a:cubicBezTo>
                    <a:cubicBezTo>
                      <a:pt x="43" y="283"/>
                      <a:pt x="43" y="283"/>
                      <a:pt x="43" y="283"/>
                    </a:cubicBezTo>
                    <a:cubicBezTo>
                      <a:pt x="43" y="282"/>
                      <a:pt x="43" y="282"/>
                      <a:pt x="43" y="282"/>
                    </a:cubicBezTo>
                    <a:cubicBezTo>
                      <a:pt x="43" y="283"/>
                      <a:pt x="43" y="283"/>
                      <a:pt x="43" y="283"/>
                    </a:cubicBezTo>
                    <a:cubicBezTo>
                      <a:pt x="43" y="282"/>
                      <a:pt x="43" y="282"/>
                      <a:pt x="43" y="282"/>
                    </a:cubicBezTo>
                    <a:cubicBezTo>
                      <a:pt x="43" y="282"/>
                      <a:pt x="43" y="282"/>
                      <a:pt x="43" y="282"/>
                    </a:cubicBezTo>
                    <a:cubicBezTo>
                      <a:pt x="43" y="283"/>
                      <a:pt x="43" y="283"/>
                      <a:pt x="43" y="283"/>
                    </a:cubicBezTo>
                    <a:cubicBezTo>
                      <a:pt x="43" y="282"/>
                      <a:pt x="43" y="282"/>
                      <a:pt x="43" y="282"/>
                    </a:cubicBezTo>
                    <a:cubicBezTo>
                      <a:pt x="43" y="282"/>
                      <a:pt x="43" y="282"/>
                      <a:pt x="43" y="282"/>
                    </a:cubicBezTo>
                    <a:cubicBezTo>
                      <a:pt x="43" y="281"/>
                      <a:pt x="42" y="281"/>
                      <a:pt x="41" y="281"/>
                    </a:cubicBezTo>
                    <a:cubicBezTo>
                      <a:pt x="36" y="279"/>
                      <a:pt x="27" y="275"/>
                      <a:pt x="19" y="271"/>
                    </a:cubicBezTo>
                    <a:cubicBezTo>
                      <a:pt x="11" y="267"/>
                      <a:pt x="4" y="264"/>
                      <a:pt x="4" y="264"/>
                    </a:cubicBezTo>
                    <a:cubicBezTo>
                      <a:pt x="3" y="264"/>
                      <a:pt x="2" y="264"/>
                      <a:pt x="2" y="265"/>
                    </a:cubicBezTo>
                    <a:cubicBezTo>
                      <a:pt x="2" y="266"/>
                      <a:pt x="2" y="266"/>
                      <a:pt x="2" y="267"/>
                    </a:cubicBezTo>
                    <a:cubicBezTo>
                      <a:pt x="44" y="293"/>
                      <a:pt x="44" y="293"/>
                      <a:pt x="44" y="293"/>
                    </a:cubicBezTo>
                    <a:cubicBezTo>
                      <a:pt x="45" y="292"/>
                      <a:pt x="45" y="292"/>
                      <a:pt x="45" y="292"/>
                    </a:cubicBezTo>
                    <a:cubicBezTo>
                      <a:pt x="44" y="291"/>
                      <a:pt x="44" y="291"/>
                      <a:pt x="44" y="291"/>
                    </a:cubicBezTo>
                    <a:cubicBezTo>
                      <a:pt x="45" y="292"/>
                      <a:pt x="45" y="292"/>
                      <a:pt x="45" y="292"/>
                    </a:cubicBezTo>
                    <a:cubicBezTo>
                      <a:pt x="44" y="290"/>
                      <a:pt x="44" y="290"/>
                      <a:pt x="44" y="290"/>
                    </a:cubicBezTo>
                    <a:cubicBezTo>
                      <a:pt x="44" y="290"/>
                      <a:pt x="44" y="290"/>
                      <a:pt x="44" y="291"/>
                    </a:cubicBezTo>
                    <a:cubicBezTo>
                      <a:pt x="45" y="292"/>
                      <a:pt x="45" y="292"/>
                      <a:pt x="45" y="292"/>
                    </a:cubicBezTo>
                    <a:cubicBezTo>
                      <a:pt x="44" y="290"/>
                      <a:pt x="44" y="290"/>
                      <a:pt x="44" y="290"/>
                    </a:cubicBezTo>
                    <a:cubicBezTo>
                      <a:pt x="45" y="291"/>
                      <a:pt x="45" y="291"/>
                      <a:pt x="45" y="291"/>
                    </a:cubicBezTo>
                    <a:cubicBezTo>
                      <a:pt x="45" y="290"/>
                      <a:pt x="45" y="290"/>
                      <a:pt x="45" y="290"/>
                    </a:cubicBezTo>
                    <a:cubicBezTo>
                      <a:pt x="44" y="290"/>
                      <a:pt x="44" y="290"/>
                      <a:pt x="44" y="290"/>
                    </a:cubicBezTo>
                    <a:cubicBezTo>
                      <a:pt x="45" y="291"/>
                      <a:pt x="45" y="291"/>
                      <a:pt x="45" y="291"/>
                    </a:cubicBezTo>
                    <a:cubicBezTo>
                      <a:pt x="45" y="290"/>
                      <a:pt x="45" y="290"/>
                      <a:pt x="45" y="290"/>
                    </a:cubicBezTo>
                    <a:cubicBezTo>
                      <a:pt x="45" y="290"/>
                      <a:pt x="45" y="290"/>
                      <a:pt x="45" y="290"/>
                    </a:cubicBezTo>
                    <a:cubicBezTo>
                      <a:pt x="45" y="290"/>
                      <a:pt x="45" y="290"/>
                      <a:pt x="45" y="290"/>
                    </a:cubicBezTo>
                    <a:cubicBezTo>
                      <a:pt x="45" y="290"/>
                      <a:pt x="45" y="290"/>
                      <a:pt x="45" y="290"/>
                    </a:cubicBezTo>
                    <a:cubicBezTo>
                      <a:pt x="45" y="290"/>
                      <a:pt x="45" y="290"/>
                      <a:pt x="45" y="290"/>
                    </a:cubicBezTo>
                    <a:cubicBezTo>
                      <a:pt x="45" y="290"/>
                      <a:pt x="45" y="290"/>
                      <a:pt x="45" y="290"/>
                    </a:cubicBezTo>
                    <a:cubicBezTo>
                      <a:pt x="45" y="290"/>
                      <a:pt x="44" y="290"/>
                      <a:pt x="42" y="289"/>
                    </a:cubicBezTo>
                    <a:cubicBezTo>
                      <a:pt x="37" y="287"/>
                      <a:pt x="28" y="282"/>
                      <a:pt x="19" y="278"/>
                    </a:cubicBezTo>
                    <a:cubicBezTo>
                      <a:pt x="15" y="276"/>
                      <a:pt x="11" y="274"/>
                      <a:pt x="8" y="273"/>
                    </a:cubicBezTo>
                    <a:cubicBezTo>
                      <a:pt x="5" y="271"/>
                      <a:pt x="3" y="270"/>
                      <a:pt x="3" y="270"/>
                    </a:cubicBezTo>
                    <a:cubicBezTo>
                      <a:pt x="3" y="270"/>
                      <a:pt x="2" y="270"/>
                      <a:pt x="1" y="271"/>
                    </a:cubicBezTo>
                    <a:cubicBezTo>
                      <a:pt x="1" y="272"/>
                      <a:pt x="1" y="272"/>
                      <a:pt x="2" y="273"/>
                    </a:cubicBezTo>
                    <a:cubicBezTo>
                      <a:pt x="44" y="299"/>
                      <a:pt x="44" y="299"/>
                      <a:pt x="44" y="299"/>
                    </a:cubicBezTo>
                    <a:cubicBezTo>
                      <a:pt x="45" y="298"/>
                      <a:pt x="45" y="298"/>
                      <a:pt x="45" y="298"/>
                    </a:cubicBezTo>
                    <a:cubicBezTo>
                      <a:pt x="44" y="297"/>
                      <a:pt x="44" y="297"/>
                      <a:pt x="44" y="297"/>
                    </a:cubicBezTo>
                    <a:cubicBezTo>
                      <a:pt x="45" y="298"/>
                      <a:pt x="45" y="298"/>
                      <a:pt x="45" y="298"/>
                    </a:cubicBezTo>
                    <a:cubicBezTo>
                      <a:pt x="45" y="297"/>
                      <a:pt x="45" y="297"/>
                      <a:pt x="45" y="297"/>
                    </a:cubicBezTo>
                    <a:cubicBezTo>
                      <a:pt x="44" y="297"/>
                      <a:pt x="44" y="297"/>
                      <a:pt x="44" y="297"/>
                    </a:cubicBezTo>
                    <a:cubicBezTo>
                      <a:pt x="45" y="298"/>
                      <a:pt x="45" y="298"/>
                      <a:pt x="45" y="298"/>
                    </a:cubicBezTo>
                    <a:cubicBezTo>
                      <a:pt x="45" y="297"/>
                      <a:pt x="45" y="297"/>
                      <a:pt x="45" y="297"/>
                    </a:cubicBezTo>
                    <a:cubicBezTo>
                      <a:pt x="45" y="298"/>
                      <a:pt x="45" y="298"/>
                      <a:pt x="45" y="298"/>
                    </a:cubicBezTo>
                    <a:cubicBezTo>
                      <a:pt x="45" y="297"/>
                      <a:pt x="45" y="297"/>
                      <a:pt x="45" y="297"/>
                    </a:cubicBezTo>
                    <a:cubicBezTo>
                      <a:pt x="45" y="297"/>
                      <a:pt x="45" y="297"/>
                      <a:pt x="45" y="297"/>
                    </a:cubicBezTo>
                    <a:cubicBezTo>
                      <a:pt x="45" y="298"/>
                      <a:pt x="45" y="298"/>
                      <a:pt x="45" y="298"/>
                    </a:cubicBezTo>
                    <a:cubicBezTo>
                      <a:pt x="45" y="297"/>
                      <a:pt x="45" y="297"/>
                      <a:pt x="45" y="297"/>
                    </a:cubicBezTo>
                    <a:cubicBezTo>
                      <a:pt x="45" y="298"/>
                      <a:pt x="45" y="298"/>
                      <a:pt x="45" y="298"/>
                    </a:cubicBezTo>
                    <a:cubicBezTo>
                      <a:pt x="46" y="297"/>
                      <a:pt x="46" y="297"/>
                      <a:pt x="46" y="297"/>
                    </a:cubicBezTo>
                    <a:cubicBezTo>
                      <a:pt x="45" y="297"/>
                      <a:pt x="45" y="297"/>
                      <a:pt x="45" y="297"/>
                    </a:cubicBezTo>
                    <a:cubicBezTo>
                      <a:pt x="45" y="298"/>
                      <a:pt x="45" y="298"/>
                      <a:pt x="45" y="298"/>
                    </a:cubicBezTo>
                    <a:cubicBezTo>
                      <a:pt x="46" y="297"/>
                      <a:pt x="46" y="297"/>
                      <a:pt x="46" y="297"/>
                    </a:cubicBezTo>
                    <a:cubicBezTo>
                      <a:pt x="45" y="297"/>
                      <a:pt x="45" y="297"/>
                      <a:pt x="45" y="297"/>
                    </a:cubicBezTo>
                    <a:cubicBezTo>
                      <a:pt x="45" y="297"/>
                      <a:pt x="44" y="296"/>
                      <a:pt x="43" y="295"/>
                    </a:cubicBezTo>
                    <a:cubicBezTo>
                      <a:pt x="38" y="293"/>
                      <a:pt x="28" y="288"/>
                      <a:pt x="20" y="284"/>
                    </a:cubicBezTo>
                    <a:cubicBezTo>
                      <a:pt x="15" y="282"/>
                      <a:pt x="11" y="280"/>
                      <a:pt x="8" y="278"/>
                    </a:cubicBezTo>
                    <a:cubicBezTo>
                      <a:pt x="7" y="277"/>
                      <a:pt x="5" y="277"/>
                      <a:pt x="4" y="276"/>
                    </a:cubicBezTo>
                    <a:cubicBezTo>
                      <a:pt x="4" y="276"/>
                      <a:pt x="3" y="276"/>
                      <a:pt x="3" y="276"/>
                    </a:cubicBezTo>
                    <a:cubicBezTo>
                      <a:pt x="3" y="276"/>
                      <a:pt x="3" y="276"/>
                      <a:pt x="3" y="276"/>
                    </a:cubicBezTo>
                    <a:cubicBezTo>
                      <a:pt x="2" y="276"/>
                      <a:pt x="2" y="276"/>
                      <a:pt x="2" y="276"/>
                    </a:cubicBezTo>
                    <a:cubicBezTo>
                      <a:pt x="2" y="276"/>
                      <a:pt x="2" y="276"/>
                      <a:pt x="2" y="276"/>
                    </a:cubicBezTo>
                    <a:cubicBezTo>
                      <a:pt x="1" y="276"/>
                      <a:pt x="1" y="276"/>
                      <a:pt x="1" y="276"/>
                    </a:cubicBezTo>
                    <a:cubicBezTo>
                      <a:pt x="2" y="277"/>
                      <a:pt x="2" y="277"/>
                      <a:pt x="2" y="277"/>
                    </a:cubicBezTo>
                    <a:cubicBezTo>
                      <a:pt x="1" y="276"/>
                      <a:pt x="1" y="276"/>
                      <a:pt x="1" y="276"/>
                    </a:cubicBezTo>
                    <a:cubicBezTo>
                      <a:pt x="0" y="277"/>
                      <a:pt x="0" y="277"/>
                      <a:pt x="0" y="277"/>
                    </a:cubicBezTo>
                    <a:cubicBezTo>
                      <a:pt x="1" y="278"/>
                      <a:pt x="1" y="278"/>
                      <a:pt x="1" y="278"/>
                    </a:cubicBezTo>
                    <a:cubicBezTo>
                      <a:pt x="1" y="279"/>
                      <a:pt x="2" y="279"/>
                      <a:pt x="2" y="279"/>
                    </a:cubicBezTo>
                    <a:cubicBezTo>
                      <a:pt x="4" y="281"/>
                      <a:pt x="7" y="283"/>
                      <a:pt x="11" y="286"/>
                    </a:cubicBezTo>
                    <a:cubicBezTo>
                      <a:pt x="18" y="289"/>
                      <a:pt x="26" y="294"/>
                      <a:pt x="32" y="298"/>
                    </a:cubicBezTo>
                    <a:cubicBezTo>
                      <a:pt x="36" y="300"/>
                      <a:pt x="38" y="302"/>
                      <a:pt x="40" y="303"/>
                    </a:cubicBezTo>
                    <a:cubicBezTo>
                      <a:pt x="41" y="303"/>
                      <a:pt x="42" y="304"/>
                      <a:pt x="43" y="304"/>
                    </a:cubicBezTo>
                    <a:cubicBezTo>
                      <a:pt x="43" y="305"/>
                      <a:pt x="43" y="305"/>
                      <a:pt x="43" y="305"/>
                    </a:cubicBezTo>
                    <a:cubicBezTo>
                      <a:pt x="43" y="305"/>
                      <a:pt x="43" y="305"/>
                      <a:pt x="43" y="305"/>
                    </a:cubicBezTo>
                    <a:cubicBezTo>
                      <a:pt x="43" y="305"/>
                      <a:pt x="43" y="305"/>
                      <a:pt x="43" y="305"/>
                    </a:cubicBezTo>
                    <a:cubicBezTo>
                      <a:pt x="43" y="305"/>
                      <a:pt x="43" y="305"/>
                      <a:pt x="43" y="305"/>
                    </a:cubicBezTo>
                    <a:cubicBezTo>
                      <a:pt x="43" y="305"/>
                      <a:pt x="43" y="305"/>
                      <a:pt x="43" y="305"/>
                    </a:cubicBezTo>
                    <a:cubicBezTo>
                      <a:pt x="43" y="305"/>
                      <a:pt x="43" y="305"/>
                      <a:pt x="43" y="305"/>
                    </a:cubicBezTo>
                    <a:cubicBezTo>
                      <a:pt x="43" y="305"/>
                      <a:pt x="43" y="305"/>
                      <a:pt x="43" y="305"/>
                    </a:cubicBezTo>
                    <a:cubicBezTo>
                      <a:pt x="44" y="304"/>
                      <a:pt x="44" y="304"/>
                      <a:pt x="44" y="304"/>
                    </a:cubicBezTo>
                    <a:cubicBezTo>
                      <a:pt x="43" y="305"/>
                      <a:pt x="43" y="305"/>
                      <a:pt x="43" y="305"/>
                    </a:cubicBezTo>
                    <a:cubicBezTo>
                      <a:pt x="43" y="305"/>
                      <a:pt x="43" y="305"/>
                      <a:pt x="43" y="305"/>
                    </a:cubicBezTo>
                    <a:cubicBezTo>
                      <a:pt x="44" y="304"/>
                      <a:pt x="44" y="304"/>
                      <a:pt x="44" y="304"/>
                    </a:cubicBezTo>
                    <a:cubicBezTo>
                      <a:pt x="43" y="305"/>
                      <a:pt x="43" y="305"/>
                      <a:pt x="43" y="305"/>
                    </a:cubicBezTo>
                    <a:cubicBezTo>
                      <a:pt x="44" y="304"/>
                      <a:pt x="44" y="304"/>
                      <a:pt x="44" y="304"/>
                    </a:cubicBezTo>
                    <a:cubicBezTo>
                      <a:pt x="43" y="304"/>
                      <a:pt x="43" y="304"/>
                      <a:pt x="43" y="304"/>
                    </a:cubicBezTo>
                    <a:cubicBezTo>
                      <a:pt x="43" y="304"/>
                      <a:pt x="43" y="305"/>
                      <a:pt x="43" y="305"/>
                    </a:cubicBezTo>
                    <a:cubicBezTo>
                      <a:pt x="44" y="304"/>
                      <a:pt x="44" y="304"/>
                      <a:pt x="44" y="304"/>
                    </a:cubicBezTo>
                    <a:cubicBezTo>
                      <a:pt x="43" y="304"/>
                      <a:pt x="43" y="304"/>
                      <a:pt x="43" y="304"/>
                    </a:cubicBezTo>
                    <a:cubicBezTo>
                      <a:pt x="45" y="304"/>
                      <a:pt x="45" y="304"/>
                      <a:pt x="45" y="304"/>
                    </a:cubicBezTo>
                    <a:cubicBezTo>
                      <a:pt x="43" y="303"/>
                      <a:pt x="43" y="303"/>
                      <a:pt x="43" y="303"/>
                    </a:cubicBezTo>
                    <a:cubicBezTo>
                      <a:pt x="45" y="304"/>
                      <a:pt x="45" y="304"/>
                      <a:pt x="45" y="304"/>
                    </a:cubicBezTo>
                    <a:cubicBezTo>
                      <a:pt x="44" y="302"/>
                      <a:pt x="44" y="302"/>
                      <a:pt x="44" y="302"/>
                    </a:cubicBezTo>
                    <a:cubicBezTo>
                      <a:pt x="44" y="302"/>
                      <a:pt x="44" y="303"/>
                      <a:pt x="43" y="303"/>
                    </a:cubicBezTo>
                    <a:cubicBezTo>
                      <a:pt x="45" y="304"/>
                      <a:pt x="45" y="304"/>
                      <a:pt x="45" y="304"/>
                    </a:cubicBezTo>
                    <a:cubicBezTo>
                      <a:pt x="44" y="302"/>
                      <a:pt x="44" y="302"/>
                      <a:pt x="44" y="302"/>
                    </a:cubicBezTo>
                    <a:cubicBezTo>
                      <a:pt x="44" y="304"/>
                      <a:pt x="44" y="304"/>
                      <a:pt x="44" y="304"/>
                    </a:cubicBezTo>
                    <a:cubicBezTo>
                      <a:pt x="44" y="302"/>
                      <a:pt x="44" y="302"/>
                      <a:pt x="44" y="302"/>
                    </a:cubicBezTo>
                    <a:cubicBezTo>
                      <a:pt x="44" y="302"/>
                      <a:pt x="44" y="302"/>
                      <a:pt x="44" y="302"/>
                    </a:cubicBezTo>
                    <a:cubicBezTo>
                      <a:pt x="44" y="304"/>
                      <a:pt x="44" y="304"/>
                      <a:pt x="44" y="304"/>
                    </a:cubicBezTo>
                    <a:cubicBezTo>
                      <a:pt x="44" y="302"/>
                      <a:pt x="44" y="302"/>
                      <a:pt x="44" y="302"/>
                    </a:cubicBezTo>
                    <a:cubicBezTo>
                      <a:pt x="44" y="303"/>
                      <a:pt x="44" y="303"/>
                      <a:pt x="44" y="303"/>
                    </a:cubicBezTo>
                    <a:cubicBezTo>
                      <a:pt x="45" y="302"/>
                      <a:pt x="45" y="302"/>
                      <a:pt x="45" y="302"/>
                    </a:cubicBezTo>
                    <a:cubicBezTo>
                      <a:pt x="44" y="302"/>
                      <a:pt x="44" y="302"/>
                      <a:pt x="44" y="302"/>
                    </a:cubicBezTo>
                    <a:cubicBezTo>
                      <a:pt x="44" y="303"/>
                      <a:pt x="44" y="303"/>
                      <a:pt x="44" y="303"/>
                    </a:cubicBezTo>
                    <a:cubicBezTo>
                      <a:pt x="45" y="302"/>
                      <a:pt x="45" y="302"/>
                      <a:pt x="45" y="302"/>
                    </a:cubicBezTo>
                    <a:cubicBezTo>
                      <a:pt x="45" y="302"/>
                      <a:pt x="45" y="302"/>
                      <a:pt x="45" y="302"/>
                    </a:cubicBezTo>
                    <a:cubicBezTo>
                      <a:pt x="44" y="302"/>
                      <a:pt x="43" y="302"/>
                      <a:pt x="42" y="301"/>
                    </a:cubicBezTo>
                    <a:cubicBezTo>
                      <a:pt x="37" y="299"/>
                      <a:pt x="27" y="294"/>
                      <a:pt x="19" y="290"/>
                    </a:cubicBezTo>
                    <a:cubicBezTo>
                      <a:pt x="10" y="286"/>
                      <a:pt x="3" y="283"/>
                      <a:pt x="3" y="283"/>
                    </a:cubicBezTo>
                    <a:cubicBezTo>
                      <a:pt x="2" y="282"/>
                      <a:pt x="1" y="283"/>
                      <a:pt x="1" y="283"/>
                    </a:cubicBezTo>
                    <a:cubicBezTo>
                      <a:pt x="0" y="284"/>
                      <a:pt x="1" y="285"/>
                      <a:pt x="1" y="285"/>
                    </a:cubicBezTo>
                    <a:cubicBezTo>
                      <a:pt x="1" y="285"/>
                      <a:pt x="4" y="287"/>
                      <a:pt x="8" y="289"/>
                    </a:cubicBezTo>
                    <a:cubicBezTo>
                      <a:pt x="14" y="293"/>
                      <a:pt x="23" y="298"/>
                      <a:pt x="30" y="303"/>
                    </a:cubicBezTo>
                    <a:cubicBezTo>
                      <a:pt x="34" y="305"/>
                      <a:pt x="37" y="307"/>
                      <a:pt x="40" y="309"/>
                    </a:cubicBezTo>
                    <a:cubicBezTo>
                      <a:pt x="41" y="310"/>
                      <a:pt x="42" y="310"/>
                      <a:pt x="42" y="311"/>
                    </a:cubicBezTo>
                    <a:cubicBezTo>
                      <a:pt x="43" y="311"/>
                      <a:pt x="43" y="311"/>
                      <a:pt x="43" y="311"/>
                    </a:cubicBezTo>
                    <a:cubicBezTo>
                      <a:pt x="43" y="311"/>
                      <a:pt x="43" y="311"/>
                      <a:pt x="43" y="311"/>
                    </a:cubicBezTo>
                    <a:cubicBezTo>
                      <a:pt x="44" y="311"/>
                      <a:pt x="44" y="311"/>
                      <a:pt x="44" y="311"/>
                    </a:cubicBezTo>
                    <a:cubicBezTo>
                      <a:pt x="43" y="311"/>
                      <a:pt x="43" y="311"/>
                      <a:pt x="43" y="311"/>
                    </a:cubicBezTo>
                    <a:cubicBezTo>
                      <a:pt x="43" y="311"/>
                      <a:pt x="43" y="311"/>
                      <a:pt x="43" y="311"/>
                    </a:cubicBezTo>
                    <a:cubicBezTo>
                      <a:pt x="44" y="311"/>
                      <a:pt x="44" y="311"/>
                      <a:pt x="44" y="311"/>
                    </a:cubicBezTo>
                    <a:cubicBezTo>
                      <a:pt x="43" y="311"/>
                      <a:pt x="43" y="311"/>
                      <a:pt x="43" y="311"/>
                    </a:cubicBezTo>
                    <a:cubicBezTo>
                      <a:pt x="44" y="310"/>
                      <a:pt x="44" y="310"/>
                      <a:pt x="44" y="310"/>
                    </a:cubicBezTo>
                    <a:cubicBezTo>
                      <a:pt x="43" y="311"/>
                      <a:pt x="43" y="311"/>
                      <a:pt x="43" y="311"/>
                    </a:cubicBezTo>
                    <a:cubicBezTo>
                      <a:pt x="43" y="311"/>
                      <a:pt x="43" y="311"/>
                      <a:pt x="43" y="311"/>
                    </a:cubicBezTo>
                    <a:cubicBezTo>
                      <a:pt x="44" y="310"/>
                      <a:pt x="44" y="310"/>
                      <a:pt x="44" y="310"/>
                    </a:cubicBezTo>
                    <a:cubicBezTo>
                      <a:pt x="43" y="311"/>
                      <a:pt x="43" y="311"/>
                      <a:pt x="43" y="311"/>
                    </a:cubicBezTo>
                    <a:cubicBezTo>
                      <a:pt x="44" y="310"/>
                      <a:pt x="44" y="310"/>
                      <a:pt x="44" y="310"/>
                    </a:cubicBezTo>
                    <a:cubicBezTo>
                      <a:pt x="43" y="310"/>
                      <a:pt x="43" y="310"/>
                      <a:pt x="43" y="310"/>
                    </a:cubicBezTo>
                    <a:cubicBezTo>
                      <a:pt x="43" y="311"/>
                      <a:pt x="43" y="311"/>
                      <a:pt x="43" y="311"/>
                    </a:cubicBezTo>
                    <a:cubicBezTo>
                      <a:pt x="44" y="310"/>
                      <a:pt x="44" y="310"/>
                      <a:pt x="44" y="310"/>
                    </a:cubicBezTo>
                    <a:cubicBezTo>
                      <a:pt x="43" y="310"/>
                      <a:pt x="43" y="310"/>
                      <a:pt x="43" y="310"/>
                    </a:cubicBezTo>
                    <a:cubicBezTo>
                      <a:pt x="44" y="310"/>
                      <a:pt x="44" y="310"/>
                      <a:pt x="44" y="310"/>
                    </a:cubicBezTo>
                    <a:cubicBezTo>
                      <a:pt x="45" y="309"/>
                      <a:pt x="45" y="309"/>
                      <a:pt x="45" y="309"/>
                    </a:cubicBezTo>
                    <a:cubicBezTo>
                      <a:pt x="4" y="288"/>
                      <a:pt x="4" y="288"/>
                      <a:pt x="4" y="288"/>
                    </a:cubicBezTo>
                    <a:cubicBezTo>
                      <a:pt x="3" y="288"/>
                      <a:pt x="3" y="288"/>
                      <a:pt x="2" y="289"/>
                    </a:cubicBezTo>
                    <a:cubicBezTo>
                      <a:pt x="2" y="290"/>
                      <a:pt x="2" y="290"/>
                      <a:pt x="3" y="291"/>
                    </a:cubicBezTo>
                    <a:cubicBezTo>
                      <a:pt x="42" y="316"/>
                      <a:pt x="42" y="316"/>
                      <a:pt x="42" y="316"/>
                    </a:cubicBezTo>
                    <a:cubicBezTo>
                      <a:pt x="43" y="314"/>
                      <a:pt x="43" y="314"/>
                      <a:pt x="43" y="314"/>
                    </a:cubicBezTo>
                    <a:cubicBezTo>
                      <a:pt x="42" y="314"/>
                      <a:pt x="42" y="314"/>
                      <a:pt x="42" y="314"/>
                    </a:cubicBezTo>
                    <a:cubicBezTo>
                      <a:pt x="43" y="314"/>
                      <a:pt x="43" y="314"/>
                      <a:pt x="43" y="314"/>
                    </a:cubicBezTo>
                    <a:cubicBezTo>
                      <a:pt x="43" y="313"/>
                      <a:pt x="43" y="313"/>
                      <a:pt x="43" y="313"/>
                    </a:cubicBezTo>
                    <a:cubicBezTo>
                      <a:pt x="42" y="314"/>
                      <a:pt x="42" y="314"/>
                      <a:pt x="42" y="314"/>
                    </a:cubicBezTo>
                    <a:cubicBezTo>
                      <a:pt x="43" y="314"/>
                      <a:pt x="43" y="314"/>
                      <a:pt x="43" y="314"/>
                    </a:cubicBezTo>
                    <a:cubicBezTo>
                      <a:pt x="43" y="313"/>
                      <a:pt x="43" y="313"/>
                      <a:pt x="43" y="313"/>
                    </a:cubicBezTo>
                    <a:cubicBezTo>
                      <a:pt x="43" y="314"/>
                      <a:pt x="43" y="314"/>
                      <a:pt x="43" y="314"/>
                    </a:cubicBezTo>
                    <a:cubicBezTo>
                      <a:pt x="43" y="313"/>
                      <a:pt x="43" y="313"/>
                      <a:pt x="43" y="313"/>
                    </a:cubicBezTo>
                    <a:cubicBezTo>
                      <a:pt x="43" y="313"/>
                      <a:pt x="43" y="313"/>
                      <a:pt x="43" y="313"/>
                    </a:cubicBezTo>
                    <a:cubicBezTo>
                      <a:pt x="43" y="314"/>
                      <a:pt x="43" y="314"/>
                      <a:pt x="43" y="314"/>
                    </a:cubicBezTo>
                    <a:cubicBezTo>
                      <a:pt x="43" y="313"/>
                      <a:pt x="43" y="313"/>
                      <a:pt x="43" y="313"/>
                    </a:cubicBezTo>
                    <a:cubicBezTo>
                      <a:pt x="43" y="314"/>
                      <a:pt x="43" y="314"/>
                      <a:pt x="43" y="314"/>
                    </a:cubicBezTo>
                    <a:cubicBezTo>
                      <a:pt x="43" y="313"/>
                      <a:pt x="43" y="313"/>
                      <a:pt x="43" y="313"/>
                    </a:cubicBezTo>
                    <a:cubicBezTo>
                      <a:pt x="43" y="313"/>
                      <a:pt x="43" y="313"/>
                      <a:pt x="43" y="313"/>
                    </a:cubicBezTo>
                    <a:cubicBezTo>
                      <a:pt x="43" y="314"/>
                      <a:pt x="43" y="314"/>
                      <a:pt x="43" y="314"/>
                    </a:cubicBezTo>
                    <a:cubicBezTo>
                      <a:pt x="43" y="313"/>
                      <a:pt x="43" y="313"/>
                      <a:pt x="43" y="313"/>
                    </a:cubicBezTo>
                    <a:cubicBezTo>
                      <a:pt x="43" y="313"/>
                      <a:pt x="43" y="313"/>
                      <a:pt x="43" y="313"/>
                    </a:cubicBezTo>
                    <a:cubicBezTo>
                      <a:pt x="43" y="313"/>
                      <a:pt x="43" y="313"/>
                      <a:pt x="43" y="313"/>
                    </a:cubicBezTo>
                    <a:cubicBezTo>
                      <a:pt x="43" y="313"/>
                      <a:pt x="43" y="313"/>
                      <a:pt x="43" y="313"/>
                    </a:cubicBezTo>
                    <a:cubicBezTo>
                      <a:pt x="43" y="313"/>
                      <a:pt x="43" y="313"/>
                      <a:pt x="43" y="313"/>
                    </a:cubicBezTo>
                    <a:cubicBezTo>
                      <a:pt x="43" y="313"/>
                      <a:pt x="43" y="313"/>
                      <a:pt x="43" y="313"/>
                    </a:cubicBezTo>
                    <a:cubicBezTo>
                      <a:pt x="43" y="313"/>
                      <a:pt x="42" y="313"/>
                      <a:pt x="41" y="312"/>
                    </a:cubicBezTo>
                    <a:cubicBezTo>
                      <a:pt x="37" y="310"/>
                      <a:pt x="28" y="306"/>
                      <a:pt x="20" y="302"/>
                    </a:cubicBezTo>
                    <a:cubicBezTo>
                      <a:pt x="17" y="300"/>
                      <a:pt x="13" y="298"/>
                      <a:pt x="10" y="296"/>
                    </a:cubicBezTo>
                    <a:cubicBezTo>
                      <a:pt x="8" y="296"/>
                      <a:pt x="7" y="295"/>
                      <a:pt x="6" y="295"/>
                    </a:cubicBezTo>
                    <a:cubicBezTo>
                      <a:pt x="6" y="295"/>
                      <a:pt x="5" y="294"/>
                      <a:pt x="5" y="294"/>
                    </a:cubicBezTo>
                    <a:cubicBezTo>
                      <a:pt x="4" y="294"/>
                      <a:pt x="4" y="294"/>
                      <a:pt x="4" y="294"/>
                    </a:cubicBezTo>
                    <a:cubicBezTo>
                      <a:pt x="3" y="294"/>
                      <a:pt x="3" y="294"/>
                      <a:pt x="3" y="294"/>
                    </a:cubicBezTo>
                    <a:cubicBezTo>
                      <a:pt x="3" y="294"/>
                      <a:pt x="2" y="295"/>
                      <a:pt x="2" y="295"/>
                    </a:cubicBezTo>
                    <a:cubicBezTo>
                      <a:pt x="2" y="296"/>
                      <a:pt x="2" y="297"/>
                      <a:pt x="3" y="297"/>
                    </a:cubicBezTo>
                    <a:cubicBezTo>
                      <a:pt x="44" y="323"/>
                      <a:pt x="44" y="323"/>
                      <a:pt x="44" y="323"/>
                    </a:cubicBezTo>
                    <a:cubicBezTo>
                      <a:pt x="45" y="322"/>
                      <a:pt x="45" y="322"/>
                      <a:pt x="45" y="322"/>
                    </a:cubicBezTo>
                    <a:cubicBezTo>
                      <a:pt x="46" y="320"/>
                      <a:pt x="46" y="320"/>
                      <a:pt x="46" y="320"/>
                    </a:cubicBezTo>
                    <a:cubicBezTo>
                      <a:pt x="46" y="320"/>
                      <a:pt x="35" y="315"/>
                      <a:pt x="25" y="310"/>
                    </a:cubicBezTo>
                    <a:cubicBezTo>
                      <a:pt x="19" y="308"/>
                      <a:pt x="14" y="305"/>
                      <a:pt x="10" y="304"/>
                    </a:cubicBezTo>
                    <a:cubicBezTo>
                      <a:pt x="8" y="303"/>
                      <a:pt x="6" y="302"/>
                      <a:pt x="5" y="301"/>
                    </a:cubicBezTo>
                    <a:cubicBezTo>
                      <a:pt x="4" y="301"/>
                      <a:pt x="3" y="301"/>
                      <a:pt x="3" y="301"/>
                    </a:cubicBezTo>
                    <a:cubicBezTo>
                      <a:pt x="2" y="300"/>
                      <a:pt x="2" y="300"/>
                      <a:pt x="2" y="300"/>
                    </a:cubicBezTo>
                    <a:cubicBezTo>
                      <a:pt x="2" y="300"/>
                      <a:pt x="2" y="300"/>
                      <a:pt x="2" y="300"/>
                    </a:cubicBezTo>
                    <a:cubicBezTo>
                      <a:pt x="1" y="300"/>
                      <a:pt x="1" y="300"/>
                      <a:pt x="1" y="300"/>
                    </a:cubicBezTo>
                    <a:cubicBezTo>
                      <a:pt x="1" y="300"/>
                      <a:pt x="1" y="301"/>
                      <a:pt x="0" y="301"/>
                    </a:cubicBezTo>
                    <a:cubicBezTo>
                      <a:pt x="2" y="302"/>
                      <a:pt x="2" y="302"/>
                      <a:pt x="2" y="302"/>
                    </a:cubicBezTo>
                    <a:cubicBezTo>
                      <a:pt x="0" y="301"/>
                      <a:pt x="0" y="301"/>
                      <a:pt x="0" y="301"/>
                    </a:cubicBezTo>
                    <a:cubicBezTo>
                      <a:pt x="0" y="302"/>
                      <a:pt x="0" y="302"/>
                      <a:pt x="0" y="302"/>
                    </a:cubicBezTo>
                    <a:cubicBezTo>
                      <a:pt x="0" y="302"/>
                      <a:pt x="0" y="303"/>
                      <a:pt x="0" y="303"/>
                    </a:cubicBezTo>
                    <a:cubicBezTo>
                      <a:pt x="1" y="303"/>
                      <a:pt x="1" y="303"/>
                      <a:pt x="1" y="304"/>
                    </a:cubicBezTo>
                    <a:cubicBezTo>
                      <a:pt x="3" y="305"/>
                      <a:pt x="6" y="307"/>
                      <a:pt x="11" y="310"/>
                    </a:cubicBezTo>
                    <a:cubicBezTo>
                      <a:pt x="23" y="318"/>
                      <a:pt x="43" y="330"/>
                      <a:pt x="43" y="330"/>
                    </a:cubicBezTo>
                    <a:cubicBezTo>
                      <a:pt x="44" y="328"/>
                      <a:pt x="44" y="328"/>
                      <a:pt x="44" y="328"/>
                    </a:cubicBezTo>
                    <a:cubicBezTo>
                      <a:pt x="45" y="327"/>
                      <a:pt x="45" y="327"/>
                      <a:pt x="45" y="327"/>
                    </a:cubicBezTo>
                    <a:cubicBezTo>
                      <a:pt x="4" y="309"/>
                      <a:pt x="4" y="309"/>
                      <a:pt x="4" y="309"/>
                    </a:cubicBezTo>
                    <a:cubicBezTo>
                      <a:pt x="3" y="308"/>
                      <a:pt x="2" y="309"/>
                      <a:pt x="2" y="309"/>
                    </a:cubicBezTo>
                    <a:cubicBezTo>
                      <a:pt x="2" y="310"/>
                      <a:pt x="2" y="311"/>
                      <a:pt x="3" y="311"/>
                    </a:cubicBezTo>
                    <a:cubicBezTo>
                      <a:pt x="45" y="338"/>
                      <a:pt x="45" y="338"/>
                      <a:pt x="45" y="338"/>
                    </a:cubicBezTo>
                    <a:cubicBezTo>
                      <a:pt x="45" y="336"/>
                      <a:pt x="45" y="336"/>
                      <a:pt x="45" y="336"/>
                    </a:cubicBezTo>
                    <a:cubicBezTo>
                      <a:pt x="44" y="335"/>
                      <a:pt x="44" y="335"/>
                      <a:pt x="44" y="335"/>
                    </a:cubicBezTo>
                    <a:cubicBezTo>
                      <a:pt x="45" y="336"/>
                      <a:pt x="45" y="336"/>
                      <a:pt x="45" y="336"/>
                    </a:cubicBezTo>
                    <a:cubicBezTo>
                      <a:pt x="45" y="335"/>
                      <a:pt x="45" y="335"/>
                      <a:pt x="45" y="335"/>
                    </a:cubicBezTo>
                    <a:cubicBezTo>
                      <a:pt x="45" y="335"/>
                      <a:pt x="45" y="335"/>
                      <a:pt x="44" y="335"/>
                    </a:cubicBezTo>
                    <a:cubicBezTo>
                      <a:pt x="45" y="336"/>
                      <a:pt x="45" y="336"/>
                      <a:pt x="45" y="336"/>
                    </a:cubicBezTo>
                    <a:cubicBezTo>
                      <a:pt x="45" y="335"/>
                      <a:pt x="45" y="335"/>
                      <a:pt x="45" y="335"/>
                    </a:cubicBezTo>
                    <a:cubicBezTo>
                      <a:pt x="45" y="336"/>
                      <a:pt x="45" y="336"/>
                      <a:pt x="45" y="336"/>
                    </a:cubicBezTo>
                    <a:cubicBezTo>
                      <a:pt x="46" y="335"/>
                      <a:pt x="46" y="335"/>
                      <a:pt x="46" y="335"/>
                    </a:cubicBezTo>
                    <a:cubicBezTo>
                      <a:pt x="45" y="335"/>
                      <a:pt x="45" y="335"/>
                      <a:pt x="45" y="335"/>
                    </a:cubicBezTo>
                    <a:cubicBezTo>
                      <a:pt x="45" y="336"/>
                      <a:pt x="45" y="336"/>
                      <a:pt x="45" y="336"/>
                    </a:cubicBezTo>
                    <a:cubicBezTo>
                      <a:pt x="46" y="335"/>
                      <a:pt x="46" y="335"/>
                      <a:pt x="46" y="335"/>
                    </a:cubicBezTo>
                    <a:cubicBezTo>
                      <a:pt x="46" y="335"/>
                      <a:pt x="46" y="335"/>
                      <a:pt x="46" y="335"/>
                    </a:cubicBezTo>
                    <a:cubicBezTo>
                      <a:pt x="46" y="335"/>
                      <a:pt x="46" y="335"/>
                      <a:pt x="46" y="335"/>
                    </a:cubicBezTo>
                    <a:cubicBezTo>
                      <a:pt x="46" y="335"/>
                      <a:pt x="46" y="335"/>
                      <a:pt x="46" y="335"/>
                    </a:cubicBezTo>
                    <a:cubicBezTo>
                      <a:pt x="46" y="335"/>
                      <a:pt x="46" y="335"/>
                      <a:pt x="46" y="335"/>
                    </a:cubicBezTo>
                    <a:cubicBezTo>
                      <a:pt x="46" y="335"/>
                      <a:pt x="46" y="335"/>
                      <a:pt x="46" y="335"/>
                    </a:cubicBezTo>
                    <a:cubicBezTo>
                      <a:pt x="46" y="335"/>
                      <a:pt x="45" y="334"/>
                      <a:pt x="43" y="334"/>
                    </a:cubicBezTo>
                    <a:cubicBezTo>
                      <a:pt x="39" y="332"/>
                      <a:pt x="29" y="327"/>
                      <a:pt x="20" y="322"/>
                    </a:cubicBezTo>
                    <a:cubicBezTo>
                      <a:pt x="12" y="318"/>
                      <a:pt x="4" y="314"/>
                      <a:pt x="4" y="314"/>
                    </a:cubicBezTo>
                    <a:cubicBezTo>
                      <a:pt x="4" y="314"/>
                      <a:pt x="3" y="314"/>
                      <a:pt x="3" y="315"/>
                    </a:cubicBezTo>
                    <a:cubicBezTo>
                      <a:pt x="2" y="316"/>
                      <a:pt x="2" y="316"/>
                      <a:pt x="2" y="316"/>
                    </a:cubicBezTo>
                    <a:cubicBezTo>
                      <a:pt x="2" y="316"/>
                      <a:pt x="3" y="316"/>
                      <a:pt x="3" y="316"/>
                    </a:cubicBezTo>
                    <a:cubicBezTo>
                      <a:pt x="3" y="317"/>
                      <a:pt x="3" y="317"/>
                      <a:pt x="3" y="317"/>
                    </a:cubicBezTo>
                    <a:cubicBezTo>
                      <a:pt x="4" y="317"/>
                      <a:pt x="5" y="318"/>
                      <a:pt x="6" y="319"/>
                    </a:cubicBezTo>
                    <a:cubicBezTo>
                      <a:pt x="15" y="325"/>
                      <a:pt x="43" y="342"/>
                      <a:pt x="43" y="342"/>
                    </a:cubicBezTo>
                    <a:cubicBezTo>
                      <a:pt x="44" y="340"/>
                      <a:pt x="44" y="340"/>
                      <a:pt x="44" y="340"/>
                    </a:cubicBezTo>
                    <a:cubicBezTo>
                      <a:pt x="44" y="339"/>
                      <a:pt x="44" y="339"/>
                      <a:pt x="44" y="339"/>
                    </a:cubicBezTo>
                    <a:cubicBezTo>
                      <a:pt x="2" y="318"/>
                      <a:pt x="2" y="318"/>
                      <a:pt x="2" y="318"/>
                    </a:cubicBezTo>
                    <a:cubicBezTo>
                      <a:pt x="2" y="318"/>
                      <a:pt x="1" y="318"/>
                      <a:pt x="1" y="318"/>
                    </a:cubicBezTo>
                    <a:cubicBezTo>
                      <a:pt x="0" y="318"/>
                      <a:pt x="0" y="319"/>
                      <a:pt x="0" y="319"/>
                    </a:cubicBezTo>
                    <a:cubicBezTo>
                      <a:pt x="0" y="320"/>
                      <a:pt x="0" y="320"/>
                      <a:pt x="0" y="320"/>
                    </a:cubicBezTo>
                    <a:cubicBezTo>
                      <a:pt x="1" y="321"/>
                      <a:pt x="1" y="321"/>
                      <a:pt x="1" y="321"/>
                    </a:cubicBezTo>
                    <a:cubicBezTo>
                      <a:pt x="1" y="321"/>
                      <a:pt x="1" y="321"/>
                      <a:pt x="1" y="321"/>
                    </a:cubicBezTo>
                    <a:cubicBezTo>
                      <a:pt x="2" y="321"/>
                      <a:pt x="5" y="323"/>
                      <a:pt x="9" y="326"/>
                    </a:cubicBezTo>
                    <a:cubicBezTo>
                      <a:pt x="15" y="329"/>
                      <a:pt x="23" y="334"/>
                      <a:pt x="30" y="338"/>
                    </a:cubicBezTo>
                    <a:cubicBezTo>
                      <a:pt x="34" y="341"/>
                      <a:pt x="37" y="342"/>
                      <a:pt x="39" y="344"/>
                    </a:cubicBezTo>
                    <a:cubicBezTo>
                      <a:pt x="40" y="345"/>
                      <a:pt x="41" y="345"/>
                      <a:pt x="42" y="346"/>
                    </a:cubicBezTo>
                    <a:cubicBezTo>
                      <a:pt x="42" y="346"/>
                      <a:pt x="42" y="346"/>
                      <a:pt x="42" y="346"/>
                    </a:cubicBezTo>
                    <a:cubicBezTo>
                      <a:pt x="42" y="346"/>
                      <a:pt x="42" y="346"/>
                      <a:pt x="42" y="346"/>
                    </a:cubicBezTo>
                    <a:cubicBezTo>
                      <a:pt x="43" y="346"/>
                      <a:pt x="43" y="346"/>
                      <a:pt x="43" y="346"/>
                    </a:cubicBezTo>
                    <a:cubicBezTo>
                      <a:pt x="42" y="346"/>
                      <a:pt x="42" y="346"/>
                      <a:pt x="42" y="346"/>
                    </a:cubicBezTo>
                    <a:cubicBezTo>
                      <a:pt x="42" y="346"/>
                      <a:pt x="42" y="346"/>
                      <a:pt x="42" y="346"/>
                    </a:cubicBezTo>
                    <a:cubicBezTo>
                      <a:pt x="43" y="346"/>
                      <a:pt x="43" y="346"/>
                      <a:pt x="43" y="346"/>
                    </a:cubicBezTo>
                    <a:cubicBezTo>
                      <a:pt x="42" y="346"/>
                      <a:pt x="42" y="346"/>
                      <a:pt x="42" y="346"/>
                    </a:cubicBezTo>
                    <a:cubicBezTo>
                      <a:pt x="43" y="346"/>
                      <a:pt x="43" y="346"/>
                      <a:pt x="43" y="346"/>
                    </a:cubicBezTo>
                    <a:cubicBezTo>
                      <a:pt x="42" y="345"/>
                      <a:pt x="42" y="345"/>
                      <a:pt x="42" y="345"/>
                    </a:cubicBezTo>
                    <a:cubicBezTo>
                      <a:pt x="42" y="346"/>
                      <a:pt x="42" y="346"/>
                      <a:pt x="42" y="346"/>
                    </a:cubicBezTo>
                    <a:cubicBezTo>
                      <a:pt x="43" y="346"/>
                      <a:pt x="43" y="346"/>
                      <a:pt x="43" y="346"/>
                    </a:cubicBezTo>
                    <a:cubicBezTo>
                      <a:pt x="42" y="345"/>
                      <a:pt x="42" y="345"/>
                      <a:pt x="42" y="345"/>
                    </a:cubicBezTo>
                    <a:cubicBezTo>
                      <a:pt x="43" y="346"/>
                      <a:pt x="43" y="346"/>
                      <a:pt x="43" y="346"/>
                    </a:cubicBezTo>
                    <a:cubicBezTo>
                      <a:pt x="42" y="345"/>
                      <a:pt x="42" y="345"/>
                      <a:pt x="42" y="345"/>
                    </a:cubicBezTo>
                    <a:cubicBezTo>
                      <a:pt x="43" y="346"/>
                      <a:pt x="43" y="346"/>
                      <a:pt x="43" y="346"/>
                    </a:cubicBezTo>
                    <a:cubicBezTo>
                      <a:pt x="43" y="344"/>
                      <a:pt x="43" y="344"/>
                      <a:pt x="43" y="344"/>
                    </a:cubicBezTo>
                    <a:cubicBezTo>
                      <a:pt x="43" y="344"/>
                      <a:pt x="42" y="345"/>
                      <a:pt x="42" y="345"/>
                    </a:cubicBezTo>
                    <a:cubicBezTo>
                      <a:pt x="43" y="346"/>
                      <a:pt x="43" y="346"/>
                      <a:pt x="43" y="346"/>
                    </a:cubicBezTo>
                    <a:cubicBezTo>
                      <a:pt x="43" y="344"/>
                      <a:pt x="43" y="344"/>
                      <a:pt x="43" y="344"/>
                    </a:cubicBezTo>
                    <a:cubicBezTo>
                      <a:pt x="43" y="345"/>
                      <a:pt x="43" y="345"/>
                      <a:pt x="43" y="345"/>
                    </a:cubicBezTo>
                    <a:cubicBezTo>
                      <a:pt x="43" y="344"/>
                      <a:pt x="43" y="344"/>
                      <a:pt x="43" y="344"/>
                    </a:cubicBezTo>
                    <a:cubicBezTo>
                      <a:pt x="43" y="344"/>
                      <a:pt x="43" y="344"/>
                      <a:pt x="43" y="344"/>
                    </a:cubicBezTo>
                    <a:cubicBezTo>
                      <a:pt x="43" y="345"/>
                      <a:pt x="43" y="345"/>
                      <a:pt x="43" y="345"/>
                    </a:cubicBezTo>
                    <a:cubicBezTo>
                      <a:pt x="43" y="344"/>
                      <a:pt x="43" y="344"/>
                      <a:pt x="43" y="344"/>
                    </a:cubicBezTo>
                    <a:cubicBezTo>
                      <a:pt x="43" y="345"/>
                      <a:pt x="43" y="345"/>
                      <a:pt x="43" y="345"/>
                    </a:cubicBezTo>
                    <a:cubicBezTo>
                      <a:pt x="43" y="344"/>
                      <a:pt x="43" y="344"/>
                      <a:pt x="43" y="344"/>
                    </a:cubicBezTo>
                    <a:cubicBezTo>
                      <a:pt x="43" y="344"/>
                      <a:pt x="43" y="344"/>
                      <a:pt x="43" y="344"/>
                    </a:cubicBezTo>
                    <a:cubicBezTo>
                      <a:pt x="43" y="345"/>
                      <a:pt x="43" y="345"/>
                      <a:pt x="43" y="345"/>
                    </a:cubicBezTo>
                    <a:cubicBezTo>
                      <a:pt x="43" y="344"/>
                      <a:pt x="43" y="344"/>
                      <a:pt x="43" y="344"/>
                    </a:cubicBezTo>
                    <a:cubicBezTo>
                      <a:pt x="43" y="344"/>
                      <a:pt x="42" y="344"/>
                      <a:pt x="41" y="343"/>
                    </a:cubicBezTo>
                    <a:cubicBezTo>
                      <a:pt x="36" y="341"/>
                      <a:pt x="27" y="337"/>
                      <a:pt x="19" y="333"/>
                    </a:cubicBezTo>
                    <a:cubicBezTo>
                      <a:pt x="14" y="331"/>
                      <a:pt x="11" y="329"/>
                      <a:pt x="8" y="327"/>
                    </a:cubicBezTo>
                    <a:cubicBezTo>
                      <a:pt x="5" y="326"/>
                      <a:pt x="3" y="325"/>
                      <a:pt x="3" y="325"/>
                    </a:cubicBezTo>
                    <a:cubicBezTo>
                      <a:pt x="3" y="325"/>
                      <a:pt x="2" y="325"/>
                      <a:pt x="1" y="326"/>
                    </a:cubicBezTo>
                    <a:cubicBezTo>
                      <a:pt x="1" y="326"/>
                      <a:pt x="1" y="327"/>
                      <a:pt x="2" y="328"/>
                    </a:cubicBezTo>
                    <a:cubicBezTo>
                      <a:pt x="19" y="338"/>
                      <a:pt x="19" y="338"/>
                      <a:pt x="19" y="338"/>
                    </a:cubicBezTo>
                    <a:cubicBezTo>
                      <a:pt x="2" y="330"/>
                      <a:pt x="2" y="330"/>
                      <a:pt x="2" y="330"/>
                    </a:cubicBezTo>
                    <a:cubicBezTo>
                      <a:pt x="2" y="330"/>
                      <a:pt x="1" y="330"/>
                      <a:pt x="0" y="331"/>
                    </a:cubicBezTo>
                    <a:cubicBezTo>
                      <a:pt x="0" y="331"/>
                      <a:pt x="0" y="332"/>
                      <a:pt x="1" y="333"/>
                    </a:cubicBezTo>
                    <a:cubicBezTo>
                      <a:pt x="43" y="359"/>
                      <a:pt x="43" y="359"/>
                      <a:pt x="43" y="359"/>
                    </a:cubicBezTo>
                    <a:cubicBezTo>
                      <a:pt x="44" y="358"/>
                      <a:pt x="44" y="358"/>
                      <a:pt x="44" y="358"/>
                    </a:cubicBezTo>
                    <a:cubicBezTo>
                      <a:pt x="43" y="357"/>
                      <a:pt x="43" y="357"/>
                      <a:pt x="43" y="357"/>
                    </a:cubicBezTo>
                    <a:cubicBezTo>
                      <a:pt x="44" y="358"/>
                      <a:pt x="44" y="358"/>
                      <a:pt x="44" y="358"/>
                    </a:cubicBezTo>
                    <a:cubicBezTo>
                      <a:pt x="43" y="356"/>
                      <a:pt x="43" y="356"/>
                      <a:pt x="43" y="356"/>
                    </a:cubicBezTo>
                    <a:cubicBezTo>
                      <a:pt x="43" y="357"/>
                      <a:pt x="43" y="357"/>
                      <a:pt x="43" y="357"/>
                    </a:cubicBezTo>
                    <a:cubicBezTo>
                      <a:pt x="44" y="358"/>
                      <a:pt x="44" y="358"/>
                      <a:pt x="44" y="358"/>
                    </a:cubicBezTo>
                    <a:cubicBezTo>
                      <a:pt x="43" y="356"/>
                      <a:pt x="43" y="356"/>
                      <a:pt x="43" y="356"/>
                    </a:cubicBezTo>
                    <a:cubicBezTo>
                      <a:pt x="44" y="357"/>
                      <a:pt x="44" y="357"/>
                      <a:pt x="44" y="357"/>
                    </a:cubicBezTo>
                    <a:cubicBezTo>
                      <a:pt x="44" y="356"/>
                      <a:pt x="44" y="356"/>
                      <a:pt x="44" y="356"/>
                    </a:cubicBezTo>
                    <a:cubicBezTo>
                      <a:pt x="43" y="356"/>
                      <a:pt x="43" y="356"/>
                      <a:pt x="43" y="356"/>
                    </a:cubicBezTo>
                    <a:cubicBezTo>
                      <a:pt x="44" y="357"/>
                      <a:pt x="44" y="357"/>
                      <a:pt x="44" y="357"/>
                    </a:cubicBezTo>
                    <a:cubicBezTo>
                      <a:pt x="44" y="356"/>
                      <a:pt x="44" y="356"/>
                      <a:pt x="44" y="356"/>
                    </a:cubicBezTo>
                    <a:cubicBezTo>
                      <a:pt x="44" y="357"/>
                      <a:pt x="44" y="357"/>
                      <a:pt x="44" y="357"/>
                    </a:cubicBezTo>
                    <a:cubicBezTo>
                      <a:pt x="44" y="356"/>
                      <a:pt x="44" y="356"/>
                      <a:pt x="44" y="356"/>
                    </a:cubicBezTo>
                    <a:cubicBezTo>
                      <a:pt x="44" y="356"/>
                      <a:pt x="44" y="356"/>
                      <a:pt x="44" y="356"/>
                    </a:cubicBezTo>
                    <a:cubicBezTo>
                      <a:pt x="44" y="357"/>
                      <a:pt x="44" y="357"/>
                      <a:pt x="44" y="357"/>
                    </a:cubicBezTo>
                    <a:cubicBezTo>
                      <a:pt x="44" y="356"/>
                      <a:pt x="44" y="356"/>
                      <a:pt x="44" y="356"/>
                    </a:cubicBezTo>
                    <a:cubicBezTo>
                      <a:pt x="44" y="356"/>
                      <a:pt x="43" y="356"/>
                      <a:pt x="41" y="355"/>
                    </a:cubicBezTo>
                    <a:cubicBezTo>
                      <a:pt x="37" y="353"/>
                      <a:pt x="28" y="348"/>
                      <a:pt x="19" y="344"/>
                    </a:cubicBezTo>
                    <a:cubicBezTo>
                      <a:pt x="15" y="342"/>
                      <a:pt x="11" y="340"/>
                      <a:pt x="9" y="339"/>
                    </a:cubicBezTo>
                    <a:cubicBezTo>
                      <a:pt x="7" y="338"/>
                      <a:pt x="6" y="337"/>
                      <a:pt x="5" y="337"/>
                    </a:cubicBezTo>
                    <a:cubicBezTo>
                      <a:pt x="5" y="337"/>
                      <a:pt x="4" y="336"/>
                      <a:pt x="4" y="336"/>
                    </a:cubicBezTo>
                    <a:cubicBezTo>
                      <a:pt x="4" y="336"/>
                      <a:pt x="4" y="336"/>
                      <a:pt x="4" y="336"/>
                    </a:cubicBezTo>
                    <a:cubicBezTo>
                      <a:pt x="3" y="336"/>
                      <a:pt x="3" y="336"/>
                      <a:pt x="3" y="336"/>
                    </a:cubicBezTo>
                    <a:cubicBezTo>
                      <a:pt x="2" y="336"/>
                      <a:pt x="2" y="336"/>
                      <a:pt x="2" y="336"/>
                    </a:cubicBezTo>
                    <a:cubicBezTo>
                      <a:pt x="2" y="336"/>
                      <a:pt x="2" y="336"/>
                      <a:pt x="2" y="337"/>
                    </a:cubicBezTo>
                    <a:cubicBezTo>
                      <a:pt x="3" y="337"/>
                      <a:pt x="3" y="337"/>
                      <a:pt x="3" y="337"/>
                    </a:cubicBezTo>
                    <a:cubicBezTo>
                      <a:pt x="2" y="337"/>
                      <a:pt x="2" y="337"/>
                      <a:pt x="2" y="337"/>
                    </a:cubicBezTo>
                    <a:cubicBezTo>
                      <a:pt x="1" y="337"/>
                      <a:pt x="1" y="337"/>
                      <a:pt x="1" y="337"/>
                    </a:cubicBezTo>
                    <a:cubicBezTo>
                      <a:pt x="1" y="338"/>
                      <a:pt x="2" y="338"/>
                      <a:pt x="2" y="339"/>
                    </a:cubicBezTo>
                    <a:cubicBezTo>
                      <a:pt x="2" y="339"/>
                      <a:pt x="2" y="339"/>
                      <a:pt x="3" y="340"/>
                    </a:cubicBezTo>
                    <a:cubicBezTo>
                      <a:pt x="5" y="341"/>
                      <a:pt x="8" y="343"/>
                      <a:pt x="12" y="346"/>
                    </a:cubicBezTo>
                    <a:cubicBezTo>
                      <a:pt x="24" y="353"/>
                      <a:pt x="43" y="364"/>
                      <a:pt x="43" y="364"/>
                    </a:cubicBezTo>
                    <a:cubicBezTo>
                      <a:pt x="44" y="363"/>
                      <a:pt x="44" y="363"/>
                      <a:pt x="44" y="363"/>
                    </a:cubicBezTo>
                    <a:cubicBezTo>
                      <a:pt x="44" y="362"/>
                      <a:pt x="44" y="362"/>
                      <a:pt x="44" y="362"/>
                    </a:cubicBezTo>
                    <a:cubicBezTo>
                      <a:pt x="44" y="362"/>
                      <a:pt x="35" y="357"/>
                      <a:pt x="25" y="352"/>
                    </a:cubicBezTo>
                    <a:cubicBezTo>
                      <a:pt x="20" y="349"/>
                      <a:pt x="15" y="346"/>
                      <a:pt x="11" y="345"/>
                    </a:cubicBezTo>
                    <a:cubicBezTo>
                      <a:pt x="9" y="344"/>
                      <a:pt x="7" y="343"/>
                      <a:pt x="6" y="342"/>
                    </a:cubicBezTo>
                    <a:cubicBezTo>
                      <a:pt x="6" y="342"/>
                      <a:pt x="5" y="342"/>
                      <a:pt x="5" y="342"/>
                    </a:cubicBezTo>
                    <a:cubicBezTo>
                      <a:pt x="4" y="341"/>
                      <a:pt x="4" y="341"/>
                      <a:pt x="4" y="341"/>
                    </a:cubicBezTo>
                    <a:cubicBezTo>
                      <a:pt x="4" y="341"/>
                      <a:pt x="4" y="341"/>
                      <a:pt x="3" y="341"/>
                    </a:cubicBezTo>
                    <a:cubicBezTo>
                      <a:pt x="3" y="341"/>
                      <a:pt x="3" y="341"/>
                      <a:pt x="3" y="341"/>
                    </a:cubicBezTo>
                    <a:cubicBezTo>
                      <a:pt x="3" y="341"/>
                      <a:pt x="2" y="342"/>
                      <a:pt x="2" y="342"/>
                    </a:cubicBezTo>
                    <a:cubicBezTo>
                      <a:pt x="2" y="342"/>
                      <a:pt x="2" y="343"/>
                      <a:pt x="2" y="343"/>
                    </a:cubicBezTo>
                    <a:cubicBezTo>
                      <a:pt x="2" y="343"/>
                      <a:pt x="2" y="344"/>
                      <a:pt x="3" y="344"/>
                    </a:cubicBezTo>
                    <a:cubicBezTo>
                      <a:pt x="3" y="344"/>
                      <a:pt x="5" y="346"/>
                      <a:pt x="9" y="348"/>
                    </a:cubicBezTo>
                    <a:cubicBezTo>
                      <a:pt x="15" y="351"/>
                      <a:pt x="23" y="356"/>
                      <a:pt x="30" y="361"/>
                    </a:cubicBezTo>
                    <a:cubicBezTo>
                      <a:pt x="34" y="363"/>
                      <a:pt x="37" y="365"/>
                      <a:pt x="39" y="367"/>
                    </a:cubicBezTo>
                    <a:cubicBezTo>
                      <a:pt x="41" y="367"/>
                      <a:pt x="42" y="368"/>
                      <a:pt x="42" y="368"/>
                    </a:cubicBezTo>
                    <a:cubicBezTo>
                      <a:pt x="43" y="369"/>
                      <a:pt x="43" y="369"/>
                      <a:pt x="43" y="369"/>
                    </a:cubicBezTo>
                    <a:cubicBezTo>
                      <a:pt x="43" y="369"/>
                      <a:pt x="43" y="369"/>
                      <a:pt x="43" y="369"/>
                    </a:cubicBezTo>
                    <a:cubicBezTo>
                      <a:pt x="43" y="369"/>
                      <a:pt x="43" y="369"/>
                      <a:pt x="43" y="369"/>
                    </a:cubicBezTo>
                    <a:cubicBezTo>
                      <a:pt x="43" y="369"/>
                      <a:pt x="43" y="369"/>
                      <a:pt x="43" y="369"/>
                    </a:cubicBezTo>
                    <a:cubicBezTo>
                      <a:pt x="43" y="369"/>
                      <a:pt x="43" y="369"/>
                      <a:pt x="43" y="369"/>
                    </a:cubicBezTo>
                    <a:cubicBezTo>
                      <a:pt x="43" y="369"/>
                      <a:pt x="43" y="369"/>
                      <a:pt x="43" y="369"/>
                    </a:cubicBezTo>
                    <a:cubicBezTo>
                      <a:pt x="43" y="369"/>
                      <a:pt x="43" y="369"/>
                      <a:pt x="43" y="369"/>
                    </a:cubicBezTo>
                    <a:cubicBezTo>
                      <a:pt x="44" y="368"/>
                      <a:pt x="44" y="368"/>
                      <a:pt x="44" y="368"/>
                    </a:cubicBezTo>
                    <a:cubicBezTo>
                      <a:pt x="43" y="368"/>
                      <a:pt x="43" y="368"/>
                      <a:pt x="43" y="368"/>
                    </a:cubicBezTo>
                    <a:cubicBezTo>
                      <a:pt x="43" y="369"/>
                      <a:pt x="43" y="369"/>
                      <a:pt x="43" y="369"/>
                    </a:cubicBezTo>
                    <a:cubicBezTo>
                      <a:pt x="44" y="368"/>
                      <a:pt x="44" y="368"/>
                      <a:pt x="44" y="368"/>
                    </a:cubicBezTo>
                    <a:cubicBezTo>
                      <a:pt x="43" y="368"/>
                      <a:pt x="43" y="368"/>
                      <a:pt x="43" y="368"/>
                    </a:cubicBezTo>
                    <a:cubicBezTo>
                      <a:pt x="44" y="368"/>
                      <a:pt x="44" y="368"/>
                      <a:pt x="44" y="368"/>
                    </a:cubicBezTo>
                    <a:cubicBezTo>
                      <a:pt x="43" y="367"/>
                      <a:pt x="43" y="367"/>
                      <a:pt x="43" y="367"/>
                    </a:cubicBezTo>
                    <a:cubicBezTo>
                      <a:pt x="43" y="368"/>
                      <a:pt x="43" y="368"/>
                      <a:pt x="43" y="368"/>
                    </a:cubicBezTo>
                    <a:cubicBezTo>
                      <a:pt x="44" y="368"/>
                      <a:pt x="44" y="368"/>
                      <a:pt x="44" y="368"/>
                    </a:cubicBezTo>
                    <a:cubicBezTo>
                      <a:pt x="43" y="367"/>
                      <a:pt x="43" y="367"/>
                      <a:pt x="43" y="367"/>
                    </a:cubicBezTo>
                    <a:cubicBezTo>
                      <a:pt x="44" y="368"/>
                      <a:pt x="44" y="368"/>
                      <a:pt x="44" y="368"/>
                    </a:cubicBezTo>
                    <a:cubicBezTo>
                      <a:pt x="45" y="367"/>
                      <a:pt x="45" y="367"/>
                      <a:pt x="45" y="367"/>
                    </a:cubicBezTo>
                    <a:cubicBezTo>
                      <a:pt x="2" y="346"/>
                      <a:pt x="2" y="346"/>
                      <a:pt x="2" y="346"/>
                    </a:cubicBezTo>
                    <a:cubicBezTo>
                      <a:pt x="2" y="346"/>
                      <a:pt x="1" y="346"/>
                      <a:pt x="1" y="347"/>
                    </a:cubicBezTo>
                    <a:cubicBezTo>
                      <a:pt x="0" y="347"/>
                      <a:pt x="0" y="348"/>
                      <a:pt x="1" y="349"/>
                    </a:cubicBezTo>
                    <a:cubicBezTo>
                      <a:pt x="19" y="360"/>
                      <a:pt x="19" y="360"/>
                      <a:pt x="19" y="360"/>
                    </a:cubicBezTo>
                    <a:cubicBezTo>
                      <a:pt x="4" y="352"/>
                      <a:pt x="4" y="352"/>
                      <a:pt x="4" y="352"/>
                    </a:cubicBezTo>
                    <a:cubicBezTo>
                      <a:pt x="3" y="352"/>
                      <a:pt x="2" y="352"/>
                      <a:pt x="2" y="353"/>
                    </a:cubicBezTo>
                    <a:cubicBezTo>
                      <a:pt x="2" y="354"/>
                      <a:pt x="2" y="355"/>
                      <a:pt x="2" y="355"/>
                    </a:cubicBezTo>
                    <a:cubicBezTo>
                      <a:pt x="15" y="363"/>
                      <a:pt x="15" y="363"/>
                      <a:pt x="15" y="363"/>
                    </a:cubicBezTo>
                    <a:cubicBezTo>
                      <a:pt x="4" y="358"/>
                      <a:pt x="4" y="358"/>
                      <a:pt x="4" y="358"/>
                    </a:cubicBezTo>
                    <a:cubicBezTo>
                      <a:pt x="4" y="357"/>
                      <a:pt x="3" y="357"/>
                      <a:pt x="3" y="358"/>
                    </a:cubicBezTo>
                    <a:cubicBezTo>
                      <a:pt x="2" y="359"/>
                      <a:pt x="2" y="360"/>
                      <a:pt x="3" y="360"/>
                    </a:cubicBezTo>
                    <a:cubicBezTo>
                      <a:pt x="20" y="371"/>
                      <a:pt x="20" y="371"/>
                      <a:pt x="20" y="371"/>
                    </a:cubicBezTo>
                    <a:cubicBezTo>
                      <a:pt x="4" y="363"/>
                      <a:pt x="4" y="363"/>
                      <a:pt x="4" y="363"/>
                    </a:cubicBezTo>
                    <a:cubicBezTo>
                      <a:pt x="3" y="363"/>
                      <a:pt x="2" y="363"/>
                      <a:pt x="2" y="364"/>
                    </a:cubicBezTo>
                    <a:cubicBezTo>
                      <a:pt x="2" y="364"/>
                      <a:pt x="2" y="365"/>
                      <a:pt x="3" y="366"/>
                    </a:cubicBezTo>
                    <a:cubicBezTo>
                      <a:pt x="3" y="366"/>
                      <a:pt x="5" y="367"/>
                      <a:pt x="9" y="370"/>
                    </a:cubicBezTo>
                    <a:cubicBezTo>
                      <a:pt x="15" y="373"/>
                      <a:pt x="23" y="378"/>
                      <a:pt x="30" y="382"/>
                    </a:cubicBezTo>
                    <a:cubicBezTo>
                      <a:pt x="34" y="385"/>
                      <a:pt x="37" y="387"/>
                      <a:pt x="39" y="388"/>
                    </a:cubicBezTo>
                    <a:cubicBezTo>
                      <a:pt x="40" y="389"/>
                      <a:pt x="41" y="390"/>
                      <a:pt x="42" y="390"/>
                    </a:cubicBezTo>
                    <a:cubicBezTo>
                      <a:pt x="43" y="391"/>
                      <a:pt x="43" y="391"/>
                      <a:pt x="43" y="391"/>
                    </a:cubicBezTo>
                    <a:cubicBezTo>
                      <a:pt x="43" y="391"/>
                      <a:pt x="43" y="391"/>
                      <a:pt x="43" y="391"/>
                    </a:cubicBezTo>
                    <a:cubicBezTo>
                      <a:pt x="43" y="391"/>
                      <a:pt x="43" y="391"/>
                      <a:pt x="43" y="391"/>
                    </a:cubicBezTo>
                    <a:cubicBezTo>
                      <a:pt x="43" y="391"/>
                      <a:pt x="43" y="391"/>
                      <a:pt x="43" y="391"/>
                    </a:cubicBezTo>
                    <a:cubicBezTo>
                      <a:pt x="43" y="391"/>
                      <a:pt x="43" y="391"/>
                      <a:pt x="43" y="391"/>
                    </a:cubicBezTo>
                    <a:cubicBezTo>
                      <a:pt x="43" y="391"/>
                      <a:pt x="43" y="391"/>
                      <a:pt x="43" y="391"/>
                    </a:cubicBezTo>
                    <a:cubicBezTo>
                      <a:pt x="43" y="391"/>
                      <a:pt x="43" y="391"/>
                      <a:pt x="43" y="391"/>
                    </a:cubicBezTo>
                    <a:cubicBezTo>
                      <a:pt x="43" y="390"/>
                      <a:pt x="43" y="390"/>
                      <a:pt x="43" y="390"/>
                    </a:cubicBezTo>
                    <a:cubicBezTo>
                      <a:pt x="43" y="390"/>
                      <a:pt x="43" y="390"/>
                      <a:pt x="43" y="390"/>
                    </a:cubicBezTo>
                    <a:cubicBezTo>
                      <a:pt x="43" y="391"/>
                      <a:pt x="43" y="391"/>
                      <a:pt x="43" y="391"/>
                    </a:cubicBezTo>
                    <a:cubicBezTo>
                      <a:pt x="43" y="390"/>
                      <a:pt x="43" y="390"/>
                      <a:pt x="43" y="390"/>
                    </a:cubicBezTo>
                    <a:cubicBezTo>
                      <a:pt x="43" y="390"/>
                      <a:pt x="43" y="390"/>
                      <a:pt x="43" y="390"/>
                    </a:cubicBezTo>
                    <a:cubicBezTo>
                      <a:pt x="44" y="390"/>
                      <a:pt x="44" y="390"/>
                      <a:pt x="44" y="390"/>
                    </a:cubicBezTo>
                    <a:cubicBezTo>
                      <a:pt x="42" y="390"/>
                      <a:pt x="42" y="390"/>
                      <a:pt x="42" y="390"/>
                    </a:cubicBezTo>
                    <a:cubicBezTo>
                      <a:pt x="42" y="390"/>
                      <a:pt x="42" y="390"/>
                      <a:pt x="43" y="390"/>
                    </a:cubicBezTo>
                    <a:cubicBezTo>
                      <a:pt x="44" y="390"/>
                      <a:pt x="44" y="390"/>
                      <a:pt x="44" y="390"/>
                    </a:cubicBezTo>
                    <a:cubicBezTo>
                      <a:pt x="42" y="390"/>
                      <a:pt x="42" y="390"/>
                      <a:pt x="42" y="390"/>
                    </a:cubicBezTo>
                    <a:cubicBezTo>
                      <a:pt x="44" y="390"/>
                      <a:pt x="44" y="390"/>
                      <a:pt x="44" y="390"/>
                    </a:cubicBezTo>
                    <a:cubicBezTo>
                      <a:pt x="43" y="389"/>
                      <a:pt x="43" y="389"/>
                      <a:pt x="43" y="389"/>
                    </a:cubicBezTo>
                    <a:cubicBezTo>
                      <a:pt x="42" y="390"/>
                      <a:pt x="42" y="390"/>
                      <a:pt x="42" y="390"/>
                    </a:cubicBezTo>
                    <a:cubicBezTo>
                      <a:pt x="44" y="390"/>
                      <a:pt x="44" y="390"/>
                      <a:pt x="44" y="390"/>
                    </a:cubicBezTo>
                    <a:cubicBezTo>
                      <a:pt x="43" y="389"/>
                      <a:pt x="43" y="389"/>
                      <a:pt x="43" y="389"/>
                    </a:cubicBezTo>
                    <a:cubicBezTo>
                      <a:pt x="44" y="390"/>
                      <a:pt x="44" y="390"/>
                      <a:pt x="44" y="390"/>
                    </a:cubicBezTo>
                    <a:cubicBezTo>
                      <a:pt x="44" y="388"/>
                      <a:pt x="44" y="388"/>
                      <a:pt x="44" y="388"/>
                    </a:cubicBezTo>
                    <a:cubicBezTo>
                      <a:pt x="3" y="368"/>
                      <a:pt x="3" y="368"/>
                      <a:pt x="3" y="368"/>
                    </a:cubicBezTo>
                    <a:cubicBezTo>
                      <a:pt x="2" y="368"/>
                      <a:pt x="2" y="368"/>
                      <a:pt x="1" y="368"/>
                    </a:cubicBezTo>
                    <a:cubicBezTo>
                      <a:pt x="1" y="369"/>
                      <a:pt x="1" y="370"/>
                      <a:pt x="2" y="370"/>
                    </a:cubicBezTo>
                    <a:cubicBezTo>
                      <a:pt x="43" y="396"/>
                      <a:pt x="43" y="396"/>
                      <a:pt x="43" y="396"/>
                    </a:cubicBezTo>
                    <a:cubicBezTo>
                      <a:pt x="44" y="395"/>
                      <a:pt x="44" y="395"/>
                      <a:pt x="44" y="395"/>
                    </a:cubicBezTo>
                    <a:cubicBezTo>
                      <a:pt x="43" y="394"/>
                      <a:pt x="43" y="394"/>
                      <a:pt x="43" y="394"/>
                    </a:cubicBezTo>
                    <a:cubicBezTo>
                      <a:pt x="44" y="395"/>
                      <a:pt x="44" y="395"/>
                      <a:pt x="44" y="395"/>
                    </a:cubicBezTo>
                    <a:cubicBezTo>
                      <a:pt x="44" y="394"/>
                      <a:pt x="44" y="394"/>
                      <a:pt x="44" y="394"/>
                    </a:cubicBezTo>
                    <a:cubicBezTo>
                      <a:pt x="43" y="394"/>
                      <a:pt x="43" y="394"/>
                      <a:pt x="43" y="394"/>
                    </a:cubicBezTo>
                    <a:cubicBezTo>
                      <a:pt x="44" y="395"/>
                      <a:pt x="44" y="395"/>
                      <a:pt x="44" y="395"/>
                    </a:cubicBezTo>
                    <a:cubicBezTo>
                      <a:pt x="44" y="394"/>
                      <a:pt x="44" y="394"/>
                      <a:pt x="44" y="394"/>
                    </a:cubicBezTo>
                    <a:cubicBezTo>
                      <a:pt x="44" y="395"/>
                      <a:pt x="44" y="395"/>
                      <a:pt x="44" y="395"/>
                    </a:cubicBezTo>
                    <a:cubicBezTo>
                      <a:pt x="44" y="394"/>
                      <a:pt x="44" y="394"/>
                      <a:pt x="44" y="394"/>
                    </a:cubicBezTo>
                    <a:cubicBezTo>
                      <a:pt x="44" y="394"/>
                      <a:pt x="44" y="394"/>
                      <a:pt x="44" y="394"/>
                    </a:cubicBezTo>
                    <a:cubicBezTo>
                      <a:pt x="44" y="395"/>
                      <a:pt x="44" y="395"/>
                      <a:pt x="44" y="395"/>
                    </a:cubicBezTo>
                    <a:cubicBezTo>
                      <a:pt x="44" y="394"/>
                      <a:pt x="44" y="394"/>
                      <a:pt x="44" y="394"/>
                    </a:cubicBezTo>
                    <a:cubicBezTo>
                      <a:pt x="44" y="395"/>
                      <a:pt x="44" y="395"/>
                      <a:pt x="44" y="395"/>
                    </a:cubicBezTo>
                    <a:cubicBezTo>
                      <a:pt x="44" y="394"/>
                      <a:pt x="44" y="394"/>
                      <a:pt x="44" y="394"/>
                    </a:cubicBezTo>
                    <a:cubicBezTo>
                      <a:pt x="44" y="394"/>
                      <a:pt x="44" y="394"/>
                      <a:pt x="44" y="394"/>
                    </a:cubicBezTo>
                    <a:cubicBezTo>
                      <a:pt x="44" y="395"/>
                      <a:pt x="44" y="395"/>
                      <a:pt x="44" y="395"/>
                    </a:cubicBezTo>
                    <a:cubicBezTo>
                      <a:pt x="44" y="394"/>
                      <a:pt x="44" y="394"/>
                      <a:pt x="44" y="394"/>
                    </a:cubicBezTo>
                    <a:cubicBezTo>
                      <a:pt x="44" y="394"/>
                      <a:pt x="44" y="394"/>
                      <a:pt x="44" y="394"/>
                    </a:cubicBezTo>
                    <a:cubicBezTo>
                      <a:pt x="44" y="394"/>
                      <a:pt x="43" y="393"/>
                      <a:pt x="42" y="393"/>
                    </a:cubicBezTo>
                    <a:cubicBezTo>
                      <a:pt x="37" y="391"/>
                      <a:pt x="28" y="386"/>
                      <a:pt x="19" y="382"/>
                    </a:cubicBezTo>
                    <a:cubicBezTo>
                      <a:pt x="11" y="378"/>
                      <a:pt x="4" y="374"/>
                      <a:pt x="4" y="374"/>
                    </a:cubicBezTo>
                    <a:cubicBezTo>
                      <a:pt x="3" y="374"/>
                      <a:pt x="2" y="374"/>
                      <a:pt x="2" y="375"/>
                    </a:cubicBezTo>
                    <a:cubicBezTo>
                      <a:pt x="1" y="376"/>
                      <a:pt x="2" y="377"/>
                      <a:pt x="2" y="377"/>
                    </a:cubicBezTo>
                    <a:cubicBezTo>
                      <a:pt x="43" y="402"/>
                      <a:pt x="43" y="402"/>
                      <a:pt x="43" y="402"/>
                    </a:cubicBezTo>
                    <a:cubicBezTo>
                      <a:pt x="43" y="401"/>
                      <a:pt x="43" y="401"/>
                      <a:pt x="43" y="401"/>
                    </a:cubicBezTo>
                    <a:cubicBezTo>
                      <a:pt x="44" y="400"/>
                      <a:pt x="44" y="400"/>
                      <a:pt x="44" y="400"/>
                    </a:cubicBezTo>
                    <a:cubicBezTo>
                      <a:pt x="44" y="400"/>
                      <a:pt x="35" y="394"/>
                      <a:pt x="25" y="389"/>
                    </a:cubicBezTo>
                    <a:cubicBezTo>
                      <a:pt x="20" y="387"/>
                      <a:pt x="15" y="384"/>
                      <a:pt x="11" y="382"/>
                    </a:cubicBezTo>
                    <a:cubicBezTo>
                      <a:pt x="9" y="381"/>
                      <a:pt x="7" y="381"/>
                      <a:pt x="6" y="380"/>
                    </a:cubicBezTo>
                    <a:cubicBezTo>
                      <a:pt x="5" y="380"/>
                      <a:pt x="5" y="379"/>
                      <a:pt x="4" y="379"/>
                    </a:cubicBezTo>
                    <a:cubicBezTo>
                      <a:pt x="4" y="379"/>
                      <a:pt x="3" y="379"/>
                      <a:pt x="3" y="379"/>
                    </a:cubicBezTo>
                    <a:cubicBezTo>
                      <a:pt x="2" y="379"/>
                      <a:pt x="2" y="379"/>
                      <a:pt x="2" y="379"/>
                    </a:cubicBezTo>
                    <a:cubicBezTo>
                      <a:pt x="2" y="379"/>
                      <a:pt x="2" y="379"/>
                      <a:pt x="1" y="380"/>
                    </a:cubicBezTo>
                    <a:cubicBezTo>
                      <a:pt x="3" y="380"/>
                      <a:pt x="3" y="380"/>
                      <a:pt x="3" y="380"/>
                    </a:cubicBezTo>
                    <a:cubicBezTo>
                      <a:pt x="1" y="380"/>
                      <a:pt x="1" y="380"/>
                      <a:pt x="1" y="380"/>
                    </a:cubicBezTo>
                    <a:cubicBezTo>
                      <a:pt x="1" y="381"/>
                      <a:pt x="1" y="381"/>
                      <a:pt x="1" y="381"/>
                    </a:cubicBezTo>
                    <a:cubicBezTo>
                      <a:pt x="1" y="381"/>
                      <a:pt x="1" y="381"/>
                      <a:pt x="2" y="382"/>
                    </a:cubicBezTo>
                    <a:cubicBezTo>
                      <a:pt x="2" y="382"/>
                      <a:pt x="2" y="382"/>
                      <a:pt x="3" y="383"/>
                    </a:cubicBezTo>
                    <a:cubicBezTo>
                      <a:pt x="4" y="384"/>
                      <a:pt x="8" y="386"/>
                      <a:pt x="12" y="389"/>
                    </a:cubicBezTo>
                    <a:cubicBezTo>
                      <a:pt x="18" y="392"/>
                      <a:pt x="26" y="397"/>
                      <a:pt x="32" y="401"/>
                    </a:cubicBezTo>
                    <a:cubicBezTo>
                      <a:pt x="35" y="403"/>
                      <a:pt x="38" y="404"/>
                      <a:pt x="40" y="405"/>
                    </a:cubicBezTo>
                    <a:cubicBezTo>
                      <a:pt x="41" y="406"/>
                      <a:pt x="42" y="406"/>
                      <a:pt x="42" y="407"/>
                    </a:cubicBezTo>
                    <a:cubicBezTo>
                      <a:pt x="43" y="407"/>
                      <a:pt x="43" y="407"/>
                      <a:pt x="43" y="407"/>
                    </a:cubicBezTo>
                    <a:cubicBezTo>
                      <a:pt x="43" y="407"/>
                      <a:pt x="43" y="407"/>
                      <a:pt x="43" y="407"/>
                    </a:cubicBezTo>
                    <a:cubicBezTo>
                      <a:pt x="43" y="407"/>
                      <a:pt x="43" y="407"/>
                      <a:pt x="43" y="407"/>
                    </a:cubicBezTo>
                    <a:cubicBezTo>
                      <a:pt x="43" y="406"/>
                      <a:pt x="43" y="406"/>
                      <a:pt x="43" y="406"/>
                    </a:cubicBezTo>
                    <a:cubicBezTo>
                      <a:pt x="43" y="407"/>
                      <a:pt x="43" y="407"/>
                      <a:pt x="43" y="407"/>
                    </a:cubicBezTo>
                    <a:cubicBezTo>
                      <a:pt x="43" y="407"/>
                      <a:pt x="43" y="407"/>
                      <a:pt x="43" y="407"/>
                    </a:cubicBezTo>
                    <a:cubicBezTo>
                      <a:pt x="43" y="406"/>
                      <a:pt x="43" y="406"/>
                      <a:pt x="43" y="406"/>
                    </a:cubicBezTo>
                    <a:cubicBezTo>
                      <a:pt x="43" y="407"/>
                      <a:pt x="43" y="407"/>
                      <a:pt x="43" y="407"/>
                    </a:cubicBezTo>
                    <a:cubicBezTo>
                      <a:pt x="44" y="406"/>
                      <a:pt x="44" y="406"/>
                      <a:pt x="44" y="406"/>
                    </a:cubicBezTo>
                    <a:cubicBezTo>
                      <a:pt x="43" y="407"/>
                      <a:pt x="43" y="407"/>
                      <a:pt x="43" y="407"/>
                    </a:cubicBezTo>
                    <a:cubicBezTo>
                      <a:pt x="43" y="407"/>
                      <a:pt x="43" y="407"/>
                      <a:pt x="43" y="407"/>
                    </a:cubicBezTo>
                    <a:cubicBezTo>
                      <a:pt x="44" y="406"/>
                      <a:pt x="44" y="406"/>
                      <a:pt x="44" y="406"/>
                    </a:cubicBezTo>
                    <a:cubicBezTo>
                      <a:pt x="43" y="407"/>
                      <a:pt x="43" y="407"/>
                      <a:pt x="43" y="407"/>
                    </a:cubicBezTo>
                    <a:cubicBezTo>
                      <a:pt x="44" y="406"/>
                      <a:pt x="44" y="406"/>
                      <a:pt x="44" y="406"/>
                    </a:cubicBezTo>
                    <a:cubicBezTo>
                      <a:pt x="42" y="406"/>
                      <a:pt x="42" y="406"/>
                      <a:pt x="42" y="406"/>
                    </a:cubicBezTo>
                    <a:cubicBezTo>
                      <a:pt x="42" y="407"/>
                      <a:pt x="43" y="407"/>
                      <a:pt x="43" y="407"/>
                    </a:cubicBezTo>
                    <a:cubicBezTo>
                      <a:pt x="44" y="406"/>
                      <a:pt x="44" y="406"/>
                      <a:pt x="44" y="406"/>
                    </a:cubicBezTo>
                    <a:cubicBezTo>
                      <a:pt x="42" y="406"/>
                      <a:pt x="42" y="406"/>
                      <a:pt x="42" y="406"/>
                    </a:cubicBezTo>
                    <a:cubicBezTo>
                      <a:pt x="44" y="406"/>
                      <a:pt x="44" y="406"/>
                      <a:pt x="44" y="406"/>
                    </a:cubicBezTo>
                    <a:cubicBezTo>
                      <a:pt x="45" y="405"/>
                      <a:pt x="45" y="405"/>
                      <a:pt x="45" y="405"/>
                    </a:cubicBezTo>
                    <a:cubicBezTo>
                      <a:pt x="4" y="386"/>
                      <a:pt x="4" y="386"/>
                      <a:pt x="4" y="386"/>
                    </a:cubicBezTo>
                    <a:cubicBezTo>
                      <a:pt x="3" y="385"/>
                      <a:pt x="2" y="386"/>
                      <a:pt x="2" y="386"/>
                    </a:cubicBezTo>
                    <a:cubicBezTo>
                      <a:pt x="1" y="387"/>
                      <a:pt x="2" y="388"/>
                      <a:pt x="2" y="388"/>
                    </a:cubicBezTo>
                    <a:cubicBezTo>
                      <a:pt x="2" y="388"/>
                      <a:pt x="5" y="390"/>
                      <a:pt x="9" y="392"/>
                    </a:cubicBezTo>
                    <a:cubicBezTo>
                      <a:pt x="15" y="396"/>
                      <a:pt x="24" y="401"/>
                      <a:pt x="31" y="406"/>
                    </a:cubicBezTo>
                    <a:cubicBezTo>
                      <a:pt x="35" y="408"/>
                      <a:pt x="38" y="410"/>
                      <a:pt x="41" y="412"/>
                    </a:cubicBezTo>
                    <a:cubicBezTo>
                      <a:pt x="42" y="413"/>
                      <a:pt x="43" y="413"/>
                      <a:pt x="43" y="414"/>
                    </a:cubicBezTo>
                    <a:cubicBezTo>
                      <a:pt x="44" y="414"/>
                      <a:pt x="44" y="414"/>
                      <a:pt x="44" y="414"/>
                    </a:cubicBezTo>
                    <a:cubicBezTo>
                      <a:pt x="44" y="414"/>
                      <a:pt x="44" y="414"/>
                      <a:pt x="44" y="414"/>
                    </a:cubicBezTo>
                    <a:cubicBezTo>
                      <a:pt x="44" y="414"/>
                      <a:pt x="44" y="414"/>
                      <a:pt x="44" y="414"/>
                    </a:cubicBezTo>
                    <a:cubicBezTo>
                      <a:pt x="45" y="414"/>
                      <a:pt x="45" y="414"/>
                      <a:pt x="45" y="414"/>
                    </a:cubicBezTo>
                    <a:cubicBezTo>
                      <a:pt x="44" y="414"/>
                      <a:pt x="44" y="414"/>
                      <a:pt x="44" y="414"/>
                    </a:cubicBezTo>
                    <a:cubicBezTo>
                      <a:pt x="44" y="414"/>
                      <a:pt x="44" y="414"/>
                      <a:pt x="44" y="414"/>
                    </a:cubicBezTo>
                    <a:cubicBezTo>
                      <a:pt x="45" y="414"/>
                      <a:pt x="45" y="414"/>
                      <a:pt x="45" y="414"/>
                    </a:cubicBezTo>
                    <a:cubicBezTo>
                      <a:pt x="44" y="414"/>
                      <a:pt x="44" y="414"/>
                      <a:pt x="44" y="414"/>
                    </a:cubicBezTo>
                    <a:cubicBezTo>
                      <a:pt x="45" y="413"/>
                      <a:pt x="45" y="413"/>
                      <a:pt x="45" y="413"/>
                    </a:cubicBezTo>
                    <a:cubicBezTo>
                      <a:pt x="44" y="413"/>
                      <a:pt x="44" y="413"/>
                      <a:pt x="44" y="413"/>
                    </a:cubicBezTo>
                    <a:cubicBezTo>
                      <a:pt x="44" y="414"/>
                      <a:pt x="44" y="414"/>
                      <a:pt x="44" y="414"/>
                    </a:cubicBezTo>
                    <a:cubicBezTo>
                      <a:pt x="45" y="413"/>
                      <a:pt x="45" y="413"/>
                      <a:pt x="45" y="413"/>
                    </a:cubicBezTo>
                    <a:cubicBezTo>
                      <a:pt x="44" y="413"/>
                      <a:pt x="44" y="413"/>
                      <a:pt x="44" y="413"/>
                    </a:cubicBezTo>
                    <a:cubicBezTo>
                      <a:pt x="45" y="413"/>
                      <a:pt x="45" y="413"/>
                      <a:pt x="45" y="413"/>
                    </a:cubicBezTo>
                    <a:cubicBezTo>
                      <a:pt x="44" y="413"/>
                      <a:pt x="44" y="413"/>
                      <a:pt x="44" y="413"/>
                    </a:cubicBezTo>
                    <a:cubicBezTo>
                      <a:pt x="44" y="413"/>
                      <a:pt x="44" y="413"/>
                      <a:pt x="44" y="413"/>
                    </a:cubicBezTo>
                    <a:cubicBezTo>
                      <a:pt x="45" y="413"/>
                      <a:pt x="45" y="413"/>
                      <a:pt x="45" y="413"/>
                    </a:cubicBezTo>
                    <a:cubicBezTo>
                      <a:pt x="44" y="413"/>
                      <a:pt x="44" y="413"/>
                      <a:pt x="44" y="413"/>
                    </a:cubicBezTo>
                    <a:cubicBezTo>
                      <a:pt x="45" y="413"/>
                      <a:pt x="45" y="413"/>
                      <a:pt x="45" y="413"/>
                    </a:cubicBezTo>
                    <a:cubicBezTo>
                      <a:pt x="44" y="412"/>
                      <a:pt x="44" y="412"/>
                      <a:pt x="44" y="412"/>
                    </a:cubicBezTo>
                    <a:cubicBezTo>
                      <a:pt x="45" y="413"/>
                      <a:pt x="45" y="413"/>
                      <a:pt x="45" y="413"/>
                    </a:cubicBezTo>
                    <a:cubicBezTo>
                      <a:pt x="45" y="412"/>
                      <a:pt x="45" y="412"/>
                      <a:pt x="45" y="412"/>
                    </a:cubicBezTo>
                    <a:cubicBezTo>
                      <a:pt x="45" y="412"/>
                      <a:pt x="44" y="412"/>
                      <a:pt x="44" y="412"/>
                    </a:cubicBezTo>
                    <a:cubicBezTo>
                      <a:pt x="45" y="413"/>
                      <a:pt x="45" y="413"/>
                      <a:pt x="45" y="413"/>
                    </a:cubicBezTo>
                    <a:cubicBezTo>
                      <a:pt x="45" y="412"/>
                      <a:pt x="45" y="412"/>
                      <a:pt x="45" y="412"/>
                    </a:cubicBezTo>
                    <a:cubicBezTo>
                      <a:pt x="45" y="413"/>
                      <a:pt x="45" y="413"/>
                      <a:pt x="45" y="413"/>
                    </a:cubicBezTo>
                    <a:cubicBezTo>
                      <a:pt x="45" y="412"/>
                      <a:pt x="45" y="412"/>
                      <a:pt x="45" y="412"/>
                    </a:cubicBezTo>
                    <a:cubicBezTo>
                      <a:pt x="45" y="412"/>
                      <a:pt x="45" y="412"/>
                      <a:pt x="45" y="412"/>
                    </a:cubicBezTo>
                    <a:cubicBezTo>
                      <a:pt x="45" y="413"/>
                      <a:pt x="45" y="413"/>
                      <a:pt x="45" y="413"/>
                    </a:cubicBezTo>
                    <a:cubicBezTo>
                      <a:pt x="45" y="412"/>
                      <a:pt x="45" y="412"/>
                      <a:pt x="45" y="412"/>
                    </a:cubicBezTo>
                    <a:cubicBezTo>
                      <a:pt x="45" y="413"/>
                      <a:pt x="45" y="413"/>
                      <a:pt x="45" y="413"/>
                    </a:cubicBezTo>
                    <a:cubicBezTo>
                      <a:pt x="46" y="412"/>
                      <a:pt x="46" y="412"/>
                      <a:pt x="46" y="412"/>
                    </a:cubicBezTo>
                    <a:cubicBezTo>
                      <a:pt x="45" y="412"/>
                      <a:pt x="45" y="412"/>
                      <a:pt x="45" y="412"/>
                    </a:cubicBezTo>
                    <a:cubicBezTo>
                      <a:pt x="45" y="413"/>
                      <a:pt x="45" y="413"/>
                      <a:pt x="45" y="413"/>
                    </a:cubicBezTo>
                    <a:cubicBezTo>
                      <a:pt x="46" y="412"/>
                      <a:pt x="46" y="412"/>
                      <a:pt x="46" y="412"/>
                    </a:cubicBezTo>
                    <a:cubicBezTo>
                      <a:pt x="46" y="412"/>
                      <a:pt x="46" y="412"/>
                      <a:pt x="46" y="412"/>
                    </a:cubicBezTo>
                    <a:cubicBezTo>
                      <a:pt x="45" y="412"/>
                      <a:pt x="44" y="411"/>
                      <a:pt x="43" y="411"/>
                    </a:cubicBezTo>
                    <a:cubicBezTo>
                      <a:pt x="38" y="408"/>
                      <a:pt x="28" y="404"/>
                      <a:pt x="19" y="399"/>
                    </a:cubicBezTo>
                    <a:cubicBezTo>
                      <a:pt x="10" y="395"/>
                      <a:pt x="3" y="391"/>
                      <a:pt x="3" y="391"/>
                    </a:cubicBezTo>
                    <a:cubicBezTo>
                      <a:pt x="2" y="391"/>
                      <a:pt x="1" y="391"/>
                      <a:pt x="1" y="392"/>
                    </a:cubicBezTo>
                    <a:cubicBezTo>
                      <a:pt x="1" y="393"/>
                      <a:pt x="1" y="393"/>
                      <a:pt x="1" y="393"/>
                    </a:cubicBezTo>
                    <a:cubicBezTo>
                      <a:pt x="1" y="393"/>
                      <a:pt x="1" y="394"/>
                      <a:pt x="1" y="394"/>
                    </a:cubicBezTo>
                    <a:cubicBezTo>
                      <a:pt x="1" y="394"/>
                      <a:pt x="2" y="394"/>
                      <a:pt x="2" y="395"/>
                    </a:cubicBezTo>
                    <a:cubicBezTo>
                      <a:pt x="4" y="396"/>
                      <a:pt x="7" y="398"/>
                      <a:pt x="11" y="401"/>
                    </a:cubicBezTo>
                    <a:cubicBezTo>
                      <a:pt x="24" y="409"/>
                      <a:pt x="44" y="420"/>
                      <a:pt x="44" y="420"/>
                    </a:cubicBezTo>
                    <a:cubicBezTo>
                      <a:pt x="44" y="419"/>
                      <a:pt x="44" y="419"/>
                      <a:pt x="44" y="419"/>
                    </a:cubicBezTo>
                    <a:cubicBezTo>
                      <a:pt x="45" y="418"/>
                      <a:pt x="45" y="418"/>
                      <a:pt x="45" y="418"/>
                    </a:cubicBezTo>
                    <a:cubicBezTo>
                      <a:pt x="45" y="418"/>
                      <a:pt x="35" y="413"/>
                      <a:pt x="25" y="408"/>
                    </a:cubicBezTo>
                    <a:cubicBezTo>
                      <a:pt x="20" y="406"/>
                      <a:pt x="15" y="404"/>
                      <a:pt x="11" y="402"/>
                    </a:cubicBezTo>
                    <a:cubicBezTo>
                      <a:pt x="9" y="401"/>
                      <a:pt x="7" y="400"/>
                      <a:pt x="6" y="400"/>
                    </a:cubicBezTo>
                    <a:cubicBezTo>
                      <a:pt x="5" y="400"/>
                      <a:pt x="4" y="399"/>
                      <a:pt x="4" y="399"/>
                    </a:cubicBezTo>
                    <a:cubicBezTo>
                      <a:pt x="3" y="399"/>
                      <a:pt x="3" y="399"/>
                      <a:pt x="3" y="399"/>
                    </a:cubicBezTo>
                    <a:cubicBezTo>
                      <a:pt x="3" y="399"/>
                      <a:pt x="3" y="399"/>
                      <a:pt x="3" y="399"/>
                    </a:cubicBezTo>
                    <a:cubicBezTo>
                      <a:pt x="2" y="399"/>
                      <a:pt x="2" y="399"/>
                      <a:pt x="2" y="399"/>
                    </a:cubicBezTo>
                    <a:cubicBezTo>
                      <a:pt x="2" y="399"/>
                      <a:pt x="2" y="399"/>
                      <a:pt x="1" y="400"/>
                    </a:cubicBezTo>
                    <a:cubicBezTo>
                      <a:pt x="1" y="400"/>
                      <a:pt x="1" y="400"/>
                      <a:pt x="1" y="400"/>
                    </a:cubicBezTo>
                    <a:cubicBezTo>
                      <a:pt x="1" y="401"/>
                      <a:pt x="2" y="401"/>
                      <a:pt x="2" y="401"/>
                    </a:cubicBezTo>
                    <a:cubicBezTo>
                      <a:pt x="2" y="402"/>
                      <a:pt x="2" y="402"/>
                      <a:pt x="2" y="402"/>
                    </a:cubicBezTo>
                    <a:cubicBezTo>
                      <a:pt x="2" y="402"/>
                      <a:pt x="2" y="402"/>
                      <a:pt x="3" y="402"/>
                    </a:cubicBezTo>
                    <a:cubicBezTo>
                      <a:pt x="6" y="404"/>
                      <a:pt x="16" y="410"/>
                      <a:pt x="26" y="416"/>
                    </a:cubicBezTo>
                    <a:cubicBezTo>
                      <a:pt x="31" y="419"/>
                      <a:pt x="35" y="422"/>
                      <a:pt x="39" y="424"/>
                    </a:cubicBezTo>
                    <a:cubicBezTo>
                      <a:pt x="40" y="425"/>
                      <a:pt x="42" y="426"/>
                      <a:pt x="43" y="427"/>
                    </a:cubicBezTo>
                    <a:cubicBezTo>
                      <a:pt x="43" y="427"/>
                      <a:pt x="43" y="427"/>
                      <a:pt x="44" y="427"/>
                    </a:cubicBezTo>
                    <a:cubicBezTo>
                      <a:pt x="44" y="427"/>
                      <a:pt x="44" y="427"/>
                      <a:pt x="44" y="427"/>
                    </a:cubicBezTo>
                    <a:cubicBezTo>
                      <a:pt x="44" y="428"/>
                      <a:pt x="44" y="428"/>
                      <a:pt x="44" y="428"/>
                    </a:cubicBezTo>
                    <a:cubicBezTo>
                      <a:pt x="44" y="427"/>
                      <a:pt x="44" y="427"/>
                      <a:pt x="44" y="427"/>
                    </a:cubicBezTo>
                    <a:cubicBezTo>
                      <a:pt x="44" y="427"/>
                      <a:pt x="44" y="427"/>
                      <a:pt x="44" y="427"/>
                    </a:cubicBezTo>
                    <a:cubicBezTo>
                      <a:pt x="44" y="428"/>
                      <a:pt x="44" y="428"/>
                      <a:pt x="44" y="428"/>
                    </a:cubicBezTo>
                    <a:cubicBezTo>
                      <a:pt x="44" y="427"/>
                      <a:pt x="44" y="427"/>
                      <a:pt x="44" y="427"/>
                    </a:cubicBezTo>
                    <a:cubicBezTo>
                      <a:pt x="44" y="427"/>
                      <a:pt x="44" y="427"/>
                      <a:pt x="44" y="427"/>
                    </a:cubicBezTo>
                    <a:cubicBezTo>
                      <a:pt x="45" y="427"/>
                      <a:pt x="45" y="427"/>
                      <a:pt x="45" y="427"/>
                    </a:cubicBezTo>
                    <a:cubicBezTo>
                      <a:pt x="43" y="427"/>
                      <a:pt x="43" y="427"/>
                      <a:pt x="43" y="427"/>
                    </a:cubicBezTo>
                    <a:cubicBezTo>
                      <a:pt x="43" y="427"/>
                      <a:pt x="44" y="427"/>
                      <a:pt x="44" y="427"/>
                    </a:cubicBezTo>
                    <a:cubicBezTo>
                      <a:pt x="45" y="427"/>
                      <a:pt x="45" y="427"/>
                      <a:pt x="45" y="427"/>
                    </a:cubicBezTo>
                    <a:cubicBezTo>
                      <a:pt x="43" y="427"/>
                      <a:pt x="43" y="427"/>
                      <a:pt x="43" y="427"/>
                    </a:cubicBezTo>
                    <a:cubicBezTo>
                      <a:pt x="45" y="427"/>
                      <a:pt x="45" y="427"/>
                      <a:pt x="45" y="427"/>
                    </a:cubicBezTo>
                    <a:cubicBezTo>
                      <a:pt x="44" y="426"/>
                      <a:pt x="44" y="426"/>
                      <a:pt x="44" y="426"/>
                    </a:cubicBezTo>
                    <a:cubicBezTo>
                      <a:pt x="43" y="427"/>
                      <a:pt x="43" y="427"/>
                      <a:pt x="43" y="427"/>
                    </a:cubicBezTo>
                    <a:cubicBezTo>
                      <a:pt x="45" y="427"/>
                      <a:pt x="45" y="427"/>
                      <a:pt x="45" y="427"/>
                    </a:cubicBezTo>
                    <a:cubicBezTo>
                      <a:pt x="44" y="426"/>
                      <a:pt x="44" y="426"/>
                      <a:pt x="44" y="426"/>
                    </a:cubicBezTo>
                    <a:cubicBezTo>
                      <a:pt x="45" y="427"/>
                      <a:pt x="45" y="427"/>
                      <a:pt x="45" y="427"/>
                    </a:cubicBezTo>
                    <a:cubicBezTo>
                      <a:pt x="44" y="426"/>
                      <a:pt x="44" y="426"/>
                      <a:pt x="44" y="426"/>
                    </a:cubicBezTo>
                    <a:cubicBezTo>
                      <a:pt x="45" y="427"/>
                      <a:pt x="45" y="427"/>
                      <a:pt x="45" y="427"/>
                    </a:cubicBezTo>
                    <a:cubicBezTo>
                      <a:pt x="44" y="425"/>
                      <a:pt x="44" y="425"/>
                      <a:pt x="44" y="425"/>
                    </a:cubicBezTo>
                    <a:cubicBezTo>
                      <a:pt x="44" y="426"/>
                      <a:pt x="44" y="426"/>
                      <a:pt x="44" y="426"/>
                    </a:cubicBezTo>
                    <a:cubicBezTo>
                      <a:pt x="45" y="427"/>
                      <a:pt x="45" y="427"/>
                      <a:pt x="45" y="427"/>
                    </a:cubicBezTo>
                    <a:cubicBezTo>
                      <a:pt x="44" y="425"/>
                      <a:pt x="44" y="425"/>
                      <a:pt x="44" y="425"/>
                    </a:cubicBezTo>
                    <a:cubicBezTo>
                      <a:pt x="45" y="427"/>
                      <a:pt x="45" y="427"/>
                      <a:pt x="45" y="427"/>
                    </a:cubicBezTo>
                    <a:cubicBezTo>
                      <a:pt x="45" y="425"/>
                      <a:pt x="45" y="425"/>
                      <a:pt x="45" y="425"/>
                    </a:cubicBezTo>
                    <a:cubicBezTo>
                      <a:pt x="44" y="425"/>
                      <a:pt x="44" y="425"/>
                      <a:pt x="44" y="425"/>
                    </a:cubicBezTo>
                    <a:cubicBezTo>
                      <a:pt x="45" y="427"/>
                      <a:pt x="45" y="427"/>
                      <a:pt x="45" y="427"/>
                    </a:cubicBezTo>
                    <a:cubicBezTo>
                      <a:pt x="45" y="425"/>
                      <a:pt x="45" y="425"/>
                      <a:pt x="45" y="425"/>
                    </a:cubicBezTo>
                    <a:cubicBezTo>
                      <a:pt x="45" y="426"/>
                      <a:pt x="45" y="426"/>
                      <a:pt x="45" y="426"/>
                    </a:cubicBezTo>
                    <a:cubicBezTo>
                      <a:pt x="45" y="425"/>
                      <a:pt x="45" y="425"/>
                      <a:pt x="45" y="425"/>
                    </a:cubicBezTo>
                    <a:cubicBezTo>
                      <a:pt x="45" y="425"/>
                      <a:pt x="45" y="425"/>
                      <a:pt x="45" y="425"/>
                    </a:cubicBezTo>
                    <a:cubicBezTo>
                      <a:pt x="45" y="426"/>
                      <a:pt x="45" y="426"/>
                      <a:pt x="45" y="426"/>
                    </a:cubicBezTo>
                    <a:cubicBezTo>
                      <a:pt x="45" y="425"/>
                      <a:pt x="45" y="425"/>
                      <a:pt x="45" y="425"/>
                    </a:cubicBezTo>
                    <a:cubicBezTo>
                      <a:pt x="45" y="425"/>
                      <a:pt x="45" y="425"/>
                      <a:pt x="45" y="425"/>
                    </a:cubicBezTo>
                    <a:cubicBezTo>
                      <a:pt x="45" y="425"/>
                      <a:pt x="44" y="425"/>
                      <a:pt x="42" y="424"/>
                    </a:cubicBezTo>
                    <a:cubicBezTo>
                      <a:pt x="37" y="422"/>
                      <a:pt x="28" y="417"/>
                      <a:pt x="19" y="413"/>
                    </a:cubicBezTo>
                    <a:cubicBezTo>
                      <a:pt x="15" y="410"/>
                      <a:pt x="11" y="408"/>
                      <a:pt x="8" y="407"/>
                    </a:cubicBezTo>
                    <a:cubicBezTo>
                      <a:pt x="6" y="405"/>
                      <a:pt x="4" y="405"/>
                      <a:pt x="4" y="405"/>
                    </a:cubicBezTo>
                    <a:cubicBezTo>
                      <a:pt x="3" y="404"/>
                      <a:pt x="2" y="404"/>
                      <a:pt x="2" y="405"/>
                    </a:cubicBezTo>
                    <a:cubicBezTo>
                      <a:pt x="1" y="406"/>
                      <a:pt x="2" y="407"/>
                      <a:pt x="2" y="407"/>
                    </a:cubicBezTo>
                    <a:cubicBezTo>
                      <a:pt x="2" y="407"/>
                      <a:pt x="5" y="409"/>
                      <a:pt x="9" y="411"/>
                    </a:cubicBezTo>
                    <a:cubicBezTo>
                      <a:pt x="15" y="415"/>
                      <a:pt x="24" y="420"/>
                      <a:pt x="31" y="424"/>
                    </a:cubicBezTo>
                    <a:cubicBezTo>
                      <a:pt x="35" y="427"/>
                      <a:pt x="38" y="429"/>
                      <a:pt x="40" y="430"/>
                    </a:cubicBezTo>
                    <a:cubicBezTo>
                      <a:pt x="41" y="431"/>
                      <a:pt x="42" y="432"/>
                      <a:pt x="43" y="432"/>
                    </a:cubicBezTo>
                    <a:cubicBezTo>
                      <a:pt x="44" y="433"/>
                      <a:pt x="44" y="433"/>
                      <a:pt x="44" y="433"/>
                    </a:cubicBezTo>
                    <a:cubicBezTo>
                      <a:pt x="44" y="433"/>
                      <a:pt x="44" y="433"/>
                      <a:pt x="44" y="433"/>
                    </a:cubicBezTo>
                    <a:cubicBezTo>
                      <a:pt x="44" y="432"/>
                      <a:pt x="44" y="432"/>
                      <a:pt x="44" y="432"/>
                    </a:cubicBezTo>
                    <a:cubicBezTo>
                      <a:pt x="44" y="433"/>
                      <a:pt x="44" y="433"/>
                      <a:pt x="44" y="433"/>
                    </a:cubicBezTo>
                    <a:cubicBezTo>
                      <a:pt x="44" y="433"/>
                      <a:pt x="44" y="433"/>
                      <a:pt x="44" y="433"/>
                    </a:cubicBezTo>
                    <a:cubicBezTo>
                      <a:pt x="44" y="432"/>
                      <a:pt x="44" y="432"/>
                      <a:pt x="44" y="432"/>
                    </a:cubicBezTo>
                    <a:cubicBezTo>
                      <a:pt x="44" y="433"/>
                      <a:pt x="44" y="433"/>
                      <a:pt x="44" y="433"/>
                    </a:cubicBezTo>
                    <a:cubicBezTo>
                      <a:pt x="45" y="432"/>
                      <a:pt x="45" y="432"/>
                      <a:pt x="45" y="432"/>
                    </a:cubicBezTo>
                    <a:cubicBezTo>
                      <a:pt x="43" y="432"/>
                      <a:pt x="43" y="432"/>
                      <a:pt x="43" y="432"/>
                    </a:cubicBezTo>
                    <a:cubicBezTo>
                      <a:pt x="43" y="432"/>
                      <a:pt x="44" y="433"/>
                      <a:pt x="44" y="433"/>
                    </a:cubicBezTo>
                    <a:cubicBezTo>
                      <a:pt x="45" y="432"/>
                      <a:pt x="45" y="432"/>
                      <a:pt x="45" y="432"/>
                    </a:cubicBezTo>
                    <a:cubicBezTo>
                      <a:pt x="43" y="432"/>
                      <a:pt x="43" y="432"/>
                      <a:pt x="43" y="432"/>
                    </a:cubicBezTo>
                    <a:cubicBezTo>
                      <a:pt x="45" y="432"/>
                      <a:pt x="45" y="432"/>
                      <a:pt x="45" y="432"/>
                    </a:cubicBezTo>
                    <a:cubicBezTo>
                      <a:pt x="44" y="431"/>
                      <a:pt x="44" y="431"/>
                      <a:pt x="44" y="431"/>
                    </a:cubicBezTo>
                    <a:cubicBezTo>
                      <a:pt x="43" y="432"/>
                      <a:pt x="43" y="432"/>
                      <a:pt x="43" y="432"/>
                    </a:cubicBezTo>
                    <a:cubicBezTo>
                      <a:pt x="45" y="432"/>
                      <a:pt x="45" y="432"/>
                      <a:pt x="45" y="432"/>
                    </a:cubicBezTo>
                    <a:cubicBezTo>
                      <a:pt x="44" y="431"/>
                      <a:pt x="44" y="431"/>
                      <a:pt x="44" y="431"/>
                    </a:cubicBezTo>
                    <a:cubicBezTo>
                      <a:pt x="45" y="432"/>
                      <a:pt x="45" y="432"/>
                      <a:pt x="45" y="432"/>
                    </a:cubicBezTo>
                    <a:cubicBezTo>
                      <a:pt x="44" y="431"/>
                      <a:pt x="44" y="431"/>
                      <a:pt x="44" y="431"/>
                    </a:cubicBezTo>
                    <a:cubicBezTo>
                      <a:pt x="45" y="432"/>
                      <a:pt x="45" y="432"/>
                      <a:pt x="45" y="432"/>
                    </a:cubicBezTo>
                    <a:cubicBezTo>
                      <a:pt x="44" y="431"/>
                      <a:pt x="44" y="431"/>
                      <a:pt x="44" y="431"/>
                    </a:cubicBezTo>
                    <a:cubicBezTo>
                      <a:pt x="44" y="431"/>
                      <a:pt x="44" y="431"/>
                      <a:pt x="44" y="431"/>
                    </a:cubicBezTo>
                    <a:cubicBezTo>
                      <a:pt x="45" y="432"/>
                      <a:pt x="45" y="432"/>
                      <a:pt x="45" y="432"/>
                    </a:cubicBezTo>
                    <a:cubicBezTo>
                      <a:pt x="44" y="431"/>
                      <a:pt x="44" y="431"/>
                      <a:pt x="44" y="431"/>
                    </a:cubicBezTo>
                    <a:cubicBezTo>
                      <a:pt x="45" y="432"/>
                      <a:pt x="45" y="432"/>
                      <a:pt x="45" y="432"/>
                    </a:cubicBezTo>
                    <a:cubicBezTo>
                      <a:pt x="45" y="430"/>
                      <a:pt x="45" y="430"/>
                      <a:pt x="45" y="430"/>
                    </a:cubicBezTo>
                    <a:cubicBezTo>
                      <a:pt x="44" y="431"/>
                      <a:pt x="44" y="431"/>
                      <a:pt x="44" y="431"/>
                    </a:cubicBezTo>
                    <a:cubicBezTo>
                      <a:pt x="45" y="432"/>
                      <a:pt x="45" y="432"/>
                      <a:pt x="45" y="432"/>
                    </a:cubicBezTo>
                    <a:cubicBezTo>
                      <a:pt x="45" y="430"/>
                      <a:pt x="45" y="430"/>
                      <a:pt x="45" y="430"/>
                    </a:cubicBezTo>
                    <a:cubicBezTo>
                      <a:pt x="45" y="431"/>
                      <a:pt x="45" y="431"/>
                      <a:pt x="45" y="431"/>
                    </a:cubicBezTo>
                    <a:cubicBezTo>
                      <a:pt x="45" y="430"/>
                      <a:pt x="45" y="430"/>
                      <a:pt x="45" y="430"/>
                    </a:cubicBezTo>
                    <a:cubicBezTo>
                      <a:pt x="45" y="430"/>
                      <a:pt x="45" y="430"/>
                      <a:pt x="45" y="430"/>
                    </a:cubicBezTo>
                    <a:cubicBezTo>
                      <a:pt x="45" y="431"/>
                      <a:pt x="45" y="431"/>
                      <a:pt x="45" y="431"/>
                    </a:cubicBezTo>
                    <a:cubicBezTo>
                      <a:pt x="45" y="430"/>
                      <a:pt x="45" y="430"/>
                      <a:pt x="45" y="430"/>
                    </a:cubicBezTo>
                    <a:cubicBezTo>
                      <a:pt x="45" y="430"/>
                      <a:pt x="45" y="430"/>
                      <a:pt x="45" y="430"/>
                    </a:cubicBezTo>
                    <a:cubicBezTo>
                      <a:pt x="45" y="430"/>
                      <a:pt x="44" y="430"/>
                      <a:pt x="42" y="429"/>
                    </a:cubicBezTo>
                    <a:cubicBezTo>
                      <a:pt x="38" y="427"/>
                      <a:pt x="29" y="423"/>
                      <a:pt x="21" y="418"/>
                    </a:cubicBezTo>
                    <a:cubicBezTo>
                      <a:pt x="17" y="416"/>
                      <a:pt x="13" y="415"/>
                      <a:pt x="10" y="413"/>
                    </a:cubicBezTo>
                    <a:cubicBezTo>
                      <a:pt x="9" y="412"/>
                      <a:pt x="7" y="412"/>
                      <a:pt x="6" y="411"/>
                    </a:cubicBezTo>
                    <a:cubicBezTo>
                      <a:pt x="6" y="411"/>
                      <a:pt x="5" y="411"/>
                      <a:pt x="5" y="411"/>
                    </a:cubicBezTo>
                    <a:cubicBezTo>
                      <a:pt x="5" y="411"/>
                      <a:pt x="4" y="411"/>
                      <a:pt x="4" y="411"/>
                    </a:cubicBezTo>
                    <a:cubicBezTo>
                      <a:pt x="3" y="411"/>
                      <a:pt x="3" y="411"/>
                      <a:pt x="3" y="411"/>
                    </a:cubicBezTo>
                    <a:cubicBezTo>
                      <a:pt x="3" y="411"/>
                      <a:pt x="3" y="411"/>
                      <a:pt x="2" y="411"/>
                    </a:cubicBezTo>
                    <a:cubicBezTo>
                      <a:pt x="2" y="412"/>
                      <a:pt x="2" y="412"/>
                      <a:pt x="2" y="412"/>
                    </a:cubicBezTo>
                    <a:cubicBezTo>
                      <a:pt x="2" y="413"/>
                      <a:pt x="2" y="413"/>
                      <a:pt x="2" y="413"/>
                    </a:cubicBezTo>
                    <a:cubicBezTo>
                      <a:pt x="3" y="413"/>
                      <a:pt x="3" y="413"/>
                      <a:pt x="3" y="413"/>
                    </a:cubicBezTo>
                    <a:cubicBezTo>
                      <a:pt x="3" y="414"/>
                      <a:pt x="3" y="414"/>
                      <a:pt x="3" y="414"/>
                    </a:cubicBezTo>
                    <a:cubicBezTo>
                      <a:pt x="4" y="414"/>
                      <a:pt x="7" y="416"/>
                      <a:pt x="11" y="418"/>
                    </a:cubicBezTo>
                    <a:cubicBezTo>
                      <a:pt x="17" y="422"/>
                      <a:pt x="25" y="427"/>
                      <a:pt x="31" y="431"/>
                    </a:cubicBezTo>
                    <a:cubicBezTo>
                      <a:pt x="35" y="433"/>
                      <a:pt x="38" y="435"/>
                      <a:pt x="40" y="436"/>
                    </a:cubicBezTo>
                    <a:cubicBezTo>
                      <a:pt x="41" y="437"/>
                      <a:pt x="42" y="437"/>
                      <a:pt x="42" y="438"/>
                    </a:cubicBezTo>
                    <a:cubicBezTo>
                      <a:pt x="43" y="438"/>
                      <a:pt x="43" y="438"/>
                      <a:pt x="43" y="438"/>
                    </a:cubicBezTo>
                    <a:cubicBezTo>
                      <a:pt x="43" y="438"/>
                      <a:pt x="43" y="438"/>
                      <a:pt x="43" y="438"/>
                    </a:cubicBezTo>
                    <a:cubicBezTo>
                      <a:pt x="43" y="438"/>
                      <a:pt x="43" y="438"/>
                      <a:pt x="43" y="438"/>
                    </a:cubicBezTo>
                    <a:cubicBezTo>
                      <a:pt x="43" y="438"/>
                      <a:pt x="43" y="438"/>
                      <a:pt x="43" y="438"/>
                    </a:cubicBezTo>
                    <a:cubicBezTo>
                      <a:pt x="43" y="438"/>
                      <a:pt x="43" y="438"/>
                      <a:pt x="43" y="438"/>
                    </a:cubicBezTo>
                    <a:cubicBezTo>
                      <a:pt x="43" y="438"/>
                      <a:pt x="43" y="438"/>
                      <a:pt x="43" y="438"/>
                    </a:cubicBezTo>
                    <a:cubicBezTo>
                      <a:pt x="43" y="438"/>
                      <a:pt x="43" y="438"/>
                      <a:pt x="43" y="438"/>
                    </a:cubicBezTo>
                    <a:cubicBezTo>
                      <a:pt x="44" y="437"/>
                      <a:pt x="44" y="437"/>
                      <a:pt x="44" y="437"/>
                    </a:cubicBezTo>
                    <a:cubicBezTo>
                      <a:pt x="43" y="437"/>
                      <a:pt x="43" y="437"/>
                      <a:pt x="43" y="437"/>
                    </a:cubicBezTo>
                    <a:cubicBezTo>
                      <a:pt x="43" y="438"/>
                      <a:pt x="43" y="438"/>
                      <a:pt x="43" y="438"/>
                    </a:cubicBezTo>
                    <a:cubicBezTo>
                      <a:pt x="44" y="437"/>
                      <a:pt x="44" y="437"/>
                      <a:pt x="44" y="437"/>
                    </a:cubicBezTo>
                    <a:cubicBezTo>
                      <a:pt x="43" y="437"/>
                      <a:pt x="43" y="437"/>
                      <a:pt x="43" y="437"/>
                    </a:cubicBezTo>
                    <a:cubicBezTo>
                      <a:pt x="44" y="437"/>
                      <a:pt x="44" y="437"/>
                      <a:pt x="44" y="437"/>
                    </a:cubicBezTo>
                    <a:cubicBezTo>
                      <a:pt x="43" y="437"/>
                      <a:pt x="43" y="437"/>
                      <a:pt x="43" y="437"/>
                    </a:cubicBezTo>
                    <a:cubicBezTo>
                      <a:pt x="43" y="437"/>
                      <a:pt x="43" y="437"/>
                      <a:pt x="43" y="437"/>
                    </a:cubicBezTo>
                    <a:cubicBezTo>
                      <a:pt x="44" y="437"/>
                      <a:pt x="44" y="437"/>
                      <a:pt x="44" y="437"/>
                    </a:cubicBezTo>
                    <a:cubicBezTo>
                      <a:pt x="43" y="437"/>
                      <a:pt x="43" y="437"/>
                      <a:pt x="43" y="437"/>
                    </a:cubicBezTo>
                    <a:cubicBezTo>
                      <a:pt x="44" y="437"/>
                      <a:pt x="44" y="437"/>
                      <a:pt x="44" y="437"/>
                    </a:cubicBezTo>
                    <a:cubicBezTo>
                      <a:pt x="45" y="436"/>
                      <a:pt x="45" y="436"/>
                      <a:pt x="45" y="436"/>
                    </a:cubicBezTo>
                    <a:cubicBezTo>
                      <a:pt x="45" y="436"/>
                      <a:pt x="35" y="431"/>
                      <a:pt x="25" y="426"/>
                    </a:cubicBezTo>
                    <a:cubicBezTo>
                      <a:pt x="21" y="424"/>
                      <a:pt x="16" y="421"/>
                      <a:pt x="12" y="420"/>
                    </a:cubicBezTo>
                    <a:cubicBezTo>
                      <a:pt x="10" y="419"/>
                      <a:pt x="8" y="418"/>
                      <a:pt x="7" y="417"/>
                    </a:cubicBezTo>
                    <a:cubicBezTo>
                      <a:pt x="6" y="417"/>
                      <a:pt x="5" y="417"/>
                      <a:pt x="5" y="417"/>
                    </a:cubicBezTo>
                    <a:cubicBezTo>
                      <a:pt x="4" y="416"/>
                      <a:pt x="4" y="416"/>
                      <a:pt x="4" y="416"/>
                    </a:cubicBezTo>
                    <a:cubicBezTo>
                      <a:pt x="3" y="416"/>
                      <a:pt x="3" y="416"/>
                      <a:pt x="3" y="416"/>
                    </a:cubicBezTo>
                    <a:cubicBezTo>
                      <a:pt x="3" y="416"/>
                      <a:pt x="2" y="417"/>
                      <a:pt x="2" y="417"/>
                    </a:cubicBezTo>
                    <a:cubicBezTo>
                      <a:pt x="2" y="418"/>
                      <a:pt x="2" y="419"/>
                      <a:pt x="3" y="419"/>
                    </a:cubicBezTo>
                    <a:cubicBezTo>
                      <a:pt x="44" y="445"/>
                      <a:pt x="44" y="445"/>
                      <a:pt x="44" y="445"/>
                    </a:cubicBezTo>
                    <a:cubicBezTo>
                      <a:pt x="45" y="444"/>
                      <a:pt x="45" y="444"/>
                      <a:pt x="45" y="444"/>
                    </a:cubicBezTo>
                    <a:cubicBezTo>
                      <a:pt x="45" y="442"/>
                      <a:pt x="45" y="442"/>
                      <a:pt x="45" y="442"/>
                    </a:cubicBezTo>
                    <a:cubicBezTo>
                      <a:pt x="45" y="444"/>
                      <a:pt x="45" y="444"/>
                      <a:pt x="45" y="444"/>
                    </a:cubicBezTo>
                    <a:cubicBezTo>
                      <a:pt x="46" y="443"/>
                      <a:pt x="46" y="443"/>
                      <a:pt x="46" y="443"/>
                    </a:cubicBezTo>
                    <a:cubicBezTo>
                      <a:pt x="45" y="442"/>
                      <a:pt x="45" y="442"/>
                      <a:pt x="45" y="442"/>
                    </a:cubicBezTo>
                    <a:cubicBezTo>
                      <a:pt x="45" y="444"/>
                      <a:pt x="45" y="444"/>
                      <a:pt x="45" y="444"/>
                    </a:cubicBezTo>
                    <a:cubicBezTo>
                      <a:pt x="46" y="443"/>
                      <a:pt x="46" y="443"/>
                      <a:pt x="46" y="443"/>
                    </a:cubicBezTo>
                    <a:cubicBezTo>
                      <a:pt x="45" y="444"/>
                      <a:pt x="45" y="444"/>
                      <a:pt x="45" y="444"/>
                    </a:cubicBezTo>
                    <a:cubicBezTo>
                      <a:pt x="46" y="443"/>
                      <a:pt x="46" y="443"/>
                      <a:pt x="46" y="443"/>
                    </a:cubicBezTo>
                    <a:cubicBezTo>
                      <a:pt x="46" y="443"/>
                      <a:pt x="46" y="443"/>
                      <a:pt x="46" y="443"/>
                    </a:cubicBezTo>
                    <a:cubicBezTo>
                      <a:pt x="45" y="444"/>
                      <a:pt x="45" y="444"/>
                      <a:pt x="45" y="444"/>
                    </a:cubicBezTo>
                    <a:cubicBezTo>
                      <a:pt x="46" y="443"/>
                      <a:pt x="46" y="443"/>
                      <a:pt x="46" y="443"/>
                    </a:cubicBezTo>
                    <a:cubicBezTo>
                      <a:pt x="46" y="443"/>
                      <a:pt x="46" y="443"/>
                      <a:pt x="46" y="443"/>
                    </a:cubicBezTo>
                    <a:cubicBezTo>
                      <a:pt x="46" y="443"/>
                      <a:pt x="46" y="443"/>
                      <a:pt x="46" y="443"/>
                    </a:cubicBezTo>
                    <a:cubicBezTo>
                      <a:pt x="46" y="443"/>
                      <a:pt x="46" y="443"/>
                      <a:pt x="46" y="443"/>
                    </a:cubicBezTo>
                    <a:cubicBezTo>
                      <a:pt x="46" y="443"/>
                      <a:pt x="46" y="443"/>
                      <a:pt x="46" y="443"/>
                    </a:cubicBezTo>
                    <a:cubicBezTo>
                      <a:pt x="46" y="443"/>
                      <a:pt x="46" y="443"/>
                      <a:pt x="46" y="443"/>
                    </a:cubicBezTo>
                    <a:cubicBezTo>
                      <a:pt x="46" y="442"/>
                      <a:pt x="43" y="441"/>
                      <a:pt x="39" y="439"/>
                    </a:cubicBezTo>
                    <a:cubicBezTo>
                      <a:pt x="33" y="436"/>
                      <a:pt x="25" y="432"/>
                      <a:pt x="17" y="429"/>
                    </a:cubicBezTo>
                    <a:cubicBezTo>
                      <a:pt x="14" y="427"/>
                      <a:pt x="10" y="425"/>
                      <a:pt x="8" y="424"/>
                    </a:cubicBezTo>
                    <a:cubicBezTo>
                      <a:pt x="6" y="424"/>
                      <a:pt x="5" y="423"/>
                      <a:pt x="4" y="423"/>
                    </a:cubicBezTo>
                    <a:cubicBezTo>
                      <a:pt x="4" y="423"/>
                      <a:pt x="3" y="423"/>
                      <a:pt x="3" y="423"/>
                    </a:cubicBezTo>
                    <a:cubicBezTo>
                      <a:pt x="3" y="423"/>
                      <a:pt x="3" y="422"/>
                      <a:pt x="2" y="422"/>
                    </a:cubicBezTo>
                    <a:cubicBezTo>
                      <a:pt x="2" y="423"/>
                      <a:pt x="2" y="423"/>
                      <a:pt x="2" y="423"/>
                    </a:cubicBezTo>
                    <a:cubicBezTo>
                      <a:pt x="1" y="423"/>
                      <a:pt x="1" y="423"/>
                      <a:pt x="1" y="423"/>
                    </a:cubicBezTo>
                    <a:cubicBezTo>
                      <a:pt x="0" y="424"/>
                      <a:pt x="0" y="425"/>
                      <a:pt x="1" y="425"/>
                    </a:cubicBezTo>
                    <a:cubicBezTo>
                      <a:pt x="43" y="451"/>
                      <a:pt x="43" y="451"/>
                      <a:pt x="43" y="451"/>
                    </a:cubicBezTo>
                    <a:cubicBezTo>
                      <a:pt x="44" y="450"/>
                      <a:pt x="44" y="450"/>
                      <a:pt x="44" y="450"/>
                    </a:cubicBezTo>
                    <a:cubicBezTo>
                      <a:pt x="44" y="449"/>
                      <a:pt x="44" y="449"/>
                      <a:pt x="44" y="449"/>
                    </a:cubicBezTo>
                    <a:cubicBezTo>
                      <a:pt x="44" y="450"/>
                      <a:pt x="44" y="450"/>
                      <a:pt x="44" y="450"/>
                    </a:cubicBezTo>
                    <a:cubicBezTo>
                      <a:pt x="44" y="449"/>
                      <a:pt x="44" y="449"/>
                      <a:pt x="44" y="449"/>
                    </a:cubicBezTo>
                    <a:cubicBezTo>
                      <a:pt x="44" y="449"/>
                      <a:pt x="44" y="449"/>
                      <a:pt x="44" y="449"/>
                    </a:cubicBezTo>
                    <a:cubicBezTo>
                      <a:pt x="44" y="450"/>
                      <a:pt x="44" y="450"/>
                      <a:pt x="44" y="450"/>
                    </a:cubicBezTo>
                    <a:cubicBezTo>
                      <a:pt x="44" y="449"/>
                      <a:pt x="44" y="449"/>
                      <a:pt x="44" y="449"/>
                    </a:cubicBezTo>
                    <a:cubicBezTo>
                      <a:pt x="44" y="450"/>
                      <a:pt x="44" y="450"/>
                      <a:pt x="44" y="450"/>
                    </a:cubicBezTo>
                    <a:cubicBezTo>
                      <a:pt x="44" y="449"/>
                      <a:pt x="44" y="449"/>
                      <a:pt x="44" y="449"/>
                    </a:cubicBezTo>
                    <a:cubicBezTo>
                      <a:pt x="44" y="449"/>
                      <a:pt x="44" y="449"/>
                      <a:pt x="44" y="449"/>
                    </a:cubicBezTo>
                    <a:cubicBezTo>
                      <a:pt x="44" y="450"/>
                      <a:pt x="44" y="450"/>
                      <a:pt x="44" y="450"/>
                    </a:cubicBezTo>
                    <a:cubicBezTo>
                      <a:pt x="44" y="449"/>
                      <a:pt x="44" y="449"/>
                      <a:pt x="44" y="449"/>
                    </a:cubicBezTo>
                    <a:cubicBezTo>
                      <a:pt x="44" y="449"/>
                      <a:pt x="44" y="448"/>
                      <a:pt x="43" y="448"/>
                    </a:cubicBezTo>
                    <a:cubicBezTo>
                      <a:pt x="39" y="446"/>
                      <a:pt x="30" y="442"/>
                      <a:pt x="21" y="438"/>
                    </a:cubicBezTo>
                    <a:cubicBezTo>
                      <a:pt x="17" y="436"/>
                      <a:pt x="13" y="434"/>
                      <a:pt x="9" y="433"/>
                    </a:cubicBezTo>
                    <a:cubicBezTo>
                      <a:pt x="8" y="432"/>
                      <a:pt x="7" y="432"/>
                      <a:pt x="5" y="431"/>
                    </a:cubicBezTo>
                    <a:cubicBezTo>
                      <a:pt x="5" y="431"/>
                      <a:pt x="4" y="431"/>
                      <a:pt x="4" y="431"/>
                    </a:cubicBezTo>
                    <a:cubicBezTo>
                      <a:pt x="4" y="431"/>
                      <a:pt x="3" y="430"/>
                      <a:pt x="3" y="430"/>
                    </a:cubicBezTo>
                    <a:cubicBezTo>
                      <a:pt x="2" y="431"/>
                      <a:pt x="2" y="431"/>
                      <a:pt x="2" y="431"/>
                    </a:cubicBezTo>
                    <a:cubicBezTo>
                      <a:pt x="2" y="431"/>
                      <a:pt x="2" y="431"/>
                      <a:pt x="1" y="431"/>
                    </a:cubicBezTo>
                    <a:cubicBezTo>
                      <a:pt x="1" y="432"/>
                      <a:pt x="1" y="433"/>
                      <a:pt x="2" y="433"/>
                    </a:cubicBezTo>
                    <a:cubicBezTo>
                      <a:pt x="43" y="459"/>
                      <a:pt x="43" y="459"/>
                      <a:pt x="43" y="459"/>
                    </a:cubicBezTo>
                    <a:cubicBezTo>
                      <a:pt x="44" y="458"/>
                      <a:pt x="44" y="458"/>
                      <a:pt x="44" y="458"/>
                    </a:cubicBezTo>
                    <a:cubicBezTo>
                      <a:pt x="42" y="457"/>
                      <a:pt x="42" y="457"/>
                      <a:pt x="42" y="457"/>
                    </a:cubicBezTo>
                    <a:cubicBezTo>
                      <a:pt x="44" y="458"/>
                      <a:pt x="44" y="458"/>
                      <a:pt x="44" y="458"/>
                    </a:cubicBezTo>
                    <a:cubicBezTo>
                      <a:pt x="43" y="456"/>
                      <a:pt x="43" y="456"/>
                      <a:pt x="43" y="456"/>
                    </a:cubicBezTo>
                    <a:cubicBezTo>
                      <a:pt x="43" y="456"/>
                      <a:pt x="43" y="456"/>
                      <a:pt x="42" y="457"/>
                    </a:cubicBezTo>
                    <a:cubicBezTo>
                      <a:pt x="44" y="458"/>
                      <a:pt x="44" y="458"/>
                      <a:pt x="44" y="458"/>
                    </a:cubicBezTo>
                    <a:cubicBezTo>
                      <a:pt x="43" y="456"/>
                      <a:pt x="43" y="456"/>
                      <a:pt x="43" y="456"/>
                    </a:cubicBezTo>
                    <a:cubicBezTo>
                      <a:pt x="44" y="458"/>
                      <a:pt x="44" y="458"/>
                      <a:pt x="44" y="458"/>
                    </a:cubicBezTo>
                    <a:cubicBezTo>
                      <a:pt x="44" y="456"/>
                      <a:pt x="44" y="456"/>
                      <a:pt x="44" y="456"/>
                    </a:cubicBezTo>
                    <a:cubicBezTo>
                      <a:pt x="43" y="456"/>
                      <a:pt x="43" y="456"/>
                      <a:pt x="43" y="456"/>
                    </a:cubicBezTo>
                    <a:cubicBezTo>
                      <a:pt x="44" y="458"/>
                      <a:pt x="44" y="458"/>
                      <a:pt x="44" y="458"/>
                    </a:cubicBezTo>
                    <a:cubicBezTo>
                      <a:pt x="44" y="456"/>
                      <a:pt x="44" y="456"/>
                      <a:pt x="44" y="456"/>
                    </a:cubicBezTo>
                    <a:cubicBezTo>
                      <a:pt x="44" y="457"/>
                      <a:pt x="44" y="457"/>
                      <a:pt x="44" y="457"/>
                    </a:cubicBezTo>
                    <a:cubicBezTo>
                      <a:pt x="44" y="456"/>
                      <a:pt x="44" y="456"/>
                      <a:pt x="44" y="456"/>
                    </a:cubicBezTo>
                    <a:cubicBezTo>
                      <a:pt x="44" y="456"/>
                      <a:pt x="44" y="456"/>
                      <a:pt x="44" y="456"/>
                    </a:cubicBezTo>
                    <a:cubicBezTo>
                      <a:pt x="44" y="457"/>
                      <a:pt x="44" y="457"/>
                      <a:pt x="44" y="457"/>
                    </a:cubicBezTo>
                    <a:cubicBezTo>
                      <a:pt x="44" y="456"/>
                      <a:pt x="44" y="456"/>
                      <a:pt x="44" y="456"/>
                    </a:cubicBezTo>
                    <a:cubicBezTo>
                      <a:pt x="44" y="456"/>
                      <a:pt x="44" y="456"/>
                      <a:pt x="44" y="456"/>
                    </a:cubicBezTo>
                    <a:cubicBezTo>
                      <a:pt x="43" y="456"/>
                      <a:pt x="40" y="454"/>
                      <a:pt x="36" y="453"/>
                    </a:cubicBezTo>
                    <a:cubicBezTo>
                      <a:pt x="30" y="450"/>
                      <a:pt x="22" y="446"/>
                      <a:pt x="16" y="443"/>
                    </a:cubicBezTo>
                    <a:cubicBezTo>
                      <a:pt x="9" y="439"/>
                      <a:pt x="4" y="437"/>
                      <a:pt x="4" y="437"/>
                    </a:cubicBezTo>
                    <a:cubicBezTo>
                      <a:pt x="4" y="437"/>
                      <a:pt x="3" y="437"/>
                      <a:pt x="3" y="438"/>
                    </a:cubicBezTo>
                    <a:cubicBezTo>
                      <a:pt x="2" y="438"/>
                      <a:pt x="2" y="439"/>
                      <a:pt x="3" y="440"/>
                    </a:cubicBezTo>
                    <a:cubicBezTo>
                      <a:pt x="42" y="464"/>
                      <a:pt x="42" y="464"/>
                      <a:pt x="42" y="464"/>
                    </a:cubicBezTo>
                    <a:cubicBezTo>
                      <a:pt x="43" y="463"/>
                      <a:pt x="43" y="463"/>
                      <a:pt x="43" y="463"/>
                    </a:cubicBezTo>
                    <a:cubicBezTo>
                      <a:pt x="42" y="462"/>
                      <a:pt x="42" y="462"/>
                      <a:pt x="42" y="462"/>
                    </a:cubicBezTo>
                    <a:cubicBezTo>
                      <a:pt x="43" y="463"/>
                      <a:pt x="43" y="463"/>
                      <a:pt x="43" y="463"/>
                    </a:cubicBezTo>
                    <a:cubicBezTo>
                      <a:pt x="43" y="461"/>
                      <a:pt x="43" y="461"/>
                      <a:pt x="43" y="461"/>
                    </a:cubicBezTo>
                    <a:cubicBezTo>
                      <a:pt x="43" y="462"/>
                      <a:pt x="42" y="462"/>
                      <a:pt x="42" y="462"/>
                    </a:cubicBezTo>
                    <a:cubicBezTo>
                      <a:pt x="43" y="463"/>
                      <a:pt x="43" y="463"/>
                      <a:pt x="43" y="463"/>
                    </a:cubicBezTo>
                    <a:cubicBezTo>
                      <a:pt x="43" y="461"/>
                      <a:pt x="43" y="461"/>
                      <a:pt x="43" y="461"/>
                    </a:cubicBezTo>
                    <a:cubicBezTo>
                      <a:pt x="43" y="463"/>
                      <a:pt x="43" y="463"/>
                      <a:pt x="43" y="463"/>
                    </a:cubicBezTo>
                    <a:cubicBezTo>
                      <a:pt x="43" y="461"/>
                      <a:pt x="43" y="461"/>
                      <a:pt x="43" y="461"/>
                    </a:cubicBezTo>
                    <a:cubicBezTo>
                      <a:pt x="43" y="461"/>
                      <a:pt x="43" y="461"/>
                      <a:pt x="43" y="461"/>
                    </a:cubicBezTo>
                    <a:cubicBezTo>
                      <a:pt x="43" y="463"/>
                      <a:pt x="43" y="463"/>
                      <a:pt x="43" y="463"/>
                    </a:cubicBezTo>
                    <a:cubicBezTo>
                      <a:pt x="43" y="461"/>
                      <a:pt x="43" y="461"/>
                      <a:pt x="43" y="461"/>
                    </a:cubicBezTo>
                    <a:cubicBezTo>
                      <a:pt x="43" y="462"/>
                      <a:pt x="43" y="462"/>
                      <a:pt x="43" y="462"/>
                    </a:cubicBezTo>
                    <a:cubicBezTo>
                      <a:pt x="43" y="461"/>
                      <a:pt x="43" y="461"/>
                      <a:pt x="43" y="461"/>
                    </a:cubicBezTo>
                    <a:cubicBezTo>
                      <a:pt x="43" y="461"/>
                      <a:pt x="43" y="461"/>
                      <a:pt x="43" y="461"/>
                    </a:cubicBezTo>
                    <a:cubicBezTo>
                      <a:pt x="43" y="462"/>
                      <a:pt x="43" y="462"/>
                      <a:pt x="43" y="462"/>
                    </a:cubicBezTo>
                    <a:cubicBezTo>
                      <a:pt x="43" y="461"/>
                      <a:pt x="43" y="461"/>
                      <a:pt x="43" y="461"/>
                    </a:cubicBezTo>
                    <a:cubicBezTo>
                      <a:pt x="43" y="461"/>
                      <a:pt x="42" y="461"/>
                      <a:pt x="41" y="461"/>
                    </a:cubicBezTo>
                    <a:cubicBezTo>
                      <a:pt x="36" y="459"/>
                      <a:pt x="27" y="455"/>
                      <a:pt x="18" y="451"/>
                    </a:cubicBezTo>
                    <a:cubicBezTo>
                      <a:pt x="10" y="447"/>
                      <a:pt x="3" y="444"/>
                      <a:pt x="3" y="444"/>
                    </a:cubicBezTo>
                    <a:cubicBezTo>
                      <a:pt x="2" y="443"/>
                      <a:pt x="1" y="444"/>
                      <a:pt x="1" y="444"/>
                    </a:cubicBezTo>
                    <a:cubicBezTo>
                      <a:pt x="1" y="445"/>
                      <a:pt x="1" y="446"/>
                      <a:pt x="2" y="446"/>
                    </a:cubicBezTo>
                    <a:cubicBezTo>
                      <a:pt x="22" y="459"/>
                      <a:pt x="22" y="459"/>
                      <a:pt x="22" y="459"/>
                    </a:cubicBezTo>
                    <a:cubicBezTo>
                      <a:pt x="3" y="450"/>
                      <a:pt x="3" y="450"/>
                      <a:pt x="3" y="450"/>
                    </a:cubicBezTo>
                    <a:cubicBezTo>
                      <a:pt x="2" y="450"/>
                      <a:pt x="1" y="450"/>
                      <a:pt x="1" y="451"/>
                    </a:cubicBezTo>
                    <a:cubicBezTo>
                      <a:pt x="0" y="451"/>
                      <a:pt x="1" y="452"/>
                      <a:pt x="1" y="453"/>
                    </a:cubicBezTo>
                    <a:cubicBezTo>
                      <a:pt x="43" y="478"/>
                      <a:pt x="43" y="478"/>
                      <a:pt x="43" y="478"/>
                    </a:cubicBezTo>
                    <a:cubicBezTo>
                      <a:pt x="44" y="477"/>
                      <a:pt x="44" y="477"/>
                      <a:pt x="44" y="477"/>
                    </a:cubicBezTo>
                    <a:cubicBezTo>
                      <a:pt x="44" y="476"/>
                      <a:pt x="44" y="476"/>
                      <a:pt x="44" y="476"/>
                    </a:cubicBezTo>
                    <a:cubicBezTo>
                      <a:pt x="44" y="476"/>
                      <a:pt x="35" y="471"/>
                      <a:pt x="25" y="467"/>
                    </a:cubicBezTo>
                    <a:cubicBezTo>
                      <a:pt x="20" y="465"/>
                      <a:pt x="15" y="463"/>
                      <a:pt x="12" y="461"/>
                    </a:cubicBezTo>
                    <a:cubicBezTo>
                      <a:pt x="10" y="460"/>
                      <a:pt x="8" y="459"/>
                      <a:pt x="7" y="459"/>
                    </a:cubicBezTo>
                    <a:cubicBezTo>
                      <a:pt x="6" y="459"/>
                      <a:pt x="6" y="458"/>
                      <a:pt x="5" y="458"/>
                    </a:cubicBezTo>
                    <a:cubicBezTo>
                      <a:pt x="5" y="458"/>
                      <a:pt x="4" y="458"/>
                      <a:pt x="4" y="458"/>
                    </a:cubicBezTo>
                    <a:cubicBezTo>
                      <a:pt x="3" y="458"/>
                      <a:pt x="3" y="458"/>
                      <a:pt x="3" y="458"/>
                    </a:cubicBezTo>
                    <a:cubicBezTo>
                      <a:pt x="3" y="458"/>
                      <a:pt x="3" y="458"/>
                      <a:pt x="2" y="459"/>
                    </a:cubicBezTo>
                    <a:cubicBezTo>
                      <a:pt x="4" y="460"/>
                      <a:pt x="4" y="460"/>
                      <a:pt x="4" y="460"/>
                    </a:cubicBezTo>
                    <a:cubicBezTo>
                      <a:pt x="3" y="459"/>
                      <a:pt x="3" y="459"/>
                      <a:pt x="3" y="459"/>
                    </a:cubicBezTo>
                    <a:cubicBezTo>
                      <a:pt x="2" y="459"/>
                      <a:pt x="2" y="459"/>
                      <a:pt x="2" y="460"/>
                    </a:cubicBezTo>
                    <a:cubicBezTo>
                      <a:pt x="2" y="460"/>
                      <a:pt x="3" y="460"/>
                      <a:pt x="3" y="461"/>
                    </a:cubicBezTo>
                    <a:cubicBezTo>
                      <a:pt x="3" y="461"/>
                      <a:pt x="3" y="461"/>
                      <a:pt x="3" y="461"/>
                    </a:cubicBezTo>
                    <a:cubicBezTo>
                      <a:pt x="4" y="461"/>
                      <a:pt x="5" y="462"/>
                      <a:pt x="6" y="463"/>
                    </a:cubicBezTo>
                    <a:cubicBezTo>
                      <a:pt x="15" y="469"/>
                      <a:pt x="44" y="486"/>
                      <a:pt x="44" y="486"/>
                    </a:cubicBezTo>
                    <a:cubicBezTo>
                      <a:pt x="45" y="485"/>
                      <a:pt x="45" y="485"/>
                      <a:pt x="45" y="485"/>
                    </a:cubicBezTo>
                    <a:cubicBezTo>
                      <a:pt x="45" y="484"/>
                      <a:pt x="45" y="484"/>
                      <a:pt x="45" y="484"/>
                    </a:cubicBezTo>
                    <a:cubicBezTo>
                      <a:pt x="4" y="463"/>
                      <a:pt x="4" y="463"/>
                      <a:pt x="4" y="463"/>
                    </a:cubicBezTo>
                    <a:cubicBezTo>
                      <a:pt x="4" y="462"/>
                      <a:pt x="3" y="463"/>
                      <a:pt x="2" y="463"/>
                    </a:cubicBezTo>
                    <a:cubicBezTo>
                      <a:pt x="2" y="464"/>
                      <a:pt x="2" y="465"/>
                      <a:pt x="3" y="465"/>
                    </a:cubicBezTo>
                    <a:cubicBezTo>
                      <a:pt x="24" y="479"/>
                      <a:pt x="24" y="479"/>
                      <a:pt x="24" y="479"/>
                    </a:cubicBezTo>
                    <a:cubicBezTo>
                      <a:pt x="4" y="470"/>
                      <a:pt x="4" y="470"/>
                      <a:pt x="4" y="470"/>
                    </a:cubicBezTo>
                    <a:cubicBezTo>
                      <a:pt x="3" y="469"/>
                      <a:pt x="3" y="470"/>
                      <a:pt x="2" y="470"/>
                    </a:cubicBezTo>
                    <a:cubicBezTo>
                      <a:pt x="2" y="471"/>
                      <a:pt x="2" y="472"/>
                      <a:pt x="3" y="472"/>
                    </a:cubicBezTo>
                    <a:cubicBezTo>
                      <a:pt x="44" y="498"/>
                      <a:pt x="44" y="498"/>
                      <a:pt x="44" y="498"/>
                    </a:cubicBezTo>
                    <a:cubicBezTo>
                      <a:pt x="45" y="497"/>
                      <a:pt x="45" y="497"/>
                      <a:pt x="45" y="497"/>
                    </a:cubicBezTo>
                    <a:cubicBezTo>
                      <a:pt x="44" y="496"/>
                      <a:pt x="44" y="496"/>
                      <a:pt x="44" y="496"/>
                    </a:cubicBezTo>
                    <a:cubicBezTo>
                      <a:pt x="45" y="497"/>
                      <a:pt x="45" y="497"/>
                      <a:pt x="45" y="497"/>
                    </a:cubicBezTo>
                    <a:cubicBezTo>
                      <a:pt x="44" y="495"/>
                      <a:pt x="44" y="495"/>
                      <a:pt x="44" y="495"/>
                    </a:cubicBezTo>
                    <a:cubicBezTo>
                      <a:pt x="44" y="495"/>
                      <a:pt x="44" y="496"/>
                      <a:pt x="44" y="496"/>
                    </a:cubicBezTo>
                    <a:cubicBezTo>
                      <a:pt x="45" y="497"/>
                      <a:pt x="45" y="497"/>
                      <a:pt x="45" y="497"/>
                    </a:cubicBezTo>
                    <a:cubicBezTo>
                      <a:pt x="44" y="495"/>
                      <a:pt x="44" y="495"/>
                      <a:pt x="44" y="495"/>
                    </a:cubicBezTo>
                    <a:cubicBezTo>
                      <a:pt x="45" y="497"/>
                      <a:pt x="45" y="497"/>
                      <a:pt x="45" y="497"/>
                    </a:cubicBezTo>
                    <a:cubicBezTo>
                      <a:pt x="45" y="495"/>
                      <a:pt x="45" y="495"/>
                      <a:pt x="45" y="495"/>
                    </a:cubicBezTo>
                    <a:cubicBezTo>
                      <a:pt x="44" y="495"/>
                      <a:pt x="44" y="495"/>
                      <a:pt x="44" y="495"/>
                    </a:cubicBezTo>
                    <a:cubicBezTo>
                      <a:pt x="45" y="497"/>
                      <a:pt x="45" y="497"/>
                      <a:pt x="45" y="497"/>
                    </a:cubicBezTo>
                    <a:cubicBezTo>
                      <a:pt x="45" y="495"/>
                      <a:pt x="45" y="495"/>
                      <a:pt x="45" y="495"/>
                    </a:cubicBezTo>
                    <a:cubicBezTo>
                      <a:pt x="45" y="496"/>
                      <a:pt x="45" y="496"/>
                      <a:pt x="45" y="496"/>
                    </a:cubicBezTo>
                    <a:cubicBezTo>
                      <a:pt x="45" y="495"/>
                      <a:pt x="45" y="495"/>
                      <a:pt x="45" y="495"/>
                    </a:cubicBezTo>
                    <a:cubicBezTo>
                      <a:pt x="45" y="495"/>
                      <a:pt x="45" y="495"/>
                      <a:pt x="45" y="495"/>
                    </a:cubicBezTo>
                    <a:cubicBezTo>
                      <a:pt x="45" y="496"/>
                      <a:pt x="45" y="496"/>
                      <a:pt x="45" y="496"/>
                    </a:cubicBezTo>
                    <a:cubicBezTo>
                      <a:pt x="45" y="495"/>
                      <a:pt x="45" y="495"/>
                      <a:pt x="45" y="495"/>
                    </a:cubicBezTo>
                    <a:cubicBezTo>
                      <a:pt x="45" y="495"/>
                      <a:pt x="44" y="495"/>
                      <a:pt x="42" y="494"/>
                    </a:cubicBezTo>
                    <a:cubicBezTo>
                      <a:pt x="37" y="492"/>
                      <a:pt x="27" y="488"/>
                      <a:pt x="19" y="483"/>
                    </a:cubicBezTo>
                    <a:cubicBezTo>
                      <a:pt x="14" y="481"/>
                      <a:pt x="10" y="479"/>
                      <a:pt x="8" y="478"/>
                    </a:cubicBezTo>
                    <a:cubicBezTo>
                      <a:pt x="5" y="476"/>
                      <a:pt x="3" y="475"/>
                      <a:pt x="3" y="475"/>
                    </a:cubicBezTo>
                    <a:cubicBezTo>
                      <a:pt x="2" y="475"/>
                      <a:pt x="2" y="475"/>
                      <a:pt x="1" y="475"/>
                    </a:cubicBezTo>
                    <a:cubicBezTo>
                      <a:pt x="1" y="476"/>
                      <a:pt x="1" y="476"/>
                      <a:pt x="1" y="477"/>
                    </a:cubicBezTo>
                    <a:cubicBezTo>
                      <a:pt x="1" y="477"/>
                      <a:pt x="1" y="477"/>
                      <a:pt x="1" y="478"/>
                    </a:cubicBezTo>
                    <a:cubicBezTo>
                      <a:pt x="1" y="478"/>
                      <a:pt x="1" y="478"/>
                      <a:pt x="1" y="478"/>
                    </a:cubicBezTo>
                    <a:cubicBezTo>
                      <a:pt x="1" y="478"/>
                      <a:pt x="2" y="478"/>
                      <a:pt x="2" y="479"/>
                    </a:cubicBezTo>
                    <a:cubicBezTo>
                      <a:pt x="5" y="481"/>
                      <a:pt x="15" y="487"/>
                      <a:pt x="25" y="493"/>
                    </a:cubicBezTo>
                    <a:cubicBezTo>
                      <a:pt x="35" y="499"/>
                      <a:pt x="43" y="504"/>
                      <a:pt x="43" y="504"/>
                    </a:cubicBezTo>
                    <a:cubicBezTo>
                      <a:pt x="44" y="503"/>
                      <a:pt x="44" y="503"/>
                      <a:pt x="44" y="503"/>
                    </a:cubicBezTo>
                    <a:cubicBezTo>
                      <a:pt x="45" y="502"/>
                      <a:pt x="45" y="502"/>
                      <a:pt x="45" y="502"/>
                    </a:cubicBezTo>
                    <a:cubicBezTo>
                      <a:pt x="45" y="502"/>
                      <a:pt x="35" y="497"/>
                      <a:pt x="24" y="492"/>
                    </a:cubicBezTo>
                    <a:cubicBezTo>
                      <a:pt x="19" y="489"/>
                      <a:pt x="14" y="487"/>
                      <a:pt x="9" y="485"/>
                    </a:cubicBezTo>
                    <a:cubicBezTo>
                      <a:pt x="7" y="484"/>
                      <a:pt x="6" y="483"/>
                      <a:pt x="4" y="482"/>
                    </a:cubicBezTo>
                    <a:cubicBezTo>
                      <a:pt x="4" y="482"/>
                      <a:pt x="3" y="482"/>
                      <a:pt x="3" y="482"/>
                    </a:cubicBezTo>
                    <a:cubicBezTo>
                      <a:pt x="2" y="482"/>
                      <a:pt x="2" y="482"/>
                      <a:pt x="2" y="482"/>
                    </a:cubicBezTo>
                    <a:cubicBezTo>
                      <a:pt x="2" y="481"/>
                      <a:pt x="2" y="481"/>
                      <a:pt x="2" y="481"/>
                    </a:cubicBezTo>
                    <a:cubicBezTo>
                      <a:pt x="1" y="481"/>
                      <a:pt x="1" y="481"/>
                      <a:pt x="1" y="481"/>
                    </a:cubicBezTo>
                    <a:cubicBezTo>
                      <a:pt x="1" y="482"/>
                      <a:pt x="1" y="482"/>
                      <a:pt x="0" y="482"/>
                    </a:cubicBezTo>
                    <a:cubicBezTo>
                      <a:pt x="0" y="482"/>
                      <a:pt x="0" y="483"/>
                      <a:pt x="0" y="483"/>
                    </a:cubicBezTo>
                    <a:cubicBezTo>
                      <a:pt x="0" y="484"/>
                      <a:pt x="0" y="484"/>
                      <a:pt x="1" y="484"/>
                    </a:cubicBezTo>
                    <a:cubicBezTo>
                      <a:pt x="1" y="484"/>
                      <a:pt x="3" y="486"/>
                      <a:pt x="7" y="488"/>
                    </a:cubicBezTo>
                    <a:cubicBezTo>
                      <a:pt x="13" y="492"/>
                      <a:pt x="22" y="497"/>
                      <a:pt x="29" y="501"/>
                    </a:cubicBezTo>
                    <a:cubicBezTo>
                      <a:pt x="33" y="504"/>
                      <a:pt x="36" y="506"/>
                      <a:pt x="39" y="507"/>
                    </a:cubicBezTo>
                    <a:cubicBezTo>
                      <a:pt x="40" y="508"/>
                      <a:pt x="41" y="509"/>
                      <a:pt x="41" y="509"/>
                    </a:cubicBezTo>
                    <a:cubicBezTo>
                      <a:pt x="42" y="510"/>
                      <a:pt x="42" y="510"/>
                      <a:pt x="42" y="510"/>
                    </a:cubicBezTo>
                    <a:cubicBezTo>
                      <a:pt x="42" y="510"/>
                      <a:pt x="42" y="510"/>
                      <a:pt x="42" y="510"/>
                    </a:cubicBezTo>
                    <a:cubicBezTo>
                      <a:pt x="42" y="510"/>
                      <a:pt x="42" y="510"/>
                      <a:pt x="42" y="510"/>
                    </a:cubicBezTo>
                    <a:cubicBezTo>
                      <a:pt x="42" y="510"/>
                      <a:pt x="42" y="510"/>
                      <a:pt x="42" y="510"/>
                    </a:cubicBezTo>
                    <a:cubicBezTo>
                      <a:pt x="42" y="510"/>
                      <a:pt x="42" y="510"/>
                      <a:pt x="42" y="510"/>
                    </a:cubicBezTo>
                    <a:cubicBezTo>
                      <a:pt x="42" y="510"/>
                      <a:pt x="42" y="510"/>
                      <a:pt x="42" y="510"/>
                    </a:cubicBezTo>
                    <a:cubicBezTo>
                      <a:pt x="42" y="510"/>
                      <a:pt x="42" y="510"/>
                      <a:pt x="42" y="510"/>
                    </a:cubicBezTo>
                    <a:cubicBezTo>
                      <a:pt x="43" y="509"/>
                      <a:pt x="43" y="509"/>
                      <a:pt x="43" y="509"/>
                    </a:cubicBezTo>
                    <a:cubicBezTo>
                      <a:pt x="42" y="510"/>
                      <a:pt x="42" y="510"/>
                      <a:pt x="42" y="510"/>
                    </a:cubicBezTo>
                    <a:cubicBezTo>
                      <a:pt x="42" y="510"/>
                      <a:pt x="42" y="510"/>
                      <a:pt x="42" y="510"/>
                    </a:cubicBezTo>
                    <a:cubicBezTo>
                      <a:pt x="43" y="509"/>
                      <a:pt x="43" y="509"/>
                      <a:pt x="43" y="509"/>
                    </a:cubicBezTo>
                    <a:cubicBezTo>
                      <a:pt x="42" y="510"/>
                      <a:pt x="42" y="510"/>
                      <a:pt x="42" y="510"/>
                    </a:cubicBezTo>
                    <a:cubicBezTo>
                      <a:pt x="43" y="509"/>
                      <a:pt x="43" y="509"/>
                      <a:pt x="43" y="509"/>
                    </a:cubicBezTo>
                    <a:cubicBezTo>
                      <a:pt x="42" y="509"/>
                      <a:pt x="42" y="509"/>
                      <a:pt x="42" y="509"/>
                    </a:cubicBezTo>
                    <a:cubicBezTo>
                      <a:pt x="42" y="509"/>
                      <a:pt x="42" y="510"/>
                      <a:pt x="42" y="510"/>
                    </a:cubicBezTo>
                    <a:cubicBezTo>
                      <a:pt x="43" y="509"/>
                      <a:pt x="43" y="509"/>
                      <a:pt x="43" y="509"/>
                    </a:cubicBezTo>
                    <a:cubicBezTo>
                      <a:pt x="42" y="509"/>
                      <a:pt x="42" y="509"/>
                      <a:pt x="42" y="509"/>
                    </a:cubicBezTo>
                    <a:cubicBezTo>
                      <a:pt x="43" y="509"/>
                      <a:pt x="43" y="509"/>
                      <a:pt x="43" y="509"/>
                    </a:cubicBezTo>
                    <a:cubicBezTo>
                      <a:pt x="42" y="508"/>
                      <a:pt x="42" y="508"/>
                      <a:pt x="42" y="508"/>
                    </a:cubicBezTo>
                    <a:cubicBezTo>
                      <a:pt x="42" y="509"/>
                      <a:pt x="42" y="509"/>
                      <a:pt x="42" y="509"/>
                    </a:cubicBezTo>
                    <a:cubicBezTo>
                      <a:pt x="43" y="509"/>
                      <a:pt x="43" y="509"/>
                      <a:pt x="43" y="509"/>
                    </a:cubicBezTo>
                    <a:cubicBezTo>
                      <a:pt x="42" y="508"/>
                      <a:pt x="42" y="508"/>
                      <a:pt x="42" y="508"/>
                    </a:cubicBezTo>
                    <a:cubicBezTo>
                      <a:pt x="43" y="509"/>
                      <a:pt x="43" y="509"/>
                      <a:pt x="43" y="509"/>
                    </a:cubicBezTo>
                    <a:cubicBezTo>
                      <a:pt x="44" y="508"/>
                      <a:pt x="44" y="508"/>
                      <a:pt x="44" y="508"/>
                    </a:cubicBezTo>
                    <a:cubicBezTo>
                      <a:pt x="44" y="508"/>
                      <a:pt x="35" y="503"/>
                      <a:pt x="25" y="498"/>
                    </a:cubicBezTo>
                    <a:cubicBezTo>
                      <a:pt x="20" y="495"/>
                      <a:pt x="15" y="492"/>
                      <a:pt x="12" y="491"/>
                    </a:cubicBezTo>
                    <a:cubicBezTo>
                      <a:pt x="10" y="490"/>
                      <a:pt x="8" y="489"/>
                      <a:pt x="7" y="488"/>
                    </a:cubicBezTo>
                    <a:cubicBezTo>
                      <a:pt x="6" y="488"/>
                      <a:pt x="5" y="488"/>
                      <a:pt x="5" y="488"/>
                    </a:cubicBezTo>
                    <a:cubicBezTo>
                      <a:pt x="4" y="487"/>
                      <a:pt x="4" y="487"/>
                      <a:pt x="4" y="487"/>
                    </a:cubicBezTo>
                    <a:cubicBezTo>
                      <a:pt x="3" y="487"/>
                      <a:pt x="3" y="487"/>
                      <a:pt x="3" y="487"/>
                    </a:cubicBezTo>
                    <a:cubicBezTo>
                      <a:pt x="3" y="487"/>
                      <a:pt x="2" y="488"/>
                      <a:pt x="2" y="488"/>
                    </a:cubicBezTo>
                    <a:cubicBezTo>
                      <a:pt x="3" y="489"/>
                      <a:pt x="3" y="489"/>
                      <a:pt x="3" y="489"/>
                    </a:cubicBezTo>
                    <a:cubicBezTo>
                      <a:pt x="2" y="488"/>
                      <a:pt x="2" y="488"/>
                      <a:pt x="2" y="488"/>
                    </a:cubicBezTo>
                    <a:cubicBezTo>
                      <a:pt x="2" y="488"/>
                      <a:pt x="2" y="488"/>
                      <a:pt x="2" y="488"/>
                    </a:cubicBezTo>
                    <a:cubicBezTo>
                      <a:pt x="2" y="489"/>
                      <a:pt x="2" y="489"/>
                      <a:pt x="2" y="489"/>
                    </a:cubicBezTo>
                    <a:cubicBezTo>
                      <a:pt x="2" y="489"/>
                      <a:pt x="2" y="489"/>
                      <a:pt x="2" y="490"/>
                    </a:cubicBezTo>
                    <a:cubicBezTo>
                      <a:pt x="2" y="490"/>
                      <a:pt x="2" y="490"/>
                      <a:pt x="2" y="490"/>
                    </a:cubicBezTo>
                    <a:cubicBezTo>
                      <a:pt x="3" y="490"/>
                      <a:pt x="3" y="490"/>
                      <a:pt x="3" y="491"/>
                    </a:cubicBezTo>
                    <a:cubicBezTo>
                      <a:pt x="6" y="493"/>
                      <a:pt x="17" y="499"/>
                      <a:pt x="26" y="505"/>
                    </a:cubicBezTo>
                    <a:cubicBezTo>
                      <a:pt x="36" y="511"/>
                      <a:pt x="45" y="516"/>
                      <a:pt x="45" y="516"/>
                    </a:cubicBezTo>
                    <a:cubicBezTo>
                      <a:pt x="45" y="515"/>
                      <a:pt x="45" y="515"/>
                      <a:pt x="45" y="515"/>
                    </a:cubicBezTo>
                    <a:cubicBezTo>
                      <a:pt x="44" y="514"/>
                      <a:pt x="44" y="514"/>
                      <a:pt x="44" y="514"/>
                    </a:cubicBezTo>
                    <a:cubicBezTo>
                      <a:pt x="45" y="515"/>
                      <a:pt x="45" y="515"/>
                      <a:pt x="45" y="515"/>
                    </a:cubicBezTo>
                    <a:cubicBezTo>
                      <a:pt x="45" y="514"/>
                      <a:pt x="45" y="514"/>
                      <a:pt x="45" y="514"/>
                    </a:cubicBezTo>
                    <a:cubicBezTo>
                      <a:pt x="45" y="514"/>
                      <a:pt x="45" y="514"/>
                      <a:pt x="44" y="514"/>
                    </a:cubicBezTo>
                    <a:cubicBezTo>
                      <a:pt x="45" y="515"/>
                      <a:pt x="45" y="515"/>
                      <a:pt x="45" y="515"/>
                    </a:cubicBezTo>
                    <a:cubicBezTo>
                      <a:pt x="45" y="514"/>
                      <a:pt x="45" y="514"/>
                      <a:pt x="45" y="514"/>
                    </a:cubicBezTo>
                    <a:cubicBezTo>
                      <a:pt x="45" y="515"/>
                      <a:pt x="45" y="515"/>
                      <a:pt x="45" y="515"/>
                    </a:cubicBezTo>
                    <a:cubicBezTo>
                      <a:pt x="45" y="514"/>
                      <a:pt x="45" y="514"/>
                      <a:pt x="45" y="514"/>
                    </a:cubicBezTo>
                    <a:cubicBezTo>
                      <a:pt x="45" y="514"/>
                      <a:pt x="45" y="514"/>
                      <a:pt x="45" y="514"/>
                    </a:cubicBezTo>
                    <a:cubicBezTo>
                      <a:pt x="45" y="515"/>
                      <a:pt x="45" y="515"/>
                      <a:pt x="45" y="515"/>
                    </a:cubicBezTo>
                    <a:cubicBezTo>
                      <a:pt x="45" y="514"/>
                      <a:pt x="45" y="514"/>
                      <a:pt x="45" y="514"/>
                    </a:cubicBezTo>
                    <a:cubicBezTo>
                      <a:pt x="45" y="515"/>
                      <a:pt x="45" y="515"/>
                      <a:pt x="45" y="515"/>
                    </a:cubicBezTo>
                    <a:cubicBezTo>
                      <a:pt x="46" y="514"/>
                      <a:pt x="46" y="514"/>
                      <a:pt x="46" y="514"/>
                    </a:cubicBezTo>
                    <a:cubicBezTo>
                      <a:pt x="45" y="514"/>
                      <a:pt x="45" y="514"/>
                      <a:pt x="45" y="514"/>
                    </a:cubicBezTo>
                    <a:cubicBezTo>
                      <a:pt x="45" y="515"/>
                      <a:pt x="45" y="515"/>
                      <a:pt x="45" y="515"/>
                    </a:cubicBezTo>
                    <a:cubicBezTo>
                      <a:pt x="46" y="514"/>
                      <a:pt x="46" y="514"/>
                      <a:pt x="46" y="514"/>
                    </a:cubicBezTo>
                    <a:cubicBezTo>
                      <a:pt x="46" y="514"/>
                      <a:pt x="46" y="514"/>
                      <a:pt x="46" y="514"/>
                    </a:cubicBezTo>
                    <a:cubicBezTo>
                      <a:pt x="45" y="514"/>
                      <a:pt x="44" y="513"/>
                      <a:pt x="43" y="513"/>
                    </a:cubicBezTo>
                    <a:cubicBezTo>
                      <a:pt x="39" y="510"/>
                      <a:pt x="29" y="506"/>
                      <a:pt x="21" y="502"/>
                    </a:cubicBezTo>
                    <a:cubicBezTo>
                      <a:pt x="17" y="500"/>
                      <a:pt x="13" y="498"/>
                      <a:pt x="10" y="497"/>
                    </a:cubicBezTo>
                    <a:cubicBezTo>
                      <a:pt x="8" y="496"/>
                      <a:pt x="7" y="495"/>
                      <a:pt x="6" y="495"/>
                    </a:cubicBezTo>
                    <a:cubicBezTo>
                      <a:pt x="6" y="495"/>
                      <a:pt x="5" y="495"/>
                      <a:pt x="5" y="494"/>
                    </a:cubicBezTo>
                    <a:cubicBezTo>
                      <a:pt x="4" y="494"/>
                      <a:pt x="4" y="494"/>
                      <a:pt x="4" y="494"/>
                    </a:cubicBezTo>
                    <a:cubicBezTo>
                      <a:pt x="3" y="494"/>
                      <a:pt x="3" y="494"/>
                      <a:pt x="3" y="494"/>
                    </a:cubicBezTo>
                    <a:cubicBezTo>
                      <a:pt x="3" y="494"/>
                      <a:pt x="2" y="495"/>
                      <a:pt x="2" y="495"/>
                    </a:cubicBezTo>
                    <a:cubicBezTo>
                      <a:pt x="2" y="496"/>
                      <a:pt x="2" y="496"/>
                      <a:pt x="2" y="496"/>
                    </a:cubicBezTo>
                    <a:cubicBezTo>
                      <a:pt x="2" y="496"/>
                      <a:pt x="2" y="496"/>
                      <a:pt x="2" y="497"/>
                    </a:cubicBezTo>
                    <a:cubicBezTo>
                      <a:pt x="3" y="497"/>
                      <a:pt x="3" y="497"/>
                      <a:pt x="3" y="497"/>
                    </a:cubicBezTo>
                    <a:cubicBezTo>
                      <a:pt x="3" y="497"/>
                      <a:pt x="3" y="497"/>
                      <a:pt x="3" y="498"/>
                    </a:cubicBezTo>
                    <a:cubicBezTo>
                      <a:pt x="6" y="500"/>
                      <a:pt x="16" y="506"/>
                      <a:pt x="26" y="512"/>
                    </a:cubicBezTo>
                    <a:cubicBezTo>
                      <a:pt x="31" y="515"/>
                      <a:pt x="35" y="517"/>
                      <a:pt x="38" y="519"/>
                    </a:cubicBezTo>
                    <a:cubicBezTo>
                      <a:pt x="40" y="520"/>
                      <a:pt x="41" y="521"/>
                      <a:pt x="42" y="522"/>
                    </a:cubicBezTo>
                    <a:cubicBezTo>
                      <a:pt x="43" y="522"/>
                      <a:pt x="43" y="522"/>
                      <a:pt x="43" y="522"/>
                    </a:cubicBezTo>
                    <a:cubicBezTo>
                      <a:pt x="44" y="523"/>
                      <a:pt x="44" y="523"/>
                      <a:pt x="44" y="523"/>
                    </a:cubicBezTo>
                    <a:cubicBezTo>
                      <a:pt x="44" y="523"/>
                      <a:pt x="44" y="523"/>
                      <a:pt x="44" y="523"/>
                    </a:cubicBezTo>
                    <a:cubicBezTo>
                      <a:pt x="44" y="522"/>
                      <a:pt x="44" y="522"/>
                      <a:pt x="44" y="522"/>
                    </a:cubicBezTo>
                    <a:cubicBezTo>
                      <a:pt x="44" y="523"/>
                      <a:pt x="44" y="523"/>
                      <a:pt x="44" y="523"/>
                    </a:cubicBezTo>
                    <a:cubicBezTo>
                      <a:pt x="44" y="523"/>
                      <a:pt x="44" y="523"/>
                      <a:pt x="44" y="523"/>
                    </a:cubicBezTo>
                    <a:cubicBezTo>
                      <a:pt x="44" y="522"/>
                      <a:pt x="44" y="522"/>
                      <a:pt x="44" y="522"/>
                    </a:cubicBezTo>
                    <a:cubicBezTo>
                      <a:pt x="44" y="523"/>
                      <a:pt x="44" y="523"/>
                      <a:pt x="44" y="523"/>
                    </a:cubicBezTo>
                    <a:cubicBezTo>
                      <a:pt x="45" y="522"/>
                      <a:pt x="45" y="522"/>
                      <a:pt x="45" y="522"/>
                    </a:cubicBezTo>
                    <a:cubicBezTo>
                      <a:pt x="44" y="523"/>
                      <a:pt x="44" y="523"/>
                      <a:pt x="44" y="523"/>
                    </a:cubicBezTo>
                    <a:cubicBezTo>
                      <a:pt x="44" y="523"/>
                      <a:pt x="44" y="523"/>
                      <a:pt x="44" y="523"/>
                    </a:cubicBezTo>
                    <a:cubicBezTo>
                      <a:pt x="45" y="522"/>
                      <a:pt x="45" y="522"/>
                      <a:pt x="45" y="522"/>
                    </a:cubicBezTo>
                    <a:cubicBezTo>
                      <a:pt x="44" y="523"/>
                      <a:pt x="44" y="523"/>
                      <a:pt x="44" y="523"/>
                    </a:cubicBezTo>
                    <a:cubicBezTo>
                      <a:pt x="45" y="521"/>
                      <a:pt x="45" y="521"/>
                      <a:pt x="45" y="521"/>
                    </a:cubicBezTo>
                    <a:cubicBezTo>
                      <a:pt x="44" y="523"/>
                      <a:pt x="44" y="523"/>
                      <a:pt x="44" y="523"/>
                    </a:cubicBezTo>
                    <a:cubicBezTo>
                      <a:pt x="44" y="523"/>
                      <a:pt x="44" y="523"/>
                      <a:pt x="44" y="523"/>
                    </a:cubicBezTo>
                    <a:cubicBezTo>
                      <a:pt x="45" y="521"/>
                      <a:pt x="45" y="521"/>
                      <a:pt x="45" y="521"/>
                    </a:cubicBezTo>
                    <a:cubicBezTo>
                      <a:pt x="44" y="523"/>
                      <a:pt x="44" y="523"/>
                      <a:pt x="44" y="523"/>
                    </a:cubicBezTo>
                    <a:cubicBezTo>
                      <a:pt x="45" y="521"/>
                      <a:pt x="45" y="521"/>
                      <a:pt x="45" y="521"/>
                    </a:cubicBezTo>
                    <a:cubicBezTo>
                      <a:pt x="43" y="522"/>
                      <a:pt x="43" y="522"/>
                      <a:pt x="43" y="522"/>
                    </a:cubicBezTo>
                    <a:cubicBezTo>
                      <a:pt x="44" y="523"/>
                      <a:pt x="44" y="523"/>
                      <a:pt x="44" y="523"/>
                    </a:cubicBezTo>
                    <a:cubicBezTo>
                      <a:pt x="45" y="521"/>
                      <a:pt x="45" y="521"/>
                      <a:pt x="45" y="521"/>
                    </a:cubicBezTo>
                    <a:cubicBezTo>
                      <a:pt x="43" y="522"/>
                      <a:pt x="43" y="522"/>
                      <a:pt x="43" y="522"/>
                    </a:cubicBezTo>
                    <a:cubicBezTo>
                      <a:pt x="45" y="521"/>
                      <a:pt x="45" y="521"/>
                      <a:pt x="45" y="521"/>
                    </a:cubicBezTo>
                    <a:cubicBezTo>
                      <a:pt x="43" y="521"/>
                      <a:pt x="43" y="521"/>
                      <a:pt x="43" y="521"/>
                    </a:cubicBezTo>
                    <a:cubicBezTo>
                      <a:pt x="43" y="522"/>
                      <a:pt x="43" y="522"/>
                      <a:pt x="43" y="522"/>
                    </a:cubicBezTo>
                    <a:cubicBezTo>
                      <a:pt x="45" y="521"/>
                      <a:pt x="45" y="521"/>
                      <a:pt x="45" y="521"/>
                    </a:cubicBezTo>
                    <a:cubicBezTo>
                      <a:pt x="43" y="521"/>
                      <a:pt x="43" y="521"/>
                      <a:pt x="43" y="521"/>
                    </a:cubicBezTo>
                    <a:cubicBezTo>
                      <a:pt x="45" y="521"/>
                      <a:pt x="45" y="521"/>
                      <a:pt x="45" y="521"/>
                    </a:cubicBezTo>
                    <a:cubicBezTo>
                      <a:pt x="45" y="520"/>
                      <a:pt x="45" y="520"/>
                      <a:pt x="45" y="520"/>
                    </a:cubicBezTo>
                    <a:cubicBezTo>
                      <a:pt x="5" y="501"/>
                      <a:pt x="5" y="501"/>
                      <a:pt x="5" y="501"/>
                    </a:cubicBezTo>
                    <a:cubicBezTo>
                      <a:pt x="4" y="500"/>
                      <a:pt x="3" y="501"/>
                      <a:pt x="3" y="501"/>
                    </a:cubicBezTo>
                    <a:cubicBezTo>
                      <a:pt x="2" y="502"/>
                      <a:pt x="2" y="502"/>
                      <a:pt x="2" y="502"/>
                    </a:cubicBezTo>
                    <a:cubicBezTo>
                      <a:pt x="2" y="503"/>
                      <a:pt x="3" y="503"/>
                      <a:pt x="3" y="503"/>
                    </a:cubicBezTo>
                    <a:cubicBezTo>
                      <a:pt x="3" y="504"/>
                      <a:pt x="3" y="504"/>
                      <a:pt x="3" y="504"/>
                    </a:cubicBezTo>
                    <a:cubicBezTo>
                      <a:pt x="4" y="504"/>
                      <a:pt x="5" y="505"/>
                      <a:pt x="6" y="506"/>
                    </a:cubicBezTo>
                    <a:cubicBezTo>
                      <a:pt x="15" y="512"/>
                      <a:pt x="43" y="529"/>
                      <a:pt x="43" y="529"/>
                    </a:cubicBezTo>
                    <a:cubicBezTo>
                      <a:pt x="44" y="527"/>
                      <a:pt x="44" y="527"/>
                      <a:pt x="44" y="527"/>
                    </a:cubicBezTo>
                    <a:cubicBezTo>
                      <a:pt x="43" y="526"/>
                      <a:pt x="43" y="526"/>
                      <a:pt x="43" y="526"/>
                    </a:cubicBezTo>
                    <a:cubicBezTo>
                      <a:pt x="44" y="527"/>
                      <a:pt x="44" y="527"/>
                      <a:pt x="44" y="527"/>
                    </a:cubicBezTo>
                    <a:cubicBezTo>
                      <a:pt x="44" y="526"/>
                      <a:pt x="44" y="526"/>
                      <a:pt x="44" y="526"/>
                    </a:cubicBezTo>
                    <a:cubicBezTo>
                      <a:pt x="43" y="526"/>
                      <a:pt x="43" y="526"/>
                      <a:pt x="43" y="526"/>
                    </a:cubicBezTo>
                    <a:cubicBezTo>
                      <a:pt x="44" y="527"/>
                      <a:pt x="44" y="527"/>
                      <a:pt x="44" y="527"/>
                    </a:cubicBezTo>
                    <a:cubicBezTo>
                      <a:pt x="44" y="526"/>
                      <a:pt x="44" y="526"/>
                      <a:pt x="44" y="526"/>
                    </a:cubicBezTo>
                    <a:cubicBezTo>
                      <a:pt x="44" y="527"/>
                      <a:pt x="44" y="527"/>
                      <a:pt x="44" y="527"/>
                    </a:cubicBezTo>
                    <a:cubicBezTo>
                      <a:pt x="44" y="526"/>
                      <a:pt x="44" y="526"/>
                      <a:pt x="44" y="526"/>
                    </a:cubicBezTo>
                    <a:cubicBezTo>
                      <a:pt x="44" y="526"/>
                      <a:pt x="44" y="526"/>
                      <a:pt x="44" y="526"/>
                    </a:cubicBezTo>
                    <a:cubicBezTo>
                      <a:pt x="44" y="527"/>
                      <a:pt x="44" y="527"/>
                      <a:pt x="44" y="527"/>
                    </a:cubicBezTo>
                    <a:cubicBezTo>
                      <a:pt x="44" y="526"/>
                      <a:pt x="44" y="526"/>
                      <a:pt x="44" y="526"/>
                    </a:cubicBezTo>
                    <a:cubicBezTo>
                      <a:pt x="44" y="527"/>
                      <a:pt x="44" y="527"/>
                      <a:pt x="44" y="527"/>
                    </a:cubicBezTo>
                    <a:cubicBezTo>
                      <a:pt x="44" y="526"/>
                      <a:pt x="44" y="526"/>
                      <a:pt x="44" y="526"/>
                    </a:cubicBezTo>
                    <a:cubicBezTo>
                      <a:pt x="44" y="526"/>
                      <a:pt x="44" y="526"/>
                      <a:pt x="44" y="526"/>
                    </a:cubicBezTo>
                    <a:cubicBezTo>
                      <a:pt x="44" y="527"/>
                      <a:pt x="44" y="527"/>
                      <a:pt x="44" y="527"/>
                    </a:cubicBezTo>
                    <a:cubicBezTo>
                      <a:pt x="44" y="526"/>
                      <a:pt x="44" y="526"/>
                      <a:pt x="44" y="526"/>
                    </a:cubicBezTo>
                    <a:cubicBezTo>
                      <a:pt x="44" y="526"/>
                      <a:pt x="44" y="526"/>
                      <a:pt x="44" y="526"/>
                    </a:cubicBezTo>
                    <a:cubicBezTo>
                      <a:pt x="44" y="526"/>
                      <a:pt x="44" y="526"/>
                      <a:pt x="44" y="526"/>
                    </a:cubicBezTo>
                    <a:cubicBezTo>
                      <a:pt x="44" y="526"/>
                      <a:pt x="44" y="526"/>
                      <a:pt x="44" y="526"/>
                    </a:cubicBezTo>
                    <a:cubicBezTo>
                      <a:pt x="44" y="526"/>
                      <a:pt x="44" y="526"/>
                      <a:pt x="44" y="526"/>
                    </a:cubicBezTo>
                    <a:cubicBezTo>
                      <a:pt x="44" y="526"/>
                      <a:pt x="44" y="526"/>
                      <a:pt x="44" y="526"/>
                    </a:cubicBezTo>
                    <a:cubicBezTo>
                      <a:pt x="44" y="526"/>
                      <a:pt x="43" y="525"/>
                      <a:pt x="42" y="525"/>
                    </a:cubicBezTo>
                    <a:cubicBezTo>
                      <a:pt x="37" y="523"/>
                      <a:pt x="28" y="518"/>
                      <a:pt x="19" y="513"/>
                    </a:cubicBezTo>
                    <a:cubicBezTo>
                      <a:pt x="15" y="511"/>
                      <a:pt x="11" y="509"/>
                      <a:pt x="8" y="507"/>
                    </a:cubicBezTo>
                    <a:cubicBezTo>
                      <a:pt x="5" y="506"/>
                      <a:pt x="3" y="505"/>
                      <a:pt x="3" y="505"/>
                    </a:cubicBezTo>
                    <a:cubicBezTo>
                      <a:pt x="3" y="504"/>
                      <a:pt x="2" y="505"/>
                      <a:pt x="1" y="505"/>
                    </a:cubicBezTo>
                    <a:cubicBezTo>
                      <a:pt x="1" y="506"/>
                      <a:pt x="1" y="506"/>
                      <a:pt x="1" y="506"/>
                    </a:cubicBezTo>
                    <a:cubicBezTo>
                      <a:pt x="1" y="507"/>
                      <a:pt x="1" y="507"/>
                      <a:pt x="1" y="507"/>
                    </a:cubicBezTo>
                    <a:cubicBezTo>
                      <a:pt x="2" y="508"/>
                      <a:pt x="2" y="508"/>
                      <a:pt x="3" y="508"/>
                    </a:cubicBezTo>
                    <a:cubicBezTo>
                      <a:pt x="4" y="510"/>
                      <a:pt x="7" y="512"/>
                      <a:pt x="11" y="514"/>
                    </a:cubicBezTo>
                    <a:cubicBezTo>
                      <a:pt x="23" y="522"/>
                      <a:pt x="42" y="533"/>
                      <a:pt x="42" y="533"/>
                    </a:cubicBezTo>
                    <a:cubicBezTo>
                      <a:pt x="43" y="531"/>
                      <a:pt x="43" y="531"/>
                      <a:pt x="43" y="531"/>
                    </a:cubicBezTo>
                    <a:cubicBezTo>
                      <a:pt x="42" y="531"/>
                      <a:pt x="42" y="531"/>
                      <a:pt x="42" y="531"/>
                    </a:cubicBezTo>
                    <a:cubicBezTo>
                      <a:pt x="43" y="531"/>
                      <a:pt x="43" y="531"/>
                      <a:pt x="43" y="531"/>
                    </a:cubicBezTo>
                    <a:cubicBezTo>
                      <a:pt x="43" y="530"/>
                      <a:pt x="43" y="530"/>
                      <a:pt x="43" y="530"/>
                    </a:cubicBezTo>
                    <a:cubicBezTo>
                      <a:pt x="42" y="530"/>
                      <a:pt x="42" y="530"/>
                      <a:pt x="42" y="531"/>
                    </a:cubicBezTo>
                    <a:cubicBezTo>
                      <a:pt x="43" y="531"/>
                      <a:pt x="43" y="531"/>
                      <a:pt x="43" y="531"/>
                    </a:cubicBezTo>
                    <a:cubicBezTo>
                      <a:pt x="43" y="530"/>
                      <a:pt x="43" y="530"/>
                      <a:pt x="43" y="530"/>
                    </a:cubicBezTo>
                    <a:cubicBezTo>
                      <a:pt x="43" y="531"/>
                      <a:pt x="43" y="531"/>
                      <a:pt x="43" y="531"/>
                    </a:cubicBezTo>
                    <a:cubicBezTo>
                      <a:pt x="43" y="530"/>
                      <a:pt x="43" y="530"/>
                      <a:pt x="43" y="530"/>
                    </a:cubicBezTo>
                    <a:cubicBezTo>
                      <a:pt x="43" y="530"/>
                      <a:pt x="43" y="530"/>
                      <a:pt x="43" y="530"/>
                    </a:cubicBezTo>
                    <a:cubicBezTo>
                      <a:pt x="43" y="531"/>
                      <a:pt x="43" y="531"/>
                      <a:pt x="43" y="531"/>
                    </a:cubicBezTo>
                    <a:cubicBezTo>
                      <a:pt x="43" y="530"/>
                      <a:pt x="43" y="530"/>
                      <a:pt x="43" y="530"/>
                    </a:cubicBezTo>
                    <a:cubicBezTo>
                      <a:pt x="43" y="531"/>
                      <a:pt x="43" y="531"/>
                      <a:pt x="43" y="531"/>
                    </a:cubicBezTo>
                    <a:cubicBezTo>
                      <a:pt x="43" y="530"/>
                      <a:pt x="43" y="530"/>
                      <a:pt x="43" y="530"/>
                    </a:cubicBezTo>
                    <a:cubicBezTo>
                      <a:pt x="43" y="530"/>
                      <a:pt x="43" y="530"/>
                      <a:pt x="43" y="530"/>
                    </a:cubicBezTo>
                    <a:cubicBezTo>
                      <a:pt x="43" y="531"/>
                      <a:pt x="43" y="531"/>
                      <a:pt x="43" y="531"/>
                    </a:cubicBezTo>
                    <a:cubicBezTo>
                      <a:pt x="43" y="530"/>
                      <a:pt x="43" y="530"/>
                      <a:pt x="43" y="530"/>
                    </a:cubicBezTo>
                    <a:cubicBezTo>
                      <a:pt x="43" y="530"/>
                      <a:pt x="43" y="530"/>
                      <a:pt x="43" y="530"/>
                    </a:cubicBezTo>
                    <a:cubicBezTo>
                      <a:pt x="43" y="530"/>
                      <a:pt x="43" y="530"/>
                      <a:pt x="43" y="530"/>
                    </a:cubicBezTo>
                    <a:cubicBezTo>
                      <a:pt x="43" y="530"/>
                      <a:pt x="43" y="530"/>
                      <a:pt x="43" y="530"/>
                    </a:cubicBezTo>
                    <a:cubicBezTo>
                      <a:pt x="43" y="530"/>
                      <a:pt x="43" y="530"/>
                      <a:pt x="43" y="530"/>
                    </a:cubicBezTo>
                    <a:cubicBezTo>
                      <a:pt x="43" y="530"/>
                      <a:pt x="43" y="530"/>
                      <a:pt x="43" y="530"/>
                    </a:cubicBezTo>
                    <a:cubicBezTo>
                      <a:pt x="43" y="530"/>
                      <a:pt x="42" y="530"/>
                      <a:pt x="41" y="529"/>
                    </a:cubicBezTo>
                    <a:cubicBezTo>
                      <a:pt x="37" y="527"/>
                      <a:pt x="27" y="522"/>
                      <a:pt x="19" y="518"/>
                    </a:cubicBezTo>
                    <a:cubicBezTo>
                      <a:pt x="15" y="516"/>
                      <a:pt x="11" y="514"/>
                      <a:pt x="8" y="513"/>
                    </a:cubicBezTo>
                    <a:cubicBezTo>
                      <a:pt x="7" y="512"/>
                      <a:pt x="6" y="511"/>
                      <a:pt x="5" y="511"/>
                    </a:cubicBezTo>
                    <a:cubicBezTo>
                      <a:pt x="4" y="511"/>
                      <a:pt x="4" y="511"/>
                      <a:pt x="4" y="511"/>
                    </a:cubicBezTo>
                    <a:cubicBezTo>
                      <a:pt x="3" y="510"/>
                      <a:pt x="3" y="510"/>
                      <a:pt x="3" y="510"/>
                    </a:cubicBezTo>
                    <a:cubicBezTo>
                      <a:pt x="3" y="510"/>
                      <a:pt x="3" y="510"/>
                      <a:pt x="3" y="510"/>
                    </a:cubicBezTo>
                    <a:cubicBezTo>
                      <a:pt x="3" y="510"/>
                      <a:pt x="3" y="510"/>
                      <a:pt x="3" y="510"/>
                    </a:cubicBezTo>
                    <a:cubicBezTo>
                      <a:pt x="2" y="510"/>
                      <a:pt x="2" y="510"/>
                      <a:pt x="2" y="510"/>
                    </a:cubicBezTo>
                    <a:cubicBezTo>
                      <a:pt x="2" y="510"/>
                      <a:pt x="2" y="511"/>
                      <a:pt x="1" y="511"/>
                    </a:cubicBezTo>
                    <a:cubicBezTo>
                      <a:pt x="3" y="512"/>
                      <a:pt x="3" y="512"/>
                      <a:pt x="3" y="512"/>
                    </a:cubicBezTo>
                    <a:cubicBezTo>
                      <a:pt x="2" y="511"/>
                      <a:pt x="2" y="511"/>
                      <a:pt x="2" y="511"/>
                    </a:cubicBezTo>
                    <a:cubicBezTo>
                      <a:pt x="1" y="512"/>
                      <a:pt x="1" y="512"/>
                      <a:pt x="1" y="512"/>
                    </a:cubicBezTo>
                    <a:cubicBezTo>
                      <a:pt x="1" y="512"/>
                      <a:pt x="1" y="513"/>
                      <a:pt x="2" y="513"/>
                    </a:cubicBezTo>
                    <a:cubicBezTo>
                      <a:pt x="2" y="513"/>
                      <a:pt x="2" y="513"/>
                      <a:pt x="2" y="513"/>
                    </a:cubicBezTo>
                    <a:cubicBezTo>
                      <a:pt x="3" y="514"/>
                      <a:pt x="4" y="514"/>
                      <a:pt x="5" y="515"/>
                    </a:cubicBezTo>
                    <a:cubicBezTo>
                      <a:pt x="15" y="522"/>
                      <a:pt x="44" y="539"/>
                      <a:pt x="44" y="539"/>
                    </a:cubicBezTo>
                    <a:cubicBezTo>
                      <a:pt x="45" y="538"/>
                      <a:pt x="45" y="538"/>
                      <a:pt x="45" y="538"/>
                    </a:cubicBezTo>
                    <a:cubicBezTo>
                      <a:pt x="46" y="537"/>
                      <a:pt x="46" y="537"/>
                      <a:pt x="46" y="537"/>
                    </a:cubicBezTo>
                    <a:cubicBezTo>
                      <a:pt x="46" y="537"/>
                      <a:pt x="35" y="531"/>
                      <a:pt x="25" y="526"/>
                    </a:cubicBezTo>
                    <a:cubicBezTo>
                      <a:pt x="20" y="523"/>
                      <a:pt x="14" y="520"/>
                      <a:pt x="10" y="518"/>
                    </a:cubicBezTo>
                    <a:cubicBezTo>
                      <a:pt x="8" y="517"/>
                      <a:pt x="6" y="516"/>
                      <a:pt x="5" y="516"/>
                    </a:cubicBezTo>
                    <a:cubicBezTo>
                      <a:pt x="4" y="516"/>
                      <a:pt x="4" y="515"/>
                      <a:pt x="3" y="515"/>
                    </a:cubicBezTo>
                    <a:cubicBezTo>
                      <a:pt x="3" y="515"/>
                      <a:pt x="3" y="515"/>
                      <a:pt x="3" y="515"/>
                    </a:cubicBezTo>
                    <a:cubicBezTo>
                      <a:pt x="3" y="515"/>
                      <a:pt x="2" y="515"/>
                      <a:pt x="2" y="515"/>
                    </a:cubicBezTo>
                    <a:cubicBezTo>
                      <a:pt x="1" y="515"/>
                      <a:pt x="1" y="515"/>
                      <a:pt x="1" y="515"/>
                    </a:cubicBezTo>
                    <a:cubicBezTo>
                      <a:pt x="1" y="515"/>
                      <a:pt x="1" y="515"/>
                      <a:pt x="1" y="515"/>
                    </a:cubicBezTo>
                    <a:cubicBezTo>
                      <a:pt x="2" y="516"/>
                      <a:pt x="2" y="516"/>
                      <a:pt x="2" y="516"/>
                    </a:cubicBezTo>
                    <a:cubicBezTo>
                      <a:pt x="1" y="515"/>
                      <a:pt x="1" y="515"/>
                      <a:pt x="1" y="515"/>
                    </a:cubicBezTo>
                    <a:cubicBezTo>
                      <a:pt x="0" y="516"/>
                      <a:pt x="0" y="516"/>
                      <a:pt x="0" y="516"/>
                    </a:cubicBezTo>
                    <a:cubicBezTo>
                      <a:pt x="0" y="517"/>
                      <a:pt x="1" y="517"/>
                      <a:pt x="1" y="517"/>
                    </a:cubicBezTo>
                    <a:cubicBezTo>
                      <a:pt x="1" y="518"/>
                      <a:pt x="1" y="518"/>
                      <a:pt x="1" y="518"/>
                    </a:cubicBezTo>
                    <a:cubicBezTo>
                      <a:pt x="2" y="518"/>
                      <a:pt x="3" y="519"/>
                      <a:pt x="4" y="520"/>
                    </a:cubicBezTo>
                    <a:cubicBezTo>
                      <a:pt x="14" y="527"/>
                      <a:pt x="44" y="544"/>
                      <a:pt x="44" y="544"/>
                    </a:cubicBezTo>
                    <a:cubicBezTo>
                      <a:pt x="45" y="543"/>
                      <a:pt x="45" y="543"/>
                      <a:pt x="45" y="543"/>
                    </a:cubicBezTo>
                    <a:cubicBezTo>
                      <a:pt x="45" y="542"/>
                      <a:pt x="45" y="542"/>
                      <a:pt x="45" y="542"/>
                    </a:cubicBezTo>
                    <a:cubicBezTo>
                      <a:pt x="3" y="523"/>
                      <a:pt x="3" y="523"/>
                      <a:pt x="3" y="523"/>
                    </a:cubicBezTo>
                    <a:cubicBezTo>
                      <a:pt x="2" y="522"/>
                      <a:pt x="1" y="523"/>
                      <a:pt x="1" y="523"/>
                    </a:cubicBezTo>
                    <a:cubicBezTo>
                      <a:pt x="0" y="524"/>
                      <a:pt x="1" y="525"/>
                      <a:pt x="1" y="525"/>
                    </a:cubicBezTo>
                    <a:cubicBezTo>
                      <a:pt x="21" y="538"/>
                      <a:pt x="21" y="538"/>
                      <a:pt x="21" y="538"/>
                    </a:cubicBezTo>
                    <a:cubicBezTo>
                      <a:pt x="3" y="529"/>
                      <a:pt x="3" y="529"/>
                      <a:pt x="3" y="529"/>
                    </a:cubicBezTo>
                    <a:cubicBezTo>
                      <a:pt x="2" y="529"/>
                      <a:pt x="1" y="529"/>
                      <a:pt x="1" y="529"/>
                    </a:cubicBezTo>
                    <a:cubicBezTo>
                      <a:pt x="0" y="530"/>
                      <a:pt x="0" y="530"/>
                      <a:pt x="0" y="530"/>
                    </a:cubicBezTo>
                    <a:cubicBezTo>
                      <a:pt x="0" y="531"/>
                      <a:pt x="1" y="531"/>
                      <a:pt x="1" y="531"/>
                    </a:cubicBezTo>
                    <a:cubicBezTo>
                      <a:pt x="1" y="532"/>
                      <a:pt x="1" y="532"/>
                      <a:pt x="1" y="532"/>
                    </a:cubicBezTo>
                    <a:cubicBezTo>
                      <a:pt x="2" y="532"/>
                      <a:pt x="3" y="533"/>
                      <a:pt x="4" y="534"/>
                    </a:cubicBezTo>
                    <a:cubicBezTo>
                      <a:pt x="14" y="540"/>
                      <a:pt x="43" y="558"/>
                      <a:pt x="43" y="558"/>
                    </a:cubicBezTo>
                    <a:cubicBezTo>
                      <a:pt x="44" y="556"/>
                      <a:pt x="44" y="556"/>
                      <a:pt x="44" y="556"/>
                    </a:cubicBezTo>
                    <a:cubicBezTo>
                      <a:pt x="44" y="555"/>
                      <a:pt x="44" y="555"/>
                      <a:pt x="44" y="555"/>
                    </a:cubicBezTo>
                    <a:cubicBezTo>
                      <a:pt x="4" y="536"/>
                      <a:pt x="4" y="536"/>
                      <a:pt x="4" y="536"/>
                    </a:cubicBezTo>
                    <a:cubicBezTo>
                      <a:pt x="3" y="536"/>
                      <a:pt x="2" y="536"/>
                      <a:pt x="2" y="537"/>
                    </a:cubicBezTo>
                    <a:cubicBezTo>
                      <a:pt x="1" y="537"/>
                      <a:pt x="1" y="538"/>
                      <a:pt x="2" y="539"/>
                    </a:cubicBezTo>
                    <a:cubicBezTo>
                      <a:pt x="44" y="564"/>
                      <a:pt x="44" y="564"/>
                      <a:pt x="44" y="564"/>
                    </a:cubicBezTo>
                    <a:cubicBezTo>
                      <a:pt x="44" y="563"/>
                      <a:pt x="44" y="563"/>
                      <a:pt x="44" y="563"/>
                    </a:cubicBezTo>
                    <a:cubicBezTo>
                      <a:pt x="43" y="562"/>
                      <a:pt x="43" y="562"/>
                      <a:pt x="43" y="562"/>
                    </a:cubicBezTo>
                    <a:cubicBezTo>
                      <a:pt x="44" y="563"/>
                      <a:pt x="44" y="563"/>
                      <a:pt x="44" y="563"/>
                    </a:cubicBezTo>
                    <a:cubicBezTo>
                      <a:pt x="44" y="562"/>
                      <a:pt x="44" y="562"/>
                      <a:pt x="44" y="562"/>
                    </a:cubicBezTo>
                    <a:cubicBezTo>
                      <a:pt x="44" y="562"/>
                      <a:pt x="43" y="562"/>
                      <a:pt x="43" y="562"/>
                    </a:cubicBezTo>
                    <a:cubicBezTo>
                      <a:pt x="44" y="563"/>
                      <a:pt x="44" y="563"/>
                      <a:pt x="44" y="563"/>
                    </a:cubicBezTo>
                    <a:cubicBezTo>
                      <a:pt x="44" y="562"/>
                      <a:pt x="44" y="562"/>
                      <a:pt x="44" y="562"/>
                    </a:cubicBezTo>
                    <a:cubicBezTo>
                      <a:pt x="44" y="563"/>
                      <a:pt x="44" y="563"/>
                      <a:pt x="44" y="563"/>
                    </a:cubicBezTo>
                    <a:cubicBezTo>
                      <a:pt x="44" y="562"/>
                      <a:pt x="44" y="562"/>
                      <a:pt x="44" y="562"/>
                    </a:cubicBezTo>
                    <a:cubicBezTo>
                      <a:pt x="44" y="562"/>
                      <a:pt x="44" y="562"/>
                      <a:pt x="44" y="562"/>
                    </a:cubicBezTo>
                    <a:cubicBezTo>
                      <a:pt x="44" y="563"/>
                      <a:pt x="44" y="563"/>
                      <a:pt x="44" y="563"/>
                    </a:cubicBezTo>
                    <a:cubicBezTo>
                      <a:pt x="44" y="562"/>
                      <a:pt x="44" y="562"/>
                      <a:pt x="44" y="562"/>
                    </a:cubicBezTo>
                    <a:cubicBezTo>
                      <a:pt x="44" y="563"/>
                      <a:pt x="44" y="563"/>
                      <a:pt x="44" y="563"/>
                    </a:cubicBezTo>
                    <a:cubicBezTo>
                      <a:pt x="45" y="562"/>
                      <a:pt x="45" y="562"/>
                      <a:pt x="45" y="562"/>
                    </a:cubicBezTo>
                    <a:cubicBezTo>
                      <a:pt x="44" y="562"/>
                      <a:pt x="44" y="562"/>
                      <a:pt x="44" y="562"/>
                    </a:cubicBezTo>
                    <a:cubicBezTo>
                      <a:pt x="44" y="563"/>
                      <a:pt x="44" y="563"/>
                      <a:pt x="44" y="563"/>
                    </a:cubicBezTo>
                    <a:cubicBezTo>
                      <a:pt x="45" y="562"/>
                      <a:pt x="45" y="562"/>
                      <a:pt x="45" y="562"/>
                    </a:cubicBezTo>
                    <a:cubicBezTo>
                      <a:pt x="44" y="562"/>
                      <a:pt x="44" y="562"/>
                      <a:pt x="44" y="562"/>
                    </a:cubicBezTo>
                    <a:cubicBezTo>
                      <a:pt x="44" y="562"/>
                      <a:pt x="43" y="561"/>
                      <a:pt x="42" y="561"/>
                    </a:cubicBezTo>
                    <a:cubicBezTo>
                      <a:pt x="37" y="558"/>
                      <a:pt x="27" y="554"/>
                      <a:pt x="19" y="549"/>
                    </a:cubicBezTo>
                    <a:cubicBezTo>
                      <a:pt x="14" y="547"/>
                      <a:pt x="10" y="545"/>
                      <a:pt x="7" y="544"/>
                    </a:cubicBezTo>
                    <a:cubicBezTo>
                      <a:pt x="5" y="542"/>
                      <a:pt x="3" y="541"/>
                      <a:pt x="3" y="541"/>
                    </a:cubicBezTo>
                    <a:cubicBezTo>
                      <a:pt x="2" y="541"/>
                      <a:pt x="1" y="541"/>
                      <a:pt x="1" y="542"/>
                    </a:cubicBezTo>
                    <a:cubicBezTo>
                      <a:pt x="1" y="543"/>
                      <a:pt x="1" y="543"/>
                      <a:pt x="1" y="543"/>
                    </a:cubicBezTo>
                    <a:cubicBezTo>
                      <a:pt x="1" y="543"/>
                      <a:pt x="1" y="543"/>
                      <a:pt x="1" y="544"/>
                    </a:cubicBezTo>
                    <a:cubicBezTo>
                      <a:pt x="1" y="544"/>
                      <a:pt x="1" y="544"/>
                      <a:pt x="1" y="544"/>
                    </a:cubicBezTo>
                    <a:cubicBezTo>
                      <a:pt x="2" y="545"/>
                      <a:pt x="3" y="545"/>
                      <a:pt x="4" y="546"/>
                    </a:cubicBezTo>
                    <a:cubicBezTo>
                      <a:pt x="9" y="550"/>
                      <a:pt x="20" y="555"/>
                      <a:pt x="28" y="561"/>
                    </a:cubicBezTo>
                    <a:cubicBezTo>
                      <a:pt x="33" y="563"/>
                      <a:pt x="37" y="566"/>
                      <a:pt x="40" y="568"/>
                    </a:cubicBezTo>
                    <a:cubicBezTo>
                      <a:pt x="41" y="569"/>
                      <a:pt x="42" y="569"/>
                      <a:pt x="43" y="570"/>
                    </a:cubicBezTo>
                    <a:cubicBezTo>
                      <a:pt x="44" y="570"/>
                      <a:pt x="44" y="570"/>
                      <a:pt x="44" y="571"/>
                    </a:cubicBezTo>
                    <a:cubicBezTo>
                      <a:pt x="44" y="571"/>
                      <a:pt x="44" y="571"/>
                      <a:pt x="44" y="571"/>
                    </a:cubicBezTo>
                    <a:cubicBezTo>
                      <a:pt x="44" y="571"/>
                      <a:pt x="44" y="571"/>
                      <a:pt x="44" y="571"/>
                    </a:cubicBezTo>
                    <a:cubicBezTo>
                      <a:pt x="45" y="570"/>
                      <a:pt x="45" y="570"/>
                      <a:pt x="45" y="570"/>
                    </a:cubicBezTo>
                    <a:cubicBezTo>
                      <a:pt x="44" y="571"/>
                      <a:pt x="44" y="571"/>
                      <a:pt x="44" y="571"/>
                    </a:cubicBezTo>
                    <a:cubicBezTo>
                      <a:pt x="44" y="571"/>
                      <a:pt x="44" y="571"/>
                      <a:pt x="44" y="571"/>
                    </a:cubicBezTo>
                    <a:cubicBezTo>
                      <a:pt x="45" y="570"/>
                      <a:pt x="45" y="570"/>
                      <a:pt x="45" y="570"/>
                    </a:cubicBezTo>
                    <a:cubicBezTo>
                      <a:pt x="44" y="571"/>
                      <a:pt x="44" y="571"/>
                      <a:pt x="44" y="571"/>
                    </a:cubicBezTo>
                    <a:cubicBezTo>
                      <a:pt x="45" y="570"/>
                      <a:pt x="45" y="570"/>
                      <a:pt x="45" y="570"/>
                    </a:cubicBezTo>
                    <a:cubicBezTo>
                      <a:pt x="44" y="570"/>
                      <a:pt x="44" y="570"/>
                      <a:pt x="44" y="570"/>
                    </a:cubicBezTo>
                    <a:cubicBezTo>
                      <a:pt x="44" y="570"/>
                      <a:pt x="44" y="570"/>
                      <a:pt x="44" y="571"/>
                    </a:cubicBezTo>
                    <a:cubicBezTo>
                      <a:pt x="45" y="570"/>
                      <a:pt x="45" y="570"/>
                      <a:pt x="45" y="570"/>
                    </a:cubicBezTo>
                    <a:cubicBezTo>
                      <a:pt x="44" y="570"/>
                      <a:pt x="44" y="570"/>
                      <a:pt x="44" y="570"/>
                    </a:cubicBezTo>
                    <a:cubicBezTo>
                      <a:pt x="45" y="570"/>
                      <a:pt x="45" y="570"/>
                      <a:pt x="45" y="570"/>
                    </a:cubicBezTo>
                    <a:cubicBezTo>
                      <a:pt x="44" y="569"/>
                      <a:pt x="44" y="569"/>
                      <a:pt x="44" y="569"/>
                    </a:cubicBezTo>
                    <a:cubicBezTo>
                      <a:pt x="44" y="570"/>
                      <a:pt x="44" y="570"/>
                      <a:pt x="44" y="570"/>
                    </a:cubicBezTo>
                    <a:cubicBezTo>
                      <a:pt x="45" y="570"/>
                      <a:pt x="45" y="570"/>
                      <a:pt x="45" y="570"/>
                    </a:cubicBezTo>
                    <a:cubicBezTo>
                      <a:pt x="44" y="569"/>
                      <a:pt x="44" y="569"/>
                      <a:pt x="44" y="569"/>
                    </a:cubicBezTo>
                    <a:cubicBezTo>
                      <a:pt x="45" y="570"/>
                      <a:pt x="45" y="570"/>
                      <a:pt x="45" y="570"/>
                    </a:cubicBezTo>
                    <a:cubicBezTo>
                      <a:pt x="46" y="568"/>
                      <a:pt x="46" y="568"/>
                      <a:pt x="46" y="568"/>
                    </a:cubicBezTo>
                    <a:cubicBezTo>
                      <a:pt x="3" y="547"/>
                      <a:pt x="3" y="547"/>
                      <a:pt x="3" y="547"/>
                    </a:cubicBezTo>
                    <a:cubicBezTo>
                      <a:pt x="2" y="547"/>
                      <a:pt x="1" y="547"/>
                      <a:pt x="1" y="548"/>
                    </a:cubicBezTo>
                    <a:cubicBezTo>
                      <a:pt x="1" y="548"/>
                      <a:pt x="1" y="549"/>
                      <a:pt x="2" y="550"/>
                    </a:cubicBezTo>
                    <a:cubicBezTo>
                      <a:pt x="2" y="550"/>
                      <a:pt x="4" y="551"/>
                      <a:pt x="8" y="554"/>
                    </a:cubicBezTo>
                    <a:cubicBezTo>
                      <a:pt x="14" y="557"/>
                      <a:pt x="23" y="563"/>
                      <a:pt x="31" y="567"/>
                    </a:cubicBezTo>
                    <a:cubicBezTo>
                      <a:pt x="34" y="570"/>
                      <a:pt x="38" y="572"/>
                      <a:pt x="40" y="573"/>
                    </a:cubicBezTo>
                    <a:cubicBezTo>
                      <a:pt x="41" y="574"/>
                      <a:pt x="42" y="575"/>
                      <a:pt x="43" y="575"/>
                    </a:cubicBezTo>
                    <a:cubicBezTo>
                      <a:pt x="44" y="576"/>
                      <a:pt x="44" y="576"/>
                      <a:pt x="44" y="576"/>
                    </a:cubicBezTo>
                    <a:cubicBezTo>
                      <a:pt x="44" y="576"/>
                      <a:pt x="44" y="576"/>
                      <a:pt x="44" y="576"/>
                    </a:cubicBezTo>
                    <a:cubicBezTo>
                      <a:pt x="44" y="576"/>
                      <a:pt x="44" y="576"/>
                      <a:pt x="44" y="576"/>
                    </a:cubicBezTo>
                    <a:cubicBezTo>
                      <a:pt x="44" y="575"/>
                      <a:pt x="44" y="575"/>
                      <a:pt x="44" y="575"/>
                    </a:cubicBezTo>
                    <a:cubicBezTo>
                      <a:pt x="44" y="576"/>
                      <a:pt x="44" y="576"/>
                      <a:pt x="44" y="576"/>
                    </a:cubicBezTo>
                    <a:cubicBezTo>
                      <a:pt x="44" y="576"/>
                      <a:pt x="44" y="576"/>
                      <a:pt x="44" y="576"/>
                    </a:cubicBezTo>
                    <a:cubicBezTo>
                      <a:pt x="44" y="575"/>
                      <a:pt x="44" y="575"/>
                      <a:pt x="44" y="575"/>
                    </a:cubicBezTo>
                    <a:cubicBezTo>
                      <a:pt x="44" y="576"/>
                      <a:pt x="44" y="576"/>
                      <a:pt x="44" y="576"/>
                    </a:cubicBezTo>
                    <a:cubicBezTo>
                      <a:pt x="45" y="575"/>
                      <a:pt x="45" y="575"/>
                      <a:pt x="45" y="575"/>
                    </a:cubicBezTo>
                    <a:cubicBezTo>
                      <a:pt x="43" y="575"/>
                      <a:pt x="43" y="575"/>
                      <a:pt x="43" y="575"/>
                    </a:cubicBezTo>
                    <a:cubicBezTo>
                      <a:pt x="43" y="575"/>
                      <a:pt x="44" y="575"/>
                      <a:pt x="44" y="576"/>
                    </a:cubicBezTo>
                    <a:cubicBezTo>
                      <a:pt x="45" y="575"/>
                      <a:pt x="45" y="575"/>
                      <a:pt x="45" y="575"/>
                    </a:cubicBezTo>
                    <a:cubicBezTo>
                      <a:pt x="43" y="575"/>
                      <a:pt x="43" y="575"/>
                      <a:pt x="43" y="575"/>
                    </a:cubicBezTo>
                    <a:cubicBezTo>
                      <a:pt x="45" y="575"/>
                      <a:pt x="45" y="575"/>
                      <a:pt x="45" y="575"/>
                    </a:cubicBezTo>
                    <a:cubicBezTo>
                      <a:pt x="44" y="574"/>
                      <a:pt x="44" y="574"/>
                      <a:pt x="44" y="574"/>
                    </a:cubicBezTo>
                    <a:cubicBezTo>
                      <a:pt x="43" y="575"/>
                      <a:pt x="43" y="575"/>
                      <a:pt x="43" y="575"/>
                    </a:cubicBezTo>
                    <a:cubicBezTo>
                      <a:pt x="45" y="575"/>
                      <a:pt x="45" y="575"/>
                      <a:pt x="45" y="575"/>
                    </a:cubicBezTo>
                    <a:cubicBezTo>
                      <a:pt x="44" y="574"/>
                      <a:pt x="44" y="574"/>
                      <a:pt x="44" y="574"/>
                    </a:cubicBezTo>
                    <a:cubicBezTo>
                      <a:pt x="45" y="575"/>
                      <a:pt x="45" y="575"/>
                      <a:pt x="45" y="575"/>
                    </a:cubicBezTo>
                    <a:cubicBezTo>
                      <a:pt x="44" y="574"/>
                      <a:pt x="44" y="574"/>
                      <a:pt x="44" y="574"/>
                    </a:cubicBezTo>
                    <a:cubicBezTo>
                      <a:pt x="45" y="575"/>
                      <a:pt x="45" y="575"/>
                      <a:pt x="45" y="575"/>
                    </a:cubicBezTo>
                    <a:cubicBezTo>
                      <a:pt x="44" y="573"/>
                      <a:pt x="44" y="573"/>
                      <a:pt x="44" y="573"/>
                    </a:cubicBezTo>
                    <a:cubicBezTo>
                      <a:pt x="44" y="573"/>
                      <a:pt x="44" y="574"/>
                      <a:pt x="44" y="574"/>
                    </a:cubicBezTo>
                    <a:cubicBezTo>
                      <a:pt x="45" y="575"/>
                      <a:pt x="45" y="575"/>
                      <a:pt x="45" y="575"/>
                    </a:cubicBezTo>
                    <a:cubicBezTo>
                      <a:pt x="44" y="573"/>
                      <a:pt x="44" y="573"/>
                      <a:pt x="44" y="573"/>
                    </a:cubicBezTo>
                    <a:cubicBezTo>
                      <a:pt x="45" y="575"/>
                      <a:pt x="45" y="575"/>
                      <a:pt x="45" y="575"/>
                    </a:cubicBezTo>
                    <a:cubicBezTo>
                      <a:pt x="45" y="573"/>
                      <a:pt x="45" y="573"/>
                      <a:pt x="45" y="573"/>
                    </a:cubicBezTo>
                    <a:cubicBezTo>
                      <a:pt x="44" y="573"/>
                      <a:pt x="44" y="573"/>
                      <a:pt x="44" y="573"/>
                    </a:cubicBezTo>
                    <a:cubicBezTo>
                      <a:pt x="45" y="575"/>
                      <a:pt x="45" y="575"/>
                      <a:pt x="45" y="575"/>
                    </a:cubicBezTo>
                    <a:cubicBezTo>
                      <a:pt x="45" y="573"/>
                      <a:pt x="45" y="573"/>
                      <a:pt x="45" y="573"/>
                    </a:cubicBezTo>
                    <a:cubicBezTo>
                      <a:pt x="45" y="574"/>
                      <a:pt x="45" y="574"/>
                      <a:pt x="45" y="574"/>
                    </a:cubicBezTo>
                    <a:cubicBezTo>
                      <a:pt x="45" y="573"/>
                      <a:pt x="45" y="573"/>
                      <a:pt x="45" y="573"/>
                    </a:cubicBezTo>
                    <a:cubicBezTo>
                      <a:pt x="45" y="573"/>
                      <a:pt x="45" y="573"/>
                      <a:pt x="45" y="573"/>
                    </a:cubicBezTo>
                    <a:cubicBezTo>
                      <a:pt x="45" y="574"/>
                      <a:pt x="45" y="574"/>
                      <a:pt x="45" y="574"/>
                    </a:cubicBezTo>
                    <a:cubicBezTo>
                      <a:pt x="45" y="573"/>
                      <a:pt x="45" y="573"/>
                      <a:pt x="45" y="573"/>
                    </a:cubicBezTo>
                    <a:cubicBezTo>
                      <a:pt x="45" y="573"/>
                      <a:pt x="45" y="573"/>
                      <a:pt x="45" y="573"/>
                    </a:cubicBezTo>
                    <a:cubicBezTo>
                      <a:pt x="45" y="573"/>
                      <a:pt x="44" y="573"/>
                      <a:pt x="42" y="572"/>
                    </a:cubicBezTo>
                    <a:cubicBezTo>
                      <a:pt x="38" y="570"/>
                      <a:pt x="28" y="565"/>
                      <a:pt x="20" y="561"/>
                    </a:cubicBezTo>
                    <a:cubicBezTo>
                      <a:pt x="16" y="559"/>
                      <a:pt x="12" y="557"/>
                      <a:pt x="9" y="556"/>
                    </a:cubicBezTo>
                    <a:cubicBezTo>
                      <a:pt x="7" y="555"/>
                      <a:pt x="6" y="555"/>
                      <a:pt x="5" y="554"/>
                    </a:cubicBezTo>
                    <a:cubicBezTo>
                      <a:pt x="5" y="554"/>
                      <a:pt x="4" y="554"/>
                      <a:pt x="4" y="554"/>
                    </a:cubicBezTo>
                    <a:cubicBezTo>
                      <a:pt x="4" y="554"/>
                      <a:pt x="4" y="554"/>
                      <a:pt x="4" y="554"/>
                    </a:cubicBezTo>
                    <a:cubicBezTo>
                      <a:pt x="3" y="554"/>
                      <a:pt x="3" y="554"/>
                      <a:pt x="3" y="554"/>
                    </a:cubicBezTo>
                    <a:cubicBezTo>
                      <a:pt x="2" y="554"/>
                      <a:pt x="2" y="554"/>
                      <a:pt x="2" y="554"/>
                    </a:cubicBezTo>
                    <a:cubicBezTo>
                      <a:pt x="2" y="554"/>
                      <a:pt x="2" y="554"/>
                      <a:pt x="2" y="554"/>
                    </a:cubicBezTo>
                    <a:cubicBezTo>
                      <a:pt x="3" y="555"/>
                      <a:pt x="3" y="555"/>
                      <a:pt x="3" y="555"/>
                    </a:cubicBezTo>
                    <a:cubicBezTo>
                      <a:pt x="2" y="554"/>
                      <a:pt x="2" y="554"/>
                      <a:pt x="2" y="554"/>
                    </a:cubicBezTo>
                    <a:cubicBezTo>
                      <a:pt x="1" y="555"/>
                      <a:pt x="1" y="555"/>
                      <a:pt x="1" y="555"/>
                    </a:cubicBezTo>
                    <a:cubicBezTo>
                      <a:pt x="1" y="556"/>
                      <a:pt x="2" y="556"/>
                      <a:pt x="2" y="556"/>
                    </a:cubicBezTo>
                    <a:cubicBezTo>
                      <a:pt x="2" y="557"/>
                      <a:pt x="2" y="557"/>
                      <a:pt x="2" y="557"/>
                    </a:cubicBezTo>
                    <a:cubicBezTo>
                      <a:pt x="3" y="557"/>
                      <a:pt x="4" y="558"/>
                      <a:pt x="5" y="559"/>
                    </a:cubicBezTo>
                    <a:cubicBezTo>
                      <a:pt x="15" y="565"/>
                      <a:pt x="43" y="582"/>
                      <a:pt x="43" y="582"/>
                    </a:cubicBezTo>
                    <a:cubicBezTo>
                      <a:pt x="44" y="581"/>
                      <a:pt x="44" y="581"/>
                      <a:pt x="44" y="581"/>
                    </a:cubicBezTo>
                    <a:cubicBezTo>
                      <a:pt x="44" y="579"/>
                      <a:pt x="44" y="579"/>
                      <a:pt x="44" y="579"/>
                    </a:cubicBezTo>
                    <a:cubicBezTo>
                      <a:pt x="4" y="560"/>
                      <a:pt x="4" y="560"/>
                      <a:pt x="4" y="560"/>
                    </a:cubicBezTo>
                    <a:cubicBezTo>
                      <a:pt x="4" y="560"/>
                      <a:pt x="3" y="560"/>
                      <a:pt x="2" y="561"/>
                    </a:cubicBezTo>
                    <a:cubicBezTo>
                      <a:pt x="2" y="561"/>
                      <a:pt x="2" y="562"/>
                      <a:pt x="3" y="563"/>
                    </a:cubicBezTo>
                    <a:cubicBezTo>
                      <a:pt x="44" y="588"/>
                      <a:pt x="44" y="588"/>
                      <a:pt x="44" y="588"/>
                    </a:cubicBezTo>
                    <a:cubicBezTo>
                      <a:pt x="45" y="587"/>
                      <a:pt x="45" y="587"/>
                      <a:pt x="45" y="587"/>
                    </a:cubicBezTo>
                    <a:cubicBezTo>
                      <a:pt x="46" y="586"/>
                      <a:pt x="46" y="586"/>
                      <a:pt x="46" y="586"/>
                    </a:cubicBezTo>
                    <a:cubicBezTo>
                      <a:pt x="46" y="586"/>
                      <a:pt x="36" y="581"/>
                      <a:pt x="25" y="575"/>
                    </a:cubicBezTo>
                    <a:cubicBezTo>
                      <a:pt x="20" y="573"/>
                      <a:pt x="15" y="570"/>
                      <a:pt x="11" y="568"/>
                    </a:cubicBezTo>
                    <a:cubicBezTo>
                      <a:pt x="9" y="567"/>
                      <a:pt x="7" y="566"/>
                      <a:pt x="6" y="565"/>
                    </a:cubicBezTo>
                    <a:cubicBezTo>
                      <a:pt x="5" y="565"/>
                      <a:pt x="5" y="565"/>
                      <a:pt x="4" y="565"/>
                    </a:cubicBezTo>
                    <a:cubicBezTo>
                      <a:pt x="3" y="565"/>
                      <a:pt x="3" y="565"/>
                      <a:pt x="3" y="565"/>
                    </a:cubicBezTo>
                    <a:cubicBezTo>
                      <a:pt x="3" y="564"/>
                      <a:pt x="3" y="564"/>
                      <a:pt x="3" y="564"/>
                    </a:cubicBezTo>
                    <a:cubicBezTo>
                      <a:pt x="2" y="564"/>
                      <a:pt x="2" y="564"/>
                      <a:pt x="2" y="564"/>
                    </a:cubicBezTo>
                    <a:cubicBezTo>
                      <a:pt x="2" y="565"/>
                      <a:pt x="2" y="565"/>
                      <a:pt x="1" y="565"/>
                    </a:cubicBezTo>
                    <a:cubicBezTo>
                      <a:pt x="3" y="566"/>
                      <a:pt x="3" y="566"/>
                      <a:pt x="3" y="566"/>
                    </a:cubicBezTo>
                    <a:cubicBezTo>
                      <a:pt x="1" y="565"/>
                      <a:pt x="1" y="565"/>
                      <a:pt x="1" y="565"/>
                    </a:cubicBezTo>
                    <a:cubicBezTo>
                      <a:pt x="1" y="566"/>
                      <a:pt x="1" y="566"/>
                      <a:pt x="1" y="566"/>
                    </a:cubicBezTo>
                    <a:cubicBezTo>
                      <a:pt x="1" y="567"/>
                      <a:pt x="1" y="567"/>
                      <a:pt x="1" y="567"/>
                    </a:cubicBezTo>
                    <a:cubicBezTo>
                      <a:pt x="2" y="567"/>
                      <a:pt x="2" y="567"/>
                      <a:pt x="2" y="567"/>
                    </a:cubicBezTo>
                    <a:cubicBezTo>
                      <a:pt x="2" y="568"/>
                      <a:pt x="3" y="568"/>
                      <a:pt x="5" y="569"/>
                    </a:cubicBezTo>
                    <a:cubicBezTo>
                      <a:pt x="10" y="572"/>
                      <a:pt x="20" y="578"/>
                      <a:pt x="28" y="583"/>
                    </a:cubicBezTo>
                    <a:cubicBezTo>
                      <a:pt x="32" y="586"/>
                      <a:pt x="36" y="588"/>
                      <a:pt x="39" y="590"/>
                    </a:cubicBezTo>
                    <a:cubicBezTo>
                      <a:pt x="41" y="591"/>
                      <a:pt x="42" y="592"/>
                      <a:pt x="43" y="592"/>
                    </a:cubicBezTo>
                    <a:cubicBezTo>
                      <a:pt x="43" y="593"/>
                      <a:pt x="43" y="593"/>
                      <a:pt x="43" y="593"/>
                    </a:cubicBezTo>
                    <a:cubicBezTo>
                      <a:pt x="44" y="593"/>
                      <a:pt x="44" y="593"/>
                      <a:pt x="44" y="593"/>
                    </a:cubicBezTo>
                    <a:cubicBezTo>
                      <a:pt x="44" y="593"/>
                      <a:pt x="44" y="593"/>
                      <a:pt x="44" y="593"/>
                    </a:cubicBezTo>
                    <a:cubicBezTo>
                      <a:pt x="44" y="592"/>
                      <a:pt x="44" y="592"/>
                      <a:pt x="44" y="592"/>
                    </a:cubicBezTo>
                    <a:cubicBezTo>
                      <a:pt x="43" y="593"/>
                      <a:pt x="43" y="593"/>
                      <a:pt x="43" y="593"/>
                    </a:cubicBezTo>
                    <a:cubicBezTo>
                      <a:pt x="44" y="593"/>
                      <a:pt x="44" y="593"/>
                      <a:pt x="44" y="593"/>
                    </a:cubicBezTo>
                    <a:cubicBezTo>
                      <a:pt x="44" y="592"/>
                      <a:pt x="44" y="592"/>
                      <a:pt x="44" y="592"/>
                    </a:cubicBezTo>
                    <a:cubicBezTo>
                      <a:pt x="43" y="593"/>
                      <a:pt x="43" y="593"/>
                      <a:pt x="43" y="593"/>
                    </a:cubicBezTo>
                    <a:cubicBezTo>
                      <a:pt x="45" y="592"/>
                      <a:pt x="45" y="592"/>
                      <a:pt x="45" y="592"/>
                    </a:cubicBezTo>
                    <a:cubicBezTo>
                      <a:pt x="43" y="592"/>
                      <a:pt x="43" y="592"/>
                      <a:pt x="43" y="592"/>
                    </a:cubicBezTo>
                    <a:cubicBezTo>
                      <a:pt x="43" y="593"/>
                      <a:pt x="43" y="593"/>
                      <a:pt x="43" y="593"/>
                    </a:cubicBezTo>
                    <a:cubicBezTo>
                      <a:pt x="45" y="592"/>
                      <a:pt x="45" y="592"/>
                      <a:pt x="45" y="592"/>
                    </a:cubicBezTo>
                    <a:cubicBezTo>
                      <a:pt x="43" y="592"/>
                      <a:pt x="43" y="592"/>
                      <a:pt x="43" y="592"/>
                    </a:cubicBezTo>
                    <a:cubicBezTo>
                      <a:pt x="45" y="592"/>
                      <a:pt x="45" y="592"/>
                      <a:pt x="45" y="592"/>
                    </a:cubicBezTo>
                    <a:cubicBezTo>
                      <a:pt x="43" y="591"/>
                      <a:pt x="43" y="591"/>
                      <a:pt x="43" y="591"/>
                    </a:cubicBezTo>
                    <a:cubicBezTo>
                      <a:pt x="43" y="592"/>
                      <a:pt x="43" y="592"/>
                      <a:pt x="43" y="592"/>
                    </a:cubicBezTo>
                    <a:cubicBezTo>
                      <a:pt x="45" y="592"/>
                      <a:pt x="45" y="592"/>
                      <a:pt x="45" y="592"/>
                    </a:cubicBezTo>
                    <a:cubicBezTo>
                      <a:pt x="43" y="591"/>
                      <a:pt x="43" y="591"/>
                      <a:pt x="43" y="591"/>
                    </a:cubicBezTo>
                    <a:cubicBezTo>
                      <a:pt x="45" y="592"/>
                      <a:pt x="45" y="592"/>
                      <a:pt x="45" y="592"/>
                    </a:cubicBezTo>
                    <a:cubicBezTo>
                      <a:pt x="44" y="591"/>
                      <a:pt x="44" y="591"/>
                      <a:pt x="44" y="591"/>
                    </a:cubicBezTo>
                    <a:cubicBezTo>
                      <a:pt x="45" y="592"/>
                      <a:pt x="45" y="592"/>
                      <a:pt x="45" y="592"/>
                    </a:cubicBezTo>
                    <a:cubicBezTo>
                      <a:pt x="44" y="591"/>
                      <a:pt x="44" y="591"/>
                      <a:pt x="44" y="591"/>
                    </a:cubicBezTo>
                    <a:cubicBezTo>
                      <a:pt x="44" y="591"/>
                      <a:pt x="44" y="591"/>
                      <a:pt x="44" y="591"/>
                    </a:cubicBezTo>
                    <a:cubicBezTo>
                      <a:pt x="45" y="592"/>
                      <a:pt x="45" y="592"/>
                      <a:pt x="45" y="592"/>
                    </a:cubicBezTo>
                    <a:cubicBezTo>
                      <a:pt x="44" y="591"/>
                      <a:pt x="44" y="591"/>
                      <a:pt x="44" y="591"/>
                    </a:cubicBezTo>
                    <a:cubicBezTo>
                      <a:pt x="45" y="592"/>
                      <a:pt x="45" y="592"/>
                      <a:pt x="45" y="592"/>
                    </a:cubicBezTo>
                    <a:cubicBezTo>
                      <a:pt x="45" y="591"/>
                      <a:pt x="45" y="591"/>
                      <a:pt x="45" y="591"/>
                    </a:cubicBezTo>
                    <a:cubicBezTo>
                      <a:pt x="44" y="591"/>
                      <a:pt x="44" y="591"/>
                      <a:pt x="44" y="591"/>
                    </a:cubicBezTo>
                    <a:cubicBezTo>
                      <a:pt x="45" y="592"/>
                      <a:pt x="45" y="592"/>
                      <a:pt x="45" y="592"/>
                    </a:cubicBezTo>
                    <a:cubicBezTo>
                      <a:pt x="45" y="591"/>
                      <a:pt x="45" y="591"/>
                      <a:pt x="45" y="591"/>
                    </a:cubicBezTo>
                    <a:cubicBezTo>
                      <a:pt x="45" y="591"/>
                      <a:pt x="45" y="591"/>
                      <a:pt x="45" y="591"/>
                    </a:cubicBezTo>
                    <a:cubicBezTo>
                      <a:pt x="45" y="591"/>
                      <a:pt x="45" y="591"/>
                      <a:pt x="45" y="591"/>
                    </a:cubicBezTo>
                    <a:cubicBezTo>
                      <a:pt x="45" y="591"/>
                      <a:pt x="45" y="591"/>
                      <a:pt x="45" y="591"/>
                    </a:cubicBezTo>
                    <a:cubicBezTo>
                      <a:pt x="45" y="591"/>
                      <a:pt x="45" y="591"/>
                      <a:pt x="45" y="591"/>
                    </a:cubicBezTo>
                    <a:cubicBezTo>
                      <a:pt x="45" y="591"/>
                      <a:pt x="45" y="591"/>
                      <a:pt x="45" y="591"/>
                    </a:cubicBezTo>
                    <a:cubicBezTo>
                      <a:pt x="45" y="591"/>
                      <a:pt x="44" y="590"/>
                      <a:pt x="42" y="590"/>
                    </a:cubicBezTo>
                    <a:cubicBezTo>
                      <a:pt x="38" y="588"/>
                      <a:pt x="28" y="583"/>
                      <a:pt x="20" y="579"/>
                    </a:cubicBezTo>
                    <a:cubicBezTo>
                      <a:pt x="15" y="577"/>
                      <a:pt x="12" y="575"/>
                      <a:pt x="9" y="574"/>
                    </a:cubicBezTo>
                    <a:cubicBezTo>
                      <a:pt x="7" y="573"/>
                      <a:pt x="6" y="573"/>
                      <a:pt x="5" y="572"/>
                    </a:cubicBezTo>
                    <a:cubicBezTo>
                      <a:pt x="5" y="572"/>
                      <a:pt x="4" y="572"/>
                      <a:pt x="4" y="572"/>
                    </a:cubicBezTo>
                    <a:cubicBezTo>
                      <a:pt x="4" y="572"/>
                      <a:pt x="4" y="572"/>
                      <a:pt x="4" y="572"/>
                    </a:cubicBezTo>
                    <a:cubicBezTo>
                      <a:pt x="4" y="571"/>
                      <a:pt x="4" y="571"/>
                      <a:pt x="4" y="571"/>
                    </a:cubicBezTo>
                    <a:cubicBezTo>
                      <a:pt x="4" y="571"/>
                      <a:pt x="4" y="571"/>
                      <a:pt x="4" y="571"/>
                    </a:cubicBezTo>
                    <a:cubicBezTo>
                      <a:pt x="4" y="571"/>
                      <a:pt x="4" y="571"/>
                      <a:pt x="3" y="571"/>
                    </a:cubicBezTo>
                    <a:cubicBezTo>
                      <a:pt x="3" y="571"/>
                      <a:pt x="2" y="572"/>
                      <a:pt x="2" y="572"/>
                    </a:cubicBezTo>
                    <a:cubicBezTo>
                      <a:pt x="2" y="573"/>
                      <a:pt x="2" y="574"/>
                      <a:pt x="2" y="574"/>
                    </a:cubicBezTo>
                    <a:cubicBezTo>
                      <a:pt x="25" y="588"/>
                      <a:pt x="25" y="588"/>
                      <a:pt x="25" y="588"/>
                    </a:cubicBezTo>
                    <a:cubicBezTo>
                      <a:pt x="4" y="579"/>
                      <a:pt x="4" y="579"/>
                      <a:pt x="4" y="579"/>
                    </a:cubicBezTo>
                    <a:cubicBezTo>
                      <a:pt x="3" y="578"/>
                      <a:pt x="2" y="579"/>
                      <a:pt x="2" y="579"/>
                    </a:cubicBezTo>
                    <a:cubicBezTo>
                      <a:pt x="1" y="580"/>
                      <a:pt x="2" y="581"/>
                      <a:pt x="2" y="581"/>
                    </a:cubicBezTo>
                    <a:cubicBezTo>
                      <a:pt x="2" y="581"/>
                      <a:pt x="5" y="583"/>
                      <a:pt x="9" y="585"/>
                    </a:cubicBezTo>
                    <a:cubicBezTo>
                      <a:pt x="15" y="589"/>
                      <a:pt x="24" y="594"/>
                      <a:pt x="31" y="599"/>
                    </a:cubicBezTo>
                    <a:cubicBezTo>
                      <a:pt x="35" y="601"/>
                      <a:pt x="38" y="603"/>
                      <a:pt x="40" y="605"/>
                    </a:cubicBezTo>
                    <a:cubicBezTo>
                      <a:pt x="42" y="605"/>
                      <a:pt x="43" y="606"/>
                      <a:pt x="43" y="607"/>
                    </a:cubicBezTo>
                    <a:cubicBezTo>
                      <a:pt x="44" y="607"/>
                      <a:pt x="44" y="607"/>
                      <a:pt x="44" y="607"/>
                    </a:cubicBezTo>
                    <a:cubicBezTo>
                      <a:pt x="44" y="607"/>
                      <a:pt x="44" y="607"/>
                      <a:pt x="44" y="607"/>
                    </a:cubicBezTo>
                    <a:cubicBezTo>
                      <a:pt x="44" y="607"/>
                      <a:pt x="44" y="607"/>
                      <a:pt x="44" y="607"/>
                    </a:cubicBezTo>
                    <a:cubicBezTo>
                      <a:pt x="45" y="606"/>
                      <a:pt x="45" y="606"/>
                      <a:pt x="45" y="606"/>
                    </a:cubicBezTo>
                    <a:cubicBezTo>
                      <a:pt x="44" y="607"/>
                      <a:pt x="44" y="607"/>
                      <a:pt x="44" y="607"/>
                    </a:cubicBezTo>
                    <a:cubicBezTo>
                      <a:pt x="44" y="607"/>
                      <a:pt x="44" y="607"/>
                      <a:pt x="44" y="607"/>
                    </a:cubicBezTo>
                    <a:cubicBezTo>
                      <a:pt x="45" y="606"/>
                      <a:pt x="45" y="606"/>
                      <a:pt x="45" y="606"/>
                    </a:cubicBezTo>
                    <a:cubicBezTo>
                      <a:pt x="44" y="607"/>
                      <a:pt x="44" y="607"/>
                      <a:pt x="44" y="607"/>
                    </a:cubicBezTo>
                    <a:cubicBezTo>
                      <a:pt x="45" y="606"/>
                      <a:pt x="45" y="606"/>
                      <a:pt x="45" y="606"/>
                    </a:cubicBezTo>
                    <a:cubicBezTo>
                      <a:pt x="44" y="606"/>
                      <a:pt x="44" y="606"/>
                      <a:pt x="44" y="606"/>
                    </a:cubicBezTo>
                    <a:cubicBezTo>
                      <a:pt x="44" y="607"/>
                      <a:pt x="44" y="607"/>
                      <a:pt x="44" y="607"/>
                    </a:cubicBezTo>
                    <a:cubicBezTo>
                      <a:pt x="45" y="606"/>
                      <a:pt x="45" y="606"/>
                      <a:pt x="45" y="606"/>
                    </a:cubicBezTo>
                    <a:cubicBezTo>
                      <a:pt x="44" y="606"/>
                      <a:pt x="44" y="606"/>
                      <a:pt x="44" y="606"/>
                    </a:cubicBezTo>
                    <a:cubicBezTo>
                      <a:pt x="45" y="606"/>
                      <a:pt x="45" y="606"/>
                      <a:pt x="45" y="606"/>
                    </a:cubicBezTo>
                    <a:cubicBezTo>
                      <a:pt x="44" y="606"/>
                      <a:pt x="44" y="606"/>
                      <a:pt x="44" y="606"/>
                    </a:cubicBezTo>
                    <a:cubicBezTo>
                      <a:pt x="44" y="606"/>
                      <a:pt x="44" y="606"/>
                      <a:pt x="44" y="606"/>
                    </a:cubicBezTo>
                    <a:cubicBezTo>
                      <a:pt x="45" y="606"/>
                      <a:pt x="45" y="606"/>
                      <a:pt x="45" y="606"/>
                    </a:cubicBezTo>
                    <a:cubicBezTo>
                      <a:pt x="44" y="606"/>
                      <a:pt x="44" y="606"/>
                      <a:pt x="44" y="606"/>
                    </a:cubicBezTo>
                    <a:cubicBezTo>
                      <a:pt x="45" y="606"/>
                      <a:pt x="45" y="606"/>
                      <a:pt x="45" y="606"/>
                    </a:cubicBezTo>
                    <a:cubicBezTo>
                      <a:pt x="44" y="605"/>
                      <a:pt x="44" y="605"/>
                      <a:pt x="44" y="605"/>
                    </a:cubicBezTo>
                    <a:cubicBezTo>
                      <a:pt x="45" y="606"/>
                      <a:pt x="45" y="606"/>
                      <a:pt x="45" y="606"/>
                    </a:cubicBezTo>
                    <a:cubicBezTo>
                      <a:pt x="45" y="605"/>
                      <a:pt x="45" y="605"/>
                      <a:pt x="45" y="605"/>
                    </a:cubicBezTo>
                    <a:cubicBezTo>
                      <a:pt x="44" y="605"/>
                      <a:pt x="44" y="605"/>
                      <a:pt x="44" y="605"/>
                    </a:cubicBezTo>
                    <a:cubicBezTo>
                      <a:pt x="45" y="606"/>
                      <a:pt x="45" y="606"/>
                      <a:pt x="45" y="606"/>
                    </a:cubicBezTo>
                    <a:cubicBezTo>
                      <a:pt x="45" y="605"/>
                      <a:pt x="45" y="605"/>
                      <a:pt x="45" y="605"/>
                    </a:cubicBezTo>
                    <a:cubicBezTo>
                      <a:pt x="45" y="606"/>
                      <a:pt x="45" y="606"/>
                      <a:pt x="45" y="606"/>
                    </a:cubicBezTo>
                    <a:cubicBezTo>
                      <a:pt x="45" y="605"/>
                      <a:pt x="45" y="605"/>
                      <a:pt x="45" y="605"/>
                    </a:cubicBezTo>
                    <a:cubicBezTo>
                      <a:pt x="45" y="605"/>
                      <a:pt x="45" y="605"/>
                      <a:pt x="45" y="605"/>
                    </a:cubicBezTo>
                    <a:cubicBezTo>
                      <a:pt x="45" y="606"/>
                      <a:pt x="45" y="606"/>
                      <a:pt x="45" y="606"/>
                    </a:cubicBezTo>
                    <a:cubicBezTo>
                      <a:pt x="45" y="605"/>
                      <a:pt x="45" y="605"/>
                      <a:pt x="45" y="605"/>
                    </a:cubicBezTo>
                    <a:cubicBezTo>
                      <a:pt x="45" y="606"/>
                      <a:pt x="45" y="606"/>
                      <a:pt x="45" y="606"/>
                    </a:cubicBezTo>
                    <a:cubicBezTo>
                      <a:pt x="45" y="605"/>
                      <a:pt x="45" y="605"/>
                      <a:pt x="45" y="605"/>
                    </a:cubicBezTo>
                    <a:cubicBezTo>
                      <a:pt x="45" y="605"/>
                      <a:pt x="45" y="605"/>
                      <a:pt x="45" y="605"/>
                    </a:cubicBezTo>
                    <a:cubicBezTo>
                      <a:pt x="45" y="606"/>
                      <a:pt x="45" y="606"/>
                      <a:pt x="45" y="606"/>
                    </a:cubicBezTo>
                    <a:cubicBezTo>
                      <a:pt x="45" y="605"/>
                      <a:pt x="45" y="605"/>
                      <a:pt x="45" y="605"/>
                    </a:cubicBezTo>
                    <a:cubicBezTo>
                      <a:pt x="45" y="605"/>
                      <a:pt x="45" y="605"/>
                      <a:pt x="45" y="605"/>
                    </a:cubicBezTo>
                    <a:cubicBezTo>
                      <a:pt x="41" y="603"/>
                      <a:pt x="32" y="599"/>
                      <a:pt x="23" y="595"/>
                    </a:cubicBezTo>
                    <a:cubicBezTo>
                      <a:pt x="18" y="592"/>
                      <a:pt x="14" y="590"/>
                      <a:pt x="10" y="589"/>
                    </a:cubicBezTo>
                    <a:cubicBezTo>
                      <a:pt x="9" y="588"/>
                      <a:pt x="7" y="587"/>
                      <a:pt x="6" y="587"/>
                    </a:cubicBezTo>
                    <a:cubicBezTo>
                      <a:pt x="6" y="587"/>
                      <a:pt x="5" y="587"/>
                      <a:pt x="5" y="586"/>
                    </a:cubicBezTo>
                    <a:cubicBezTo>
                      <a:pt x="4" y="586"/>
                      <a:pt x="4" y="586"/>
                      <a:pt x="4" y="586"/>
                    </a:cubicBezTo>
                    <a:cubicBezTo>
                      <a:pt x="4" y="586"/>
                      <a:pt x="4" y="586"/>
                      <a:pt x="4" y="586"/>
                    </a:cubicBezTo>
                    <a:cubicBezTo>
                      <a:pt x="3" y="586"/>
                      <a:pt x="3" y="586"/>
                      <a:pt x="3" y="586"/>
                    </a:cubicBezTo>
                    <a:cubicBezTo>
                      <a:pt x="3" y="586"/>
                      <a:pt x="3" y="586"/>
                      <a:pt x="2" y="587"/>
                    </a:cubicBezTo>
                    <a:cubicBezTo>
                      <a:pt x="4" y="588"/>
                      <a:pt x="4" y="588"/>
                      <a:pt x="4" y="588"/>
                    </a:cubicBezTo>
                    <a:cubicBezTo>
                      <a:pt x="2" y="587"/>
                      <a:pt x="2" y="587"/>
                      <a:pt x="2" y="587"/>
                    </a:cubicBezTo>
                    <a:cubicBezTo>
                      <a:pt x="2" y="588"/>
                      <a:pt x="2" y="588"/>
                      <a:pt x="2" y="588"/>
                    </a:cubicBezTo>
                    <a:cubicBezTo>
                      <a:pt x="2" y="588"/>
                      <a:pt x="2" y="589"/>
                      <a:pt x="2" y="589"/>
                    </a:cubicBezTo>
                    <a:cubicBezTo>
                      <a:pt x="3" y="589"/>
                      <a:pt x="3" y="590"/>
                      <a:pt x="4" y="590"/>
                    </a:cubicBezTo>
                    <a:cubicBezTo>
                      <a:pt x="5" y="591"/>
                      <a:pt x="8" y="593"/>
                      <a:pt x="12" y="596"/>
                    </a:cubicBezTo>
                    <a:cubicBezTo>
                      <a:pt x="24" y="603"/>
                      <a:pt x="43" y="614"/>
                      <a:pt x="43" y="614"/>
                    </a:cubicBezTo>
                    <a:cubicBezTo>
                      <a:pt x="44" y="613"/>
                      <a:pt x="44" y="613"/>
                      <a:pt x="44" y="613"/>
                    </a:cubicBezTo>
                    <a:cubicBezTo>
                      <a:pt x="43" y="612"/>
                      <a:pt x="43" y="612"/>
                      <a:pt x="43" y="612"/>
                    </a:cubicBezTo>
                    <a:cubicBezTo>
                      <a:pt x="44" y="613"/>
                      <a:pt x="44" y="613"/>
                      <a:pt x="44" y="613"/>
                    </a:cubicBezTo>
                    <a:cubicBezTo>
                      <a:pt x="44" y="612"/>
                      <a:pt x="44" y="612"/>
                      <a:pt x="44" y="612"/>
                    </a:cubicBezTo>
                    <a:cubicBezTo>
                      <a:pt x="43" y="612"/>
                      <a:pt x="43" y="612"/>
                      <a:pt x="43" y="612"/>
                    </a:cubicBezTo>
                    <a:cubicBezTo>
                      <a:pt x="44" y="613"/>
                      <a:pt x="44" y="613"/>
                      <a:pt x="44" y="613"/>
                    </a:cubicBezTo>
                    <a:cubicBezTo>
                      <a:pt x="44" y="612"/>
                      <a:pt x="44" y="612"/>
                      <a:pt x="44" y="612"/>
                    </a:cubicBezTo>
                    <a:cubicBezTo>
                      <a:pt x="44" y="613"/>
                      <a:pt x="44" y="613"/>
                      <a:pt x="44" y="613"/>
                    </a:cubicBezTo>
                    <a:cubicBezTo>
                      <a:pt x="44" y="611"/>
                      <a:pt x="44" y="611"/>
                      <a:pt x="44" y="611"/>
                    </a:cubicBezTo>
                    <a:cubicBezTo>
                      <a:pt x="44" y="612"/>
                      <a:pt x="44" y="612"/>
                      <a:pt x="44" y="612"/>
                    </a:cubicBezTo>
                    <a:cubicBezTo>
                      <a:pt x="44" y="613"/>
                      <a:pt x="44" y="613"/>
                      <a:pt x="44" y="613"/>
                    </a:cubicBezTo>
                    <a:cubicBezTo>
                      <a:pt x="44" y="611"/>
                      <a:pt x="44" y="611"/>
                      <a:pt x="44" y="611"/>
                    </a:cubicBezTo>
                    <a:cubicBezTo>
                      <a:pt x="44" y="612"/>
                      <a:pt x="44" y="612"/>
                      <a:pt x="44" y="612"/>
                    </a:cubicBezTo>
                    <a:cubicBezTo>
                      <a:pt x="44" y="611"/>
                      <a:pt x="44" y="611"/>
                      <a:pt x="44" y="611"/>
                    </a:cubicBezTo>
                    <a:cubicBezTo>
                      <a:pt x="44" y="611"/>
                      <a:pt x="44" y="611"/>
                      <a:pt x="44" y="611"/>
                    </a:cubicBezTo>
                    <a:cubicBezTo>
                      <a:pt x="44" y="612"/>
                      <a:pt x="44" y="612"/>
                      <a:pt x="44" y="612"/>
                    </a:cubicBezTo>
                    <a:cubicBezTo>
                      <a:pt x="44" y="611"/>
                      <a:pt x="44" y="611"/>
                      <a:pt x="44" y="611"/>
                    </a:cubicBezTo>
                    <a:cubicBezTo>
                      <a:pt x="44" y="611"/>
                      <a:pt x="44" y="611"/>
                      <a:pt x="43" y="611"/>
                    </a:cubicBezTo>
                    <a:cubicBezTo>
                      <a:pt x="40" y="610"/>
                      <a:pt x="31" y="605"/>
                      <a:pt x="22" y="601"/>
                    </a:cubicBezTo>
                    <a:cubicBezTo>
                      <a:pt x="17" y="598"/>
                      <a:pt x="13" y="596"/>
                      <a:pt x="10" y="595"/>
                    </a:cubicBezTo>
                    <a:cubicBezTo>
                      <a:pt x="8" y="594"/>
                      <a:pt x="7" y="593"/>
                      <a:pt x="6" y="593"/>
                    </a:cubicBezTo>
                    <a:cubicBezTo>
                      <a:pt x="5" y="593"/>
                      <a:pt x="5" y="592"/>
                      <a:pt x="4" y="592"/>
                    </a:cubicBezTo>
                    <a:cubicBezTo>
                      <a:pt x="4" y="592"/>
                      <a:pt x="4" y="592"/>
                      <a:pt x="4" y="592"/>
                    </a:cubicBezTo>
                    <a:cubicBezTo>
                      <a:pt x="4" y="592"/>
                      <a:pt x="4" y="592"/>
                      <a:pt x="4" y="592"/>
                    </a:cubicBezTo>
                    <a:cubicBezTo>
                      <a:pt x="4" y="592"/>
                      <a:pt x="4" y="592"/>
                      <a:pt x="3" y="592"/>
                    </a:cubicBezTo>
                    <a:cubicBezTo>
                      <a:pt x="3" y="592"/>
                      <a:pt x="3" y="592"/>
                      <a:pt x="2" y="593"/>
                    </a:cubicBezTo>
                    <a:cubicBezTo>
                      <a:pt x="2" y="593"/>
                      <a:pt x="2" y="594"/>
                      <a:pt x="3" y="595"/>
                    </a:cubicBezTo>
                    <a:cubicBezTo>
                      <a:pt x="22" y="607"/>
                      <a:pt x="22" y="607"/>
                      <a:pt x="22" y="607"/>
                    </a:cubicBezTo>
                    <a:cubicBezTo>
                      <a:pt x="3" y="598"/>
                      <a:pt x="3" y="598"/>
                      <a:pt x="3" y="598"/>
                    </a:cubicBezTo>
                    <a:cubicBezTo>
                      <a:pt x="3" y="598"/>
                      <a:pt x="2" y="598"/>
                      <a:pt x="2" y="599"/>
                    </a:cubicBezTo>
                    <a:cubicBezTo>
                      <a:pt x="1" y="599"/>
                      <a:pt x="1" y="600"/>
                      <a:pt x="2" y="601"/>
                    </a:cubicBezTo>
                    <a:cubicBezTo>
                      <a:pt x="25" y="615"/>
                      <a:pt x="25" y="615"/>
                      <a:pt x="25" y="615"/>
                    </a:cubicBezTo>
                    <a:cubicBezTo>
                      <a:pt x="3" y="605"/>
                      <a:pt x="3" y="605"/>
                      <a:pt x="3" y="605"/>
                    </a:cubicBezTo>
                    <a:cubicBezTo>
                      <a:pt x="2" y="604"/>
                      <a:pt x="1" y="605"/>
                      <a:pt x="1" y="605"/>
                    </a:cubicBezTo>
                    <a:cubicBezTo>
                      <a:pt x="0" y="606"/>
                      <a:pt x="1" y="607"/>
                      <a:pt x="1" y="607"/>
                    </a:cubicBezTo>
                    <a:cubicBezTo>
                      <a:pt x="43" y="633"/>
                      <a:pt x="43" y="633"/>
                      <a:pt x="43" y="633"/>
                    </a:cubicBezTo>
                    <a:cubicBezTo>
                      <a:pt x="44" y="632"/>
                      <a:pt x="44" y="632"/>
                      <a:pt x="44" y="632"/>
                    </a:cubicBezTo>
                    <a:cubicBezTo>
                      <a:pt x="43" y="631"/>
                      <a:pt x="43" y="631"/>
                      <a:pt x="43" y="631"/>
                    </a:cubicBezTo>
                    <a:cubicBezTo>
                      <a:pt x="44" y="632"/>
                      <a:pt x="44" y="632"/>
                      <a:pt x="44" y="632"/>
                    </a:cubicBezTo>
                    <a:cubicBezTo>
                      <a:pt x="44" y="631"/>
                      <a:pt x="44" y="631"/>
                      <a:pt x="44" y="631"/>
                    </a:cubicBezTo>
                    <a:cubicBezTo>
                      <a:pt x="43" y="631"/>
                      <a:pt x="43" y="631"/>
                      <a:pt x="43" y="631"/>
                    </a:cubicBezTo>
                    <a:cubicBezTo>
                      <a:pt x="44" y="632"/>
                      <a:pt x="44" y="632"/>
                      <a:pt x="44" y="632"/>
                    </a:cubicBezTo>
                    <a:cubicBezTo>
                      <a:pt x="44" y="631"/>
                      <a:pt x="44" y="631"/>
                      <a:pt x="44" y="631"/>
                    </a:cubicBezTo>
                    <a:cubicBezTo>
                      <a:pt x="44" y="632"/>
                      <a:pt x="44" y="632"/>
                      <a:pt x="44" y="632"/>
                    </a:cubicBezTo>
                    <a:cubicBezTo>
                      <a:pt x="44" y="631"/>
                      <a:pt x="44" y="631"/>
                      <a:pt x="44" y="631"/>
                    </a:cubicBezTo>
                    <a:cubicBezTo>
                      <a:pt x="44" y="631"/>
                      <a:pt x="44" y="631"/>
                      <a:pt x="44" y="631"/>
                    </a:cubicBezTo>
                    <a:cubicBezTo>
                      <a:pt x="44" y="632"/>
                      <a:pt x="44" y="632"/>
                      <a:pt x="44" y="632"/>
                    </a:cubicBezTo>
                    <a:cubicBezTo>
                      <a:pt x="44" y="631"/>
                      <a:pt x="44" y="631"/>
                      <a:pt x="44" y="631"/>
                    </a:cubicBezTo>
                    <a:cubicBezTo>
                      <a:pt x="44" y="631"/>
                      <a:pt x="44" y="631"/>
                      <a:pt x="44" y="631"/>
                    </a:cubicBezTo>
                    <a:cubicBezTo>
                      <a:pt x="44" y="631"/>
                      <a:pt x="44" y="631"/>
                      <a:pt x="44" y="631"/>
                    </a:cubicBezTo>
                    <a:cubicBezTo>
                      <a:pt x="44" y="631"/>
                      <a:pt x="44" y="631"/>
                      <a:pt x="44" y="631"/>
                    </a:cubicBezTo>
                    <a:cubicBezTo>
                      <a:pt x="44" y="631"/>
                      <a:pt x="44" y="631"/>
                      <a:pt x="44" y="631"/>
                    </a:cubicBezTo>
                    <a:cubicBezTo>
                      <a:pt x="44" y="631"/>
                      <a:pt x="44" y="631"/>
                      <a:pt x="44" y="631"/>
                    </a:cubicBezTo>
                    <a:cubicBezTo>
                      <a:pt x="44" y="631"/>
                      <a:pt x="43" y="630"/>
                      <a:pt x="42" y="630"/>
                    </a:cubicBezTo>
                    <a:cubicBezTo>
                      <a:pt x="37" y="628"/>
                      <a:pt x="28" y="623"/>
                      <a:pt x="19" y="619"/>
                    </a:cubicBezTo>
                    <a:cubicBezTo>
                      <a:pt x="15" y="617"/>
                      <a:pt x="11" y="615"/>
                      <a:pt x="9" y="614"/>
                    </a:cubicBezTo>
                    <a:cubicBezTo>
                      <a:pt x="6" y="612"/>
                      <a:pt x="4" y="611"/>
                      <a:pt x="4" y="611"/>
                    </a:cubicBezTo>
                    <a:cubicBezTo>
                      <a:pt x="3" y="611"/>
                      <a:pt x="3" y="611"/>
                      <a:pt x="2" y="612"/>
                    </a:cubicBezTo>
                    <a:cubicBezTo>
                      <a:pt x="2" y="612"/>
                      <a:pt x="2" y="612"/>
                      <a:pt x="2" y="613"/>
                    </a:cubicBezTo>
                    <a:cubicBezTo>
                      <a:pt x="2" y="613"/>
                      <a:pt x="2" y="613"/>
                      <a:pt x="2" y="613"/>
                    </a:cubicBezTo>
                    <a:cubicBezTo>
                      <a:pt x="2" y="614"/>
                      <a:pt x="2" y="614"/>
                      <a:pt x="3" y="614"/>
                    </a:cubicBezTo>
                    <a:cubicBezTo>
                      <a:pt x="3" y="614"/>
                      <a:pt x="4" y="615"/>
                      <a:pt x="5" y="616"/>
                    </a:cubicBezTo>
                    <a:cubicBezTo>
                      <a:pt x="10" y="619"/>
                      <a:pt x="20" y="624"/>
                      <a:pt x="28" y="630"/>
                    </a:cubicBezTo>
                    <a:cubicBezTo>
                      <a:pt x="33" y="632"/>
                      <a:pt x="37" y="635"/>
                      <a:pt x="40" y="636"/>
                    </a:cubicBezTo>
                    <a:cubicBezTo>
                      <a:pt x="41" y="637"/>
                      <a:pt x="42" y="638"/>
                      <a:pt x="43" y="639"/>
                    </a:cubicBezTo>
                    <a:cubicBezTo>
                      <a:pt x="43" y="639"/>
                      <a:pt x="44" y="639"/>
                      <a:pt x="44" y="639"/>
                    </a:cubicBezTo>
                    <a:cubicBezTo>
                      <a:pt x="44" y="639"/>
                      <a:pt x="44" y="639"/>
                      <a:pt x="44" y="639"/>
                    </a:cubicBezTo>
                    <a:cubicBezTo>
                      <a:pt x="44" y="639"/>
                      <a:pt x="44" y="639"/>
                      <a:pt x="44" y="639"/>
                    </a:cubicBezTo>
                    <a:cubicBezTo>
                      <a:pt x="45" y="639"/>
                      <a:pt x="45" y="639"/>
                      <a:pt x="45" y="639"/>
                    </a:cubicBezTo>
                    <a:cubicBezTo>
                      <a:pt x="44" y="639"/>
                      <a:pt x="44" y="639"/>
                      <a:pt x="44" y="639"/>
                    </a:cubicBezTo>
                    <a:cubicBezTo>
                      <a:pt x="44" y="639"/>
                      <a:pt x="44" y="639"/>
                      <a:pt x="44" y="639"/>
                    </a:cubicBezTo>
                    <a:cubicBezTo>
                      <a:pt x="45" y="639"/>
                      <a:pt x="45" y="639"/>
                      <a:pt x="45" y="639"/>
                    </a:cubicBezTo>
                    <a:cubicBezTo>
                      <a:pt x="44" y="639"/>
                      <a:pt x="44" y="639"/>
                      <a:pt x="44" y="639"/>
                    </a:cubicBezTo>
                    <a:cubicBezTo>
                      <a:pt x="45" y="639"/>
                      <a:pt x="45" y="639"/>
                      <a:pt x="45" y="639"/>
                    </a:cubicBezTo>
                    <a:cubicBezTo>
                      <a:pt x="44" y="638"/>
                      <a:pt x="44" y="638"/>
                      <a:pt x="44" y="638"/>
                    </a:cubicBezTo>
                    <a:cubicBezTo>
                      <a:pt x="44" y="639"/>
                      <a:pt x="44" y="639"/>
                      <a:pt x="44" y="639"/>
                    </a:cubicBezTo>
                    <a:cubicBezTo>
                      <a:pt x="45" y="639"/>
                      <a:pt x="45" y="639"/>
                      <a:pt x="45" y="639"/>
                    </a:cubicBezTo>
                    <a:cubicBezTo>
                      <a:pt x="44" y="638"/>
                      <a:pt x="44" y="638"/>
                      <a:pt x="44" y="638"/>
                    </a:cubicBezTo>
                    <a:cubicBezTo>
                      <a:pt x="45" y="639"/>
                      <a:pt x="45" y="639"/>
                      <a:pt x="45" y="639"/>
                    </a:cubicBezTo>
                    <a:cubicBezTo>
                      <a:pt x="46" y="637"/>
                      <a:pt x="46" y="637"/>
                      <a:pt x="46" y="637"/>
                    </a:cubicBezTo>
                    <a:cubicBezTo>
                      <a:pt x="46" y="637"/>
                      <a:pt x="36" y="632"/>
                      <a:pt x="25" y="627"/>
                    </a:cubicBezTo>
                    <a:cubicBezTo>
                      <a:pt x="20" y="625"/>
                      <a:pt x="14" y="623"/>
                      <a:pt x="10" y="621"/>
                    </a:cubicBezTo>
                    <a:cubicBezTo>
                      <a:pt x="8" y="620"/>
                      <a:pt x="6" y="619"/>
                      <a:pt x="5" y="618"/>
                    </a:cubicBezTo>
                    <a:cubicBezTo>
                      <a:pt x="4" y="618"/>
                      <a:pt x="4" y="618"/>
                      <a:pt x="3" y="618"/>
                    </a:cubicBezTo>
                    <a:cubicBezTo>
                      <a:pt x="3" y="618"/>
                      <a:pt x="3" y="618"/>
                      <a:pt x="3" y="618"/>
                    </a:cubicBezTo>
                    <a:cubicBezTo>
                      <a:pt x="2" y="617"/>
                      <a:pt x="2" y="617"/>
                      <a:pt x="2" y="617"/>
                    </a:cubicBezTo>
                    <a:cubicBezTo>
                      <a:pt x="2" y="617"/>
                      <a:pt x="2" y="617"/>
                      <a:pt x="2" y="617"/>
                    </a:cubicBezTo>
                    <a:cubicBezTo>
                      <a:pt x="1" y="618"/>
                      <a:pt x="1" y="618"/>
                      <a:pt x="1" y="618"/>
                    </a:cubicBezTo>
                    <a:cubicBezTo>
                      <a:pt x="0" y="619"/>
                      <a:pt x="1" y="620"/>
                      <a:pt x="1" y="620"/>
                    </a:cubicBezTo>
                    <a:cubicBezTo>
                      <a:pt x="45" y="647"/>
                      <a:pt x="45" y="647"/>
                      <a:pt x="45" y="647"/>
                    </a:cubicBezTo>
                    <a:cubicBezTo>
                      <a:pt x="45" y="646"/>
                      <a:pt x="45" y="646"/>
                      <a:pt x="45" y="646"/>
                    </a:cubicBezTo>
                    <a:cubicBezTo>
                      <a:pt x="44" y="645"/>
                      <a:pt x="44" y="645"/>
                      <a:pt x="44" y="645"/>
                    </a:cubicBezTo>
                    <a:cubicBezTo>
                      <a:pt x="45" y="646"/>
                      <a:pt x="45" y="646"/>
                      <a:pt x="45" y="646"/>
                    </a:cubicBezTo>
                    <a:cubicBezTo>
                      <a:pt x="45" y="645"/>
                      <a:pt x="45" y="645"/>
                      <a:pt x="45" y="645"/>
                    </a:cubicBezTo>
                    <a:cubicBezTo>
                      <a:pt x="45" y="645"/>
                      <a:pt x="44" y="645"/>
                      <a:pt x="44" y="645"/>
                    </a:cubicBezTo>
                    <a:cubicBezTo>
                      <a:pt x="45" y="646"/>
                      <a:pt x="45" y="646"/>
                      <a:pt x="45" y="646"/>
                    </a:cubicBezTo>
                    <a:cubicBezTo>
                      <a:pt x="45" y="645"/>
                      <a:pt x="45" y="645"/>
                      <a:pt x="45" y="645"/>
                    </a:cubicBezTo>
                    <a:cubicBezTo>
                      <a:pt x="45" y="646"/>
                      <a:pt x="45" y="646"/>
                      <a:pt x="45" y="646"/>
                    </a:cubicBezTo>
                    <a:cubicBezTo>
                      <a:pt x="45" y="645"/>
                      <a:pt x="45" y="645"/>
                      <a:pt x="45" y="645"/>
                    </a:cubicBezTo>
                    <a:cubicBezTo>
                      <a:pt x="45" y="645"/>
                      <a:pt x="45" y="645"/>
                      <a:pt x="45" y="645"/>
                    </a:cubicBezTo>
                    <a:cubicBezTo>
                      <a:pt x="45" y="646"/>
                      <a:pt x="45" y="646"/>
                      <a:pt x="45" y="646"/>
                    </a:cubicBezTo>
                    <a:cubicBezTo>
                      <a:pt x="45" y="645"/>
                      <a:pt x="45" y="645"/>
                      <a:pt x="45" y="645"/>
                    </a:cubicBezTo>
                    <a:cubicBezTo>
                      <a:pt x="45" y="645"/>
                      <a:pt x="45" y="645"/>
                      <a:pt x="45" y="645"/>
                    </a:cubicBezTo>
                    <a:cubicBezTo>
                      <a:pt x="45" y="645"/>
                      <a:pt x="45" y="645"/>
                      <a:pt x="45" y="645"/>
                    </a:cubicBezTo>
                    <a:cubicBezTo>
                      <a:pt x="45" y="645"/>
                      <a:pt x="45" y="645"/>
                      <a:pt x="45" y="645"/>
                    </a:cubicBezTo>
                    <a:cubicBezTo>
                      <a:pt x="45" y="645"/>
                      <a:pt x="45" y="645"/>
                      <a:pt x="45" y="645"/>
                    </a:cubicBezTo>
                    <a:cubicBezTo>
                      <a:pt x="45" y="645"/>
                      <a:pt x="45" y="645"/>
                      <a:pt x="45" y="645"/>
                    </a:cubicBezTo>
                    <a:cubicBezTo>
                      <a:pt x="45" y="645"/>
                      <a:pt x="44" y="644"/>
                      <a:pt x="43" y="644"/>
                    </a:cubicBezTo>
                    <a:cubicBezTo>
                      <a:pt x="38" y="642"/>
                      <a:pt x="28" y="637"/>
                      <a:pt x="19" y="633"/>
                    </a:cubicBezTo>
                    <a:cubicBezTo>
                      <a:pt x="15" y="631"/>
                      <a:pt x="11" y="629"/>
                      <a:pt x="8" y="627"/>
                    </a:cubicBezTo>
                    <a:cubicBezTo>
                      <a:pt x="5" y="626"/>
                      <a:pt x="3" y="625"/>
                      <a:pt x="3" y="625"/>
                    </a:cubicBezTo>
                    <a:cubicBezTo>
                      <a:pt x="3" y="625"/>
                      <a:pt x="2" y="625"/>
                      <a:pt x="1" y="626"/>
                    </a:cubicBezTo>
                    <a:cubicBezTo>
                      <a:pt x="1" y="627"/>
                      <a:pt x="1" y="627"/>
                      <a:pt x="1" y="627"/>
                    </a:cubicBezTo>
                    <a:cubicBezTo>
                      <a:pt x="1" y="627"/>
                      <a:pt x="1" y="627"/>
                      <a:pt x="2" y="628"/>
                    </a:cubicBezTo>
                    <a:cubicBezTo>
                      <a:pt x="2" y="628"/>
                      <a:pt x="2" y="628"/>
                      <a:pt x="3" y="629"/>
                    </a:cubicBezTo>
                    <a:cubicBezTo>
                      <a:pt x="4" y="630"/>
                      <a:pt x="8" y="632"/>
                      <a:pt x="12" y="634"/>
                    </a:cubicBezTo>
                    <a:cubicBezTo>
                      <a:pt x="18" y="638"/>
                      <a:pt x="26" y="643"/>
                      <a:pt x="32" y="646"/>
                    </a:cubicBezTo>
                    <a:cubicBezTo>
                      <a:pt x="35" y="648"/>
                      <a:pt x="38" y="650"/>
                      <a:pt x="40" y="651"/>
                    </a:cubicBezTo>
                    <a:cubicBezTo>
                      <a:pt x="41" y="652"/>
                      <a:pt x="42" y="652"/>
                      <a:pt x="42" y="653"/>
                    </a:cubicBezTo>
                    <a:cubicBezTo>
                      <a:pt x="43" y="653"/>
                      <a:pt x="43" y="653"/>
                      <a:pt x="43" y="653"/>
                    </a:cubicBezTo>
                    <a:cubicBezTo>
                      <a:pt x="43" y="653"/>
                      <a:pt x="43" y="653"/>
                      <a:pt x="43" y="653"/>
                    </a:cubicBezTo>
                    <a:cubicBezTo>
                      <a:pt x="43" y="652"/>
                      <a:pt x="43" y="652"/>
                      <a:pt x="43" y="652"/>
                    </a:cubicBezTo>
                    <a:cubicBezTo>
                      <a:pt x="42" y="653"/>
                      <a:pt x="42" y="653"/>
                      <a:pt x="42" y="653"/>
                    </a:cubicBezTo>
                    <a:cubicBezTo>
                      <a:pt x="43" y="653"/>
                      <a:pt x="43" y="653"/>
                      <a:pt x="43" y="653"/>
                    </a:cubicBezTo>
                    <a:cubicBezTo>
                      <a:pt x="43" y="652"/>
                      <a:pt x="43" y="652"/>
                      <a:pt x="43" y="652"/>
                    </a:cubicBezTo>
                    <a:cubicBezTo>
                      <a:pt x="42" y="653"/>
                      <a:pt x="42" y="653"/>
                      <a:pt x="42" y="653"/>
                    </a:cubicBezTo>
                    <a:cubicBezTo>
                      <a:pt x="44" y="652"/>
                      <a:pt x="44" y="652"/>
                      <a:pt x="44" y="652"/>
                    </a:cubicBezTo>
                    <a:cubicBezTo>
                      <a:pt x="42" y="652"/>
                      <a:pt x="42" y="652"/>
                      <a:pt x="42" y="652"/>
                    </a:cubicBezTo>
                    <a:cubicBezTo>
                      <a:pt x="42" y="653"/>
                      <a:pt x="42" y="653"/>
                      <a:pt x="42" y="653"/>
                    </a:cubicBezTo>
                    <a:cubicBezTo>
                      <a:pt x="44" y="652"/>
                      <a:pt x="44" y="652"/>
                      <a:pt x="44" y="652"/>
                    </a:cubicBezTo>
                    <a:cubicBezTo>
                      <a:pt x="42" y="652"/>
                      <a:pt x="42" y="652"/>
                      <a:pt x="42" y="652"/>
                    </a:cubicBezTo>
                    <a:cubicBezTo>
                      <a:pt x="44" y="652"/>
                      <a:pt x="44" y="652"/>
                      <a:pt x="44" y="652"/>
                    </a:cubicBezTo>
                    <a:cubicBezTo>
                      <a:pt x="43" y="651"/>
                      <a:pt x="43" y="651"/>
                      <a:pt x="43" y="651"/>
                    </a:cubicBezTo>
                    <a:cubicBezTo>
                      <a:pt x="42" y="652"/>
                      <a:pt x="42" y="652"/>
                      <a:pt x="42" y="652"/>
                    </a:cubicBezTo>
                    <a:cubicBezTo>
                      <a:pt x="44" y="652"/>
                      <a:pt x="44" y="652"/>
                      <a:pt x="44" y="652"/>
                    </a:cubicBezTo>
                    <a:cubicBezTo>
                      <a:pt x="43" y="651"/>
                      <a:pt x="43" y="651"/>
                      <a:pt x="43" y="651"/>
                    </a:cubicBezTo>
                    <a:cubicBezTo>
                      <a:pt x="44" y="652"/>
                      <a:pt x="44" y="652"/>
                      <a:pt x="44" y="652"/>
                    </a:cubicBezTo>
                    <a:cubicBezTo>
                      <a:pt x="44" y="651"/>
                      <a:pt x="44" y="651"/>
                      <a:pt x="44" y="651"/>
                    </a:cubicBezTo>
                    <a:cubicBezTo>
                      <a:pt x="4" y="633"/>
                      <a:pt x="4" y="633"/>
                      <a:pt x="4" y="633"/>
                    </a:cubicBezTo>
                    <a:cubicBezTo>
                      <a:pt x="3" y="633"/>
                      <a:pt x="2" y="633"/>
                      <a:pt x="2" y="634"/>
                    </a:cubicBezTo>
                    <a:cubicBezTo>
                      <a:pt x="2" y="634"/>
                      <a:pt x="2" y="634"/>
                      <a:pt x="2" y="634"/>
                    </a:cubicBezTo>
                    <a:cubicBezTo>
                      <a:pt x="2" y="635"/>
                      <a:pt x="2" y="635"/>
                      <a:pt x="2" y="635"/>
                    </a:cubicBezTo>
                    <a:cubicBezTo>
                      <a:pt x="2" y="636"/>
                      <a:pt x="2" y="636"/>
                      <a:pt x="2" y="636"/>
                    </a:cubicBezTo>
                    <a:cubicBezTo>
                      <a:pt x="3" y="636"/>
                      <a:pt x="4" y="637"/>
                      <a:pt x="5" y="638"/>
                    </a:cubicBezTo>
                    <a:cubicBezTo>
                      <a:pt x="15" y="645"/>
                      <a:pt x="44" y="662"/>
                      <a:pt x="44" y="662"/>
                    </a:cubicBezTo>
                    <a:cubicBezTo>
                      <a:pt x="45" y="661"/>
                      <a:pt x="45" y="661"/>
                      <a:pt x="45" y="661"/>
                    </a:cubicBezTo>
                    <a:cubicBezTo>
                      <a:pt x="44" y="660"/>
                      <a:pt x="44" y="660"/>
                      <a:pt x="44" y="660"/>
                    </a:cubicBezTo>
                    <a:cubicBezTo>
                      <a:pt x="45" y="661"/>
                      <a:pt x="45" y="661"/>
                      <a:pt x="45" y="661"/>
                    </a:cubicBezTo>
                    <a:cubicBezTo>
                      <a:pt x="45" y="659"/>
                      <a:pt x="45" y="659"/>
                      <a:pt x="45" y="659"/>
                    </a:cubicBezTo>
                    <a:cubicBezTo>
                      <a:pt x="44" y="659"/>
                      <a:pt x="44" y="659"/>
                      <a:pt x="44" y="660"/>
                    </a:cubicBezTo>
                    <a:cubicBezTo>
                      <a:pt x="45" y="661"/>
                      <a:pt x="45" y="661"/>
                      <a:pt x="45" y="661"/>
                    </a:cubicBezTo>
                    <a:cubicBezTo>
                      <a:pt x="45" y="659"/>
                      <a:pt x="45" y="659"/>
                      <a:pt x="45" y="659"/>
                    </a:cubicBezTo>
                    <a:cubicBezTo>
                      <a:pt x="45" y="660"/>
                      <a:pt x="45" y="660"/>
                      <a:pt x="45" y="660"/>
                    </a:cubicBezTo>
                    <a:cubicBezTo>
                      <a:pt x="45" y="659"/>
                      <a:pt x="45" y="659"/>
                      <a:pt x="45" y="659"/>
                    </a:cubicBezTo>
                    <a:cubicBezTo>
                      <a:pt x="45" y="659"/>
                      <a:pt x="45" y="659"/>
                      <a:pt x="45" y="659"/>
                    </a:cubicBezTo>
                    <a:cubicBezTo>
                      <a:pt x="45" y="660"/>
                      <a:pt x="45" y="660"/>
                      <a:pt x="45" y="660"/>
                    </a:cubicBezTo>
                    <a:cubicBezTo>
                      <a:pt x="45" y="659"/>
                      <a:pt x="45" y="659"/>
                      <a:pt x="45" y="659"/>
                    </a:cubicBezTo>
                    <a:cubicBezTo>
                      <a:pt x="45" y="660"/>
                      <a:pt x="45" y="660"/>
                      <a:pt x="45" y="660"/>
                    </a:cubicBezTo>
                    <a:cubicBezTo>
                      <a:pt x="45" y="659"/>
                      <a:pt x="45" y="659"/>
                      <a:pt x="45" y="659"/>
                    </a:cubicBezTo>
                    <a:cubicBezTo>
                      <a:pt x="45" y="659"/>
                      <a:pt x="45" y="659"/>
                      <a:pt x="45" y="659"/>
                    </a:cubicBezTo>
                    <a:cubicBezTo>
                      <a:pt x="45" y="660"/>
                      <a:pt x="45" y="660"/>
                      <a:pt x="45" y="660"/>
                    </a:cubicBezTo>
                    <a:cubicBezTo>
                      <a:pt x="45" y="659"/>
                      <a:pt x="45" y="659"/>
                      <a:pt x="45" y="659"/>
                    </a:cubicBezTo>
                    <a:cubicBezTo>
                      <a:pt x="45" y="659"/>
                      <a:pt x="44" y="659"/>
                      <a:pt x="43" y="658"/>
                    </a:cubicBezTo>
                    <a:cubicBezTo>
                      <a:pt x="38" y="656"/>
                      <a:pt x="28" y="651"/>
                      <a:pt x="19" y="647"/>
                    </a:cubicBezTo>
                    <a:cubicBezTo>
                      <a:pt x="15" y="644"/>
                      <a:pt x="11" y="642"/>
                      <a:pt x="8" y="641"/>
                    </a:cubicBezTo>
                    <a:cubicBezTo>
                      <a:pt x="5" y="639"/>
                      <a:pt x="4" y="638"/>
                      <a:pt x="4" y="638"/>
                    </a:cubicBezTo>
                    <a:cubicBezTo>
                      <a:pt x="3" y="638"/>
                      <a:pt x="2" y="638"/>
                      <a:pt x="2" y="639"/>
                    </a:cubicBezTo>
                    <a:cubicBezTo>
                      <a:pt x="1" y="640"/>
                      <a:pt x="1" y="641"/>
                      <a:pt x="2" y="641"/>
                    </a:cubicBezTo>
                    <a:cubicBezTo>
                      <a:pt x="2" y="641"/>
                      <a:pt x="5" y="643"/>
                      <a:pt x="9" y="645"/>
                    </a:cubicBezTo>
                    <a:cubicBezTo>
                      <a:pt x="15" y="648"/>
                      <a:pt x="24" y="654"/>
                      <a:pt x="31" y="658"/>
                    </a:cubicBezTo>
                    <a:cubicBezTo>
                      <a:pt x="35" y="661"/>
                      <a:pt x="38" y="663"/>
                      <a:pt x="40" y="664"/>
                    </a:cubicBezTo>
                    <a:cubicBezTo>
                      <a:pt x="41" y="665"/>
                      <a:pt x="42" y="666"/>
                      <a:pt x="43" y="666"/>
                    </a:cubicBezTo>
                    <a:cubicBezTo>
                      <a:pt x="44" y="667"/>
                      <a:pt x="44" y="667"/>
                      <a:pt x="44" y="667"/>
                    </a:cubicBezTo>
                    <a:cubicBezTo>
                      <a:pt x="44" y="667"/>
                      <a:pt x="44" y="667"/>
                      <a:pt x="44" y="667"/>
                    </a:cubicBezTo>
                    <a:cubicBezTo>
                      <a:pt x="44" y="666"/>
                      <a:pt x="44" y="666"/>
                      <a:pt x="44" y="666"/>
                    </a:cubicBezTo>
                    <a:cubicBezTo>
                      <a:pt x="44" y="667"/>
                      <a:pt x="44" y="667"/>
                      <a:pt x="44" y="667"/>
                    </a:cubicBezTo>
                    <a:cubicBezTo>
                      <a:pt x="44" y="667"/>
                      <a:pt x="44" y="667"/>
                      <a:pt x="44" y="667"/>
                    </a:cubicBezTo>
                    <a:cubicBezTo>
                      <a:pt x="44" y="666"/>
                      <a:pt x="44" y="666"/>
                      <a:pt x="44" y="666"/>
                    </a:cubicBezTo>
                    <a:cubicBezTo>
                      <a:pt x="44" y="667"/>
                      <a:pt x="44" y="667"/>
                      <a:pt x="44" y="667"/>
                    </a:cubicBezTo>
                    <a:cubicBezTo>
                      <a:pt x="45" y="666"/>
                      <a:pt x="45" y="666"/>
                      <a:pt x="45" y="666"/>
                    </a:cubicBezTo>
                    <a:cubicBezTo>
                      <a:pt x="44" y="666"/>
                      <a:pt x="44" y="666"/>
                      <a:pt x="44" y="666"/>
                    </a:cubicBezTo>
                    <a:cubicBezTo>
                      <a:pt x="44" y="666"/>
                      <a:pt x="44" y="667"/>
                      <a:pt x="44" y="667"/>
                    </a:cubicBezTo>
                    <a:cubicBezTo>
                      <a:pt x="45" y="666"/>
                      <a:pt x="45" y="666"/>
                      <a:pt x="45" y="666"/>
                    </a:cubicBezTo>
                    <a:cubicBezTo>
                      <a:pt x="44" y="666"/>
                      <a:pt x="44" y="666"/>
                      <a:pt x="44" y="666"/>
                    </a:cubicBezTo>
                    <a:cubicBezTo>
                      <a:pt x="45" y="666"/>
                      <a:pt x="45" y="666"/>
                      <a:pt x="45" y="666"/>
                    </a:cubicBezTo>
                    <a:cubicBezTo>
                      <a:pt x="44" y="665"/>
                      <a:pt x="44" y="665"/>
                      <a:pt x="44" y="665"/>
                    </a:cubicBezTo>
                    <a:cubicBezTo>
                      <a:pt x="44" y="666"/>
                      <a:pt x="44" y="666"/>
                      <a:pt x="44" y="666"/>
                    </a:cubicBezTo>
                    <a:cubicBezTo>
                      <a:pt x="45" y="666"/>
                      <a:pt x="45" y="666"/>
                      <a:pt x="45" y="666"/>
                    </a:cubicBezTo>
                    <a:cubicBezTo>
                      <a:pt x="44" y="665"/>
                      <a:pt x="44" y="665"/>
                      <a:pt x="44" y="665"/>
                    </a:cubicBezTo>
                    <a:cubicBezTo>
                      <a:pt x="45" y="666"/>
                      <a:pt x="45" y="666"/>
                      <a:pt x="45" y="666"/>
                    </a:cubicBezTo>
                    <a:cubicBezTo>
                      <a:pt x="44" y="665"/>
                      <a:pt x="44" y="665"/>
                      <a:pt x="44" y="665"/>
                    </a:cubicBezTo>
                    <a:cubicBezTo>
                      <a:pt x="45" y="666"/>
                      <a:pt x="45" y="666"/>
                      <a:pt x="45" y="666"/>
                    </a:cubicBezTo>
                    <a:cubicBezTo>
                      <a:pt x="45" y="665"/>
                      <a:pt x="45" y="665"/>
                      <a:pt x="45" y="665"/>
                    </a:cubicBezTo>
                    <a:cubicBezTo>
                      <a:pt x="44" y="665"/>
                      <a:pt x="44" y="665"/>
                      <a:pt x="44" y="665"/>
                    </a:cubicBezTo>
                    <a:cubicBezTo>
                      <a:pt x="45" y="666"/>
                      <a:pt x="45" y="666"/>
                      <a:pt x="45" y="666"/>
                    </a:cubicBezTo>
                    <a:cubicBezTo>
                      <a:pt x="45" y="665"/>
                      <a:pt x="45" y="665"/>
                      <a:pt x="45" y="665"/>
                    </a:cubicBezTo>
                    <a:cubicBezTo>
                      <a:pt x="45" y="666"/>
                      <a:pt x="45" y="666"/>
                      <a:pt x="45" y="666"/>
                    </a:cubicBezTo>
                    <a:cubicBezTo>
                      <a:pt x="45" y="664"/>
                      <a:pt x="45" y="664"/>
                      <a:pt x="45" y="664"/>
                    </a:cubicBezTo>
                    <a:cubicBezTo>
                      <a:pt x="45" y="665"/>
                      <a:pt x="45" y="665"/>
                      <a:pt x="45" y="665"/>
                    </a:cubicBezTo>
                    <a:cubicBezTo>
                      <a:pt x="45" y="666"/>
                      <a:pt x="45" y="666"/>
                      <a:pt x="45" y="666"/>
                    </a:cubicBezTo>
                    <a:cubicBezTo>
                      <a:pt x="45" y="664"/>
                      <a:pt x="45" y="664"/>
                      <a:pt x="45" y="664"/>
                    </a:cubicBezTo>
                    <a:cubicBezTo>
                      <a:pt x="45" y="665"/>
                      <a:pt x="45" y="665"/>
                      <a:pt x="45" y="665"/>
                    </a:cubicBezTo>
                    <a:cubicBezTo>
                      <a:pt x="45" y="665"/>
                      <a:pt x="45" y="665"/>
                      <a:pt x="45" y="665"/>
                    </a:cubicBezTo>
                    <a:cubicBezTo>
                      <a:pt x="45" y="664"/>
                      <a:pt x="45" y="664"/>
                      <a:pt x="45" y="664"/>
                    </a:cubicBezTo>
                    <a:cubicBezTo>
                      <a:pt x="45" y="665"/>
                      <a:pt x="45" y="665"/>
                      <a:pt x="45" y="665"/>
                    </a:cubicBezTo>
                    <a:cubicBezTo>
                      <a:pt x="45" y="665"/>
                      <a:pt x="45" y="665"/>
                      <a:pt x="45" y="665"/>
                    </a:cubicBezTo>
                    <a:cubicBezTo>
                      <a:pt x="45" y="665"/>
                      <a:pt x="45" y="665"/>
                      <a:pt x="45" y="665"/>
                    </a:cubicBezTo>
                    <a:cubicBezTo>
                      <a:pt x="45" y="664"/>
                      <a:pt x="44" y="664"/>
                      <a:pt x="43" y="663"/>
                    </a:cubicBezTo>
                    <a:cubicBezTo>
                      <a:pt x="38" y="661"/>
                      <a:pt x="29" y="657"/>
                      <a:pt x="21" y="653"/>
                    </a:cubicBezTo>
                    <a:cubicBezTo>
                      <a:pt x="17" y="651"/>
                      <a:pt x="13" y="649"/>
                      <a:pt x="10" y="647"/>
                    </a:cubicBezTo>
                    <a:cubicBezTo>
                      <a:pt x="8" y="647"/>
                      <a:pt x="7" y="646"/>
                      <a:pt x="6" y="646"/>
                    </a:cubicBezTo>
                    <a:cubicBezTo>
                      <a:pt x="6" y="645"/>
                      <a:pt x="5" y="645"/>
                      <a:pt x="5" y="645"/>
                    </a:cubicBezTo>
                    <a:cubicBezTo>
                      <a:pt x="4" y="645"/>
                      <a:pt x="4" y="645"/>
                      <a:pt x="4" y="645"/>
                    </a:cubicBezTo>
                    <a:cubicBezTo>
                      <a:pt x="3" y="645"/>
                      <a:pt x="3" y="645"/>
                      <a:pt x="3" y="645"/>
                    </a:cubicBezTo>
                    <a:cubicBezTo>
                      <a:pt x="3" y="645"/>
                      <a:pt x="3" y="645"/>
                      <a:pt x="2" y="646"/>
                    </a:cubicBezTo>
                    <a:cubicBezTo>
                      <a:pt x="2" y="646"/>
                      <a:pt x="2" y="647"/>
                      <a:pt x="3" y="648"/>
                    </a:cubicBezTo>
                    <a:cubicBezTo>
                      <a:pt x="44" y="674"/>
                      <a:pt x="44" y="674"/>
                      <a:pt x="44" y="674"/>
                    </a:cubicBezTo>
                    <a:cubicBezTo>
                      <a:pt x="45" y="672"/>
                      <a:pt x="45" y="672"/>
                      <a:pt x="45" y="672"/>
                    </a:cubicBezTo>
                    <a:cubicBezTo>
                      <a:pt x="44" y="671"/>
                      <a:pt x="44" y="671"/>
                      <a:pt x="44" y="671"/>
                    </a:cubicBezTo>
                    <a:cubicBezTo>
                      <a:pt x="45" y="672"/>
                      <a:pt x="45" y="672"/>
                      <a:pt x="45" y="672"/>
                    </a:cubicBezTo>
                    <a:cubicBezTo>
                      <a:pt x="45" y="671"/>
                      <a:pt x="45" y="671"/>
                      <a:pt x="45" y="671"/>
                    </a:cubicBezTo>
                    <a:cubicBezTo>
                      <a:pt x="44" y="671"/>
                      <a:pt x="44" y="671"/>
                      <a:pt x="44" y="671"/>
                    </a:cubicBezTo>
                    <a:cubicBezTo>
                      <a:pt x="45" y="672"/>
                      <a:pt x="45" y="672"/>
                      <a:pt x="45" y="672"/>
                    </a:cubicBezTo>
                    <a:cubicBezTo>
                      <a:pt x="45" y="671"/>
                      <a:pt x="45" y="671"/>
                      <a:pt x="45" y="671"/>
                    </a:cubicBezTo>
                    <a:cubicBezTo>
                      <a:pt x="45" y="672"/>
                      <a:pt x="45" y="672"/>
                      <a:pt x="45" y="672"/>
                    </a:cubicBezTo>
                    <a:cubicBezTo>
                      <a:pt x="45" y="671"/>
                      <a:pt x="45" y="671"/>
                      <a:pt x="45" y="671"/>
                    </a:cubicBezTo>
                    <a:cubicBezTo>
                      <a:pt x="45" y="671"/>
                      <a:pt x="45" y="671"/>
                      <a:pt x="45" y="671"/>
                    </a:cubicBezTo>
                    <a:cubicBezTo>
                      <a:pt x="45" y="672"/>
                      <a:pt x="45" y="672"/>
                      <a:pt x="45" y="672"/>
                    </a:cubicBezTo>
                    <a:cubicBezTo>
                      <a:pt x="45" y="671"/>
                      <a:pt x="45" y="671"/>
                      <a:pt x="45" y="671"/>
                    </a:cubicBezTo>
                    <a:cubicBezTo>
                      <a:pt x="45" y="672"/>
                      <a:pt x="45" y="672"/>
                      <a:pt x="45" y="672"/>
                    </a:cubicBezTo>
                    <a:cubicBezTo>
                      <a:pt x="45" y="671"/>
                      <a:pt x="45" y="671"/>
                      <a:pt x="45" y="671"/>
                    </a:cubicBezTo>
                    <a:cubicBezTo>
                      <a:pt x="45" y="671"/>
                      <a:pt x="45" y="671"/>
                      <a:pt x="45" y="671"/>
                    </a:cubicBezTo>
                    <a:cubicBezTo>
                      <a:pt x="45" y="672"/>
                      <a:pt x="45" y="672"/>
                      <a:pt x="45" y="672"/>
                    </a:cubicBezTo>
                    <a:cubicBezTo>
                      <a:pt x="45" y="671"/>
                      <a:pt x="45" y="671"/>
                      <a:pt x="45" y="671"/>
                    </a:cubicBezTo>
                    <a:cubicBezTo>
                      <a:pt x="45" y="671"/>
                      <a:pt x="45" y="671"/>
                      <a:pt x="45" y="671"/>
                    </a:cubicBezTo>
                    <a:cubicBezTo>
                      <a:pt x="45" y="671"/>
                      <a:pt x="45" y="671"/>
                      <a:pt x="45" y="671"/>
                    </a:cubicBezTo>
                    <a:cubicBezTo>
                      <a:pt x="45" y="671"/>
                      <a:pt x="45" y="671"/>
                      <a:pt x="45" y="671"/>
                    </a:cubicBezTo>
                    <a:cubicBezTo>
                      <a:pt x="45" y="671"/>
                      <a:pt x="45" y="671"/>
                      <a:pt x="45" y="671"/>
                    </a:cubicBezTo>
                    <a:cubicBezTo>
                      <a:pt x="45" y="671"/>
                      <a:pt x="45" y="671"/>
                      <a:pt x="45" y="671"/>
                    </a:cubicBezTo>
                    <a:cubicBezTo>
                      <a:pt x="45" y="671"/>
                      <a:pt x="44" y="670"/>
                      <a:pt x="43" y="670"/>
                    </a:cubicBezTo>
                    <a:cubicBezTo>
                      <a:pt x="39" y="668"/>
                      <a:pt x="30" y="663"/>
                      <a:pt x="21" y="659"/>
                    </a:cubicBezTo>
                    <a:cubicBezTo>
                      <a:pt x="17" y="657"/>
                      <a:pt x="13" y="655"/>
                      <a:pt x="10" y="654"/>
                    </a:cubicBezTo>
                    <a:cubicBezTo>
                      <a:pt x="9" y="653"/>
                      <a:pt x="8" y="653"/>
                      <a:pt x="6" y="652"/>
                    </a:cubicBezTo>
                    <a:cubicBezTo>
                      <a:pt x="6" y="652"/>
                      <a:pt x="6" y="652"/>
                      <a:pt x="5" y="652"/>
                    </a:cubicBezTo>
                    <a:cubicBezTo>
                      <a:pt x="5" y="652"/>
                      <a:pt x="4" y="652"/>
                      <a:pt x="4" y="652"/>
                    </a:cubicBezTo>
                    <a:cubicBezTo>
                      <a:pt x="3" y="652"/>
                      <a:pt x="3" y="652"/>
                      <a:pt x="3" y="652"/>
                    </a:cubicBezTo>
                    <a:cubicBezTo>
                      <a:pt x="3" y="652"/>
                      <a:pt x="3" y="652"/>
                      <a:pt x="3" y="652"/>
                    </a:cubicBezTo>
                    <a:cubicBezTo>
                      <a:pt x="4" y="653"/>
                      <a:pt x="4" y="653"/>
                      <a:pt x="4" y="653"/>
                    </a:cubicBezTo>
                    <a:cubicBezTo>
                      <a:pt x="3" y="652"/>
                      <a:pt x="3" y="652"/>
                      <a:pt x="3" y="652"/>
                    </a:cubicBezTo>
                    <a:cubicBezTo>
                      <a:pt x="2" y="653"/>
                      <a:pt x="2" y="653"/>
                      <a:pt x="2" y="653"/>
                    </a:cubicBezTo>
                    <a:cubicBezTo>
                      <a:pt x="2" y="654"/>
                      <a:pt x="3" y="654"/>
                      <a:pt x="3" y="654"/>
                    </a:cubicBezTo>
                    <a:cubicBezTo>
                      <a:pt x="3" y="655"/>
                      <a:pt x="3" y="655"/>
                      <a:pt x="3" y="655"/>
                    </a:cubicBezTo>
                    <a:cubicBezTo>
                      <a:pt x="4" y="655"/>
                      <a:pt x="5" y="656"/>
                      <a:pt x="6" y="657"/>
                    </a:cubicBezTo>
                    <a:cubicBezTo>
                      <a:pt x="16" y="663"/>
                      <a:pt x="44" y="680"/>
                      <a:pt x="44" y="680"/>
                    </a:cubicBezTo>
                    <a:cubicBezTo>
                      <a:pt x="45" y="679"/>
                      <a:pt x="45" y="679"/>
                      <a:pt x="45" y="679"/>
                    </a:cubicBezTo>
                    <a:cubicBezTo>
                      <a:pt x="44" y="678"/>
                      <a:pt x="44" y="678"/>
                      <a:pt x="44" y="678"/>
                    </a:cubicBezTo>
                    <a:cubicBezTo>
                      <a:pt x="45" y="679"/>
                      <a:pt x="45" y="679"/>
                      <a:pt x="45" y="679"/>
                    </a:cubicBezTo>
                    <a:cubicBezTo>
                      <a:pt x="45" y="678"/>
                      <a:pt x="45" y="678"/>
                      <a:pt x="45" y="678"/>
                    </a:cubicBezTo>
                    <a:cubicBezTo>
                      <a:pt x="45" y="678"/>
                      <a:pt x="44" y="678"/>
                      <a:pt x="44" y="678"/>
                    </a:cubicBezTo>
                    <a:cubicBezTo>
                      <a:pt x="45" y="679"/>
                      <a:pt x="45" y="679"/>
                      <a:pt x="45" y="679"/>
                    </a:cubicBezTo>
                    <a:cubicBezTo>
                      <a:pt x="45" y="678"/>
                      <a:pt x="45" y="678"/>
                      <a:pt x="45" y="678"/>
                    </a:cubicBezTo>
                    <a:cubicBezTo>
                      <a:pt x="45" y="679"/>
                      <a:pt x="45" y="679"/>
                      <a:pt x="45" y="679"/>
                    </a:cubicBezTo>
                    <a:cubicBezTo>
                      <a:pt x="45" y="678"/>
                      <a:pt x="45" y="678"/>
                      <a:pt x="45" y="678"/>
                    </a:cubicBezTo>
                    <a:cubicBezTo>
                      <a:pt x="45" y="678"/>
                      <a:pt x="45" y="678"/>
                      <a:pt x="45" y="678"/>
                    </a:cubicBezTo>
                    <a:cubicBezTo>
                      <a:pt x="45" y="679"/>
                      <a:pt x="45" y="679"/>
                      <a:pt x="45" y="679"/>
                    </a:cubicBezTo>
                    <a:cubicBezTo>
                      <a:pt x="45" y="678"/>
                      <a:pt x="45" y="678"/>
                      <a:pt x="45" y="678"/>
                    </a:cubicBezTo>
                    <a:cubicBezTo>
                      <a:pt x="45" y="678"/>
                      <a:pt x="45" y="678"/>
                      <a:pt x="45" y="678"/>
                    </a:cubicBezTo>
                    <a:cubicBezTo>
                      <a:pt x="45" y="678"/>
                      <a:pt x="45" y="678"/>
                      <a:pt x="45" y="678"/>
                    </a:cubicBezTo>
                    <a:cubicBezTo>
                      <a:pt x="45" y="678"/>
                      <a:pt x="45" y="678"/>
                      <a:pt x="45" y="678"/>
                    </a:cubicBezTo>
                    <a:cubicBezTo>
                      <a:pt x="45" y="678"/>
                      <a:pt x="45" y="678"/>
                      <a:pt x="45" y="678"/>
                    </a:cubicBezTo>
                    <a:cubicBezTo>
                      <a:pt x="45" y="678"/>
                      <a:pt x="45" y="678"/>
                      <a:pt x="45" y="678"/>
                    </a:cubicBezTo>
                    <a:cubicBezTo>
                      <a:pt x="45" y="678"/>
                      <a:pt x="45" y="678"/>
                      <a:pt x="45" y="677"/>
                    </a:cubicBezTo>
                    <a:cubicBezTo>
                      <a:pt x="41" y="676"/>
                      <a:pt x="31" y="671"/>
                      <a:pt x="21" y="666"/>
                    </a:cubicBezTo>
                    <a:cubicBezTo>
                      <a:pt x="16" y="664"/>
                      <a:pt x="12" y="662"/>
                      <a:pt x="8" y="660"/>
                    </a:cubicBezTo>
                    <a:cubicBezTo>
                      <a:pt x="7" y="659"/>
                      <a:pt x="5" y="658"/>
                      <a:pt x="4" y="658"/>
                    </a:cubicBezTo>
                    <a:cubicBezTo>
                      <a:pt x="4" y="658"/>
                      <a:pt x="4" y="658"/>
                      <a:pt x="3" y="657"/>
                    </a:cubicBezTo>
                    <a:cubicBezTo>
                      <a:pt x="3" y="657"/>
                      <a:pt x="3" y="657"/>
                      <a:pt x="3" y="657"/>
                    </a:cubicBezTo>
                    <a:cubicBezTo>
                      <a:pt x="3" y="657"/>
                      <a:pt x="3" y="657"/>
                      <a:pt x="3" y="657"/>
                    </a:cubicBezTo>
                    <a:cubicBezTo>
                      <a:pt x="3" y="657"/>
                      <a:pt x="3" y="657"/>
                      <a:pt x="3" y="657"/>
                    </a:cubicBezTo>
                    <a:cubicBezTo>
                      <a:pt x="3" y="657"/>
                      <a:pt x="3" y="657"/>
                      <a:pt x="3" y="657"/>
                    </a:cubicBezTo>
                    <a:cubicBezTo>
                      <a:pt x="3" y="657"/>
                      <a:pt x="3" y="657"/>
                      <a:pt x="2" y="657"/>
                    </a:cubicBezTo>
                    <a:cubicBezTo>
                      <a:pt x="2" y="657"/>
                      <a:pt x="1" y="657"/>
                      <a:pt x="1" y="658"/>
                    </a:cubicBezTo>
                    <a:cubicBezTo>
                      <a:pt x="1" y="659"/>
                      <a:pt x="1" y="659"/>
                      <a:pt x="1" y="660"/>
                    </a:cubicBezTo>
                    <a:cubicBezTo>
                      <a:pt x="45" y="687"/>
                      <a:pt x="45" y="687"/>
                      <a:pt x="45" y="687"/>
                    </a:cubicBezTo>
                    <a:cubicBezTo>
                      <a:pt x="45" y="686"/>
                      <a:pt x="45" y="686"/>
                      <a:pt x="45" y="686"/>
                    </a:cubicBezTo>
                    <a:cubicBezTo>
                      <a:pt x="44" y="685"/>
                      <a:pt x="44" y="685"/>
                      <a:pt x="44" y="685"/>
                    </a:cubicBezTo>
                    <a:cubicBezTo>
                      <a:pt x="45" y="685"/>
                      <a:pt x="45" y="685"/>
                      <a:pt x="45" y="685"/>
                    </a:cubicBezTo>
                    <a:cubicBezTo>
                      <a:pt x="45" y="684"/>
                      <a:pt x="45" y="684"/>
                      <a:pt x="45" y="684"/>
                    </a:cubicBezTo>
                    <a:cubicBezTo>
                      <a:pt x="45" y="684"/>
                      <a:pt x="44" y="684"/>
                      <a:pt x="44" y="685"/>
                    </a:cubicBezTo>
                    <a:cubicBezTo>
                      <a:pt x="45" y="685"/>
                      <a:pt x="45" y="685"/>
                      <a:pt x="45" y="685"/>
                    </a:cubicBezTo>
                    <a:cubicBezTo>
                      <a:pt x="45" y="684"/>
                      <a:pt x="45" y="684"/>
                      <a:pt x="45" y="684"/>
                    </a:cubicBezTo>
                    <a:cubicBezTo>
                      <a:pt x="45" y="685"/>
                      <a:pt x="45" y="685"/>
                      <a:pt x="45" y="685"/>
                    </a:cubicBezTo>
                    <a:cubicBezTo>
                      <a:pt x="45" y="684"/>
                      <a:pt x="45" y="684"/>
                      <a:pt x="45" y="684"/>
                    </a:cubicBezTo>
                    <a:cubicBezTo>
                      <a:pt x="45" y="684"/>
                      <a:pt x="45" y="684"/>
                      <a:pt x="45" y="684"/>
                    </a:cubicBezTo>
                    <a:cubicBezTo>
                      <a:pt x="45" y="685"/>
                      <a:pt x="45" y="685"/>
                      <a:pt x="45" y="685"/>
                    </a:cubicBezTo>
                    <a:cubicBezTo>
                      <a:pt x="45" y="684"/>
                      <a:pt x="45" y="684"/>
                      <a:pt x="45" y="684"/>
                    </a:cubicBezTo>
                    <a:cubicBezTo>
                      <a:pt x="45" y="684"/>
                      <a:pt x="45" y="684"/>
                      <a:pt x="45" y="684"/>
                    </a:cubicBezTo>
                    <a:cubicBezTo>
                      <a:pt x="45" y="684"/>
                      <a:pt x="45" y="684"/>
                      <a:pt x="45" y="684"/>
                    </a:cubicBezTo>
                    <a:cubicBezTo>
                      <a:pt x="45" y="684"/>
                      <a:pt x="45" y="684"/>
                      <a:pt x="45" y="684"/>
                    </a:cubicBezTo>
                    <a:cubicBezTo>
                      <a:pt x="45" y="684"/>
                      <a:pt x="45" y="684"/>
                      <a:pt x="45" y="684"/>
                    </a:cubicBezTo>
                    <a:cubicBezTo>
                      <a:pt x="45" y="684"/>
                      <a:pt x="45" y="684"/>
                      <a:pt x="45" y="684"/>
                    </a:cubicBezTo>
                    <a:cubicBezTo>
                      <a:pt x="45" y="684"/>
                      <a:pt x="44" y="684"/>
                      <a:pt x="43" y="683"/>
                    </a:cubicBezTo>
                    <a:cubicBezTo>
                      <a:pt x="38" y="681"/>
                      <a:pt x="29" y="677"/>
                      <a:pt x="21" y="673"/>
                    </a:cubicBezTo>
                    <a:cubicBezTo>
                      <a:pt x="17" y="671"/>
                      <a:pt x="13" y="669"/>
                      <a:pt x="10" y="668"/>
                    </a:cubicBezTo>
                    <a:cubicBezTo>
                      <a:pt x="8" y="667"/>
                      <a:pt x="7" y="666"/>
                      <a:pt x="6" y="666"/>
                    </a:cubicBezTo>
                    <a:cubicBezTo>
                      <a:pt x="5" y="666"/>
                      <a:pt x="5" y="666"/>
                      <a:pt x="5" y="666"/>
                    </a:cubicBezTo>
                    <a:cubicBezTo>
                      <a:pt x="4" y="665"/>
                      <a:pt x="4" y="665"/>
                      <a:pt x="3" y="665"/>
                    </a:cubicBezTo>
                    <a:cubicBezTo>
                      <a:pt x="3" y="665"/>
                      <a:pt x="3" y="665"/>
                      <a:pt x="3" y="665"/>
                    </a:cubicBezTo>
                    <a:cubicBezTo>
                      <a:pt x="3" y="665"/>
                      <a:pt x="2" y="666"/>
                      <a:pt x="2" y="666"/>
                    </a:cubicBezTo>
                    <a:cubicBezTo>
                      <a:pt x="2" y="667"/>
                      <a:pt x="2" y="668"/>
                      <a:pt x="3" y="668"/>
                    </a:cubicBezTo>
                    <a:cubicBezTo>
                      <a:pt x="43" y="693"/>
                      <a:pt x="43" y="693"/>
                      <a:pt x="43" y="693"/>
                    </a:cubicBezTo>
                    <a:cubicBezTo>
                      <a:pt x="44" y="692"/>
                      <a:pt x="44" y="692"/>
                      <a:pt x="44" y="692"/>
                    </a:cubicBezTo>
                    <a:cubicBezTo>
                      <a:pt x="43" y="691"/>
                      <a:pt x="43" y="691"/>
                      <a:pt x="43" y="691"/>
                    </a:cubicBezTo>
                    <a:cubicBezTo>
                      <a:pt x="44" y="692"/>
                      <a:pt x="44" y="692"/>
                      <a:pt x="44" y="692"/>
                    </a:cubicBezTo>
                    <a:cubicBezTo>
                      <a:pt x="43" y="691"/>
                      <a:pt x="43" y="691"/>
                      <a:pt x="43" y="691"/>
                    </a:cubicBezTo>
                    <a:cubicBezTo>
                      <a:pt x="43" y="691"/>
                      <a:pt x="43" y="691"/>
                      <a:pt x="43" y="691"/>
                    </a:cubicBezTo>
                    <a:cubicBezTo>
                      <a:pt x="44" y="692"/>
                      <a:pt x="44" y="692"/>
                      <a:pt x="44" y="692"/>
                    </a:cubicBezTo>
                    <a:cubicBezTo>
                      <a:pt x="43" y="691"/>
                      <a:pt x="43" y="691"/>
                      <a:pt x="43" y="691"/>
                    </a:cubicBezTo>
                    <a:cubicBezTo>
                      <a:pt x="44" y="692"/>
                      <a:pt x="44" y="692"/>
                      <a:pt x="44" y="692"/>
                    </a:cubicBezTo>
                    <a:cubicBezTo>
                      <a:pt x="44" y="691"/>
                      <a:pt x="44" y="691"/>
                      <a:pt x="44" y="691"/>
                    </a:cubicBezTo>
                    <a:cubicBezTo>
                      <a:pt x="43" y="691"/>
                      <a:pt x="43" y="691"/>
                      <a:pt x="43" y="691"/>
                    </a:cubicBezTo>
                    <a:cubicBezTo>
                      <a:pt x="44" y="692"/>
                      <a:pt x="44" y="692"/>
                      <a:pt x="44" y="692"/>
                    </a:cubicBezTo>
                    <a:cubicBezTo>
                      <a:pt x="44" y="691"/>
                      <a:pt x="44" y="691"/>
                      <a:pt x="44" y="691"/>
                    </a:cubicBezTo>
                    <a:cubicBezTo>
                      <a:pt x="44" y="692"/>
                      <a:pt x="44" y="692"/>
                      <a:pt x="44" y="692"/>
                    </a:cubicBezTo>
                    <a:cubicBezTo>
                      <a:pt x="44" y="691"/>
                      <a:pt x="44" y="691"/>
                      <a:pt x="44" y="691"/>
                    </a:cubicBezTo>
                    <a:cubicBezTo>
                      <a:pt x="44" y="691"/>
                      <a:pt x="44" y="691"/>
                      <a:pt x="44" y="691"/>
                    </a:cubicBezTo>
                    <a:cubicBezTo>
                      <a:pt x="44" y="692"/>
                      <a:pt x="44" y="692"/>
                      <a:pt x="44" y="692"/>
                    </a:cubicBezTo>
                    <a:cubicBezTo>
                      <a:pt x="44" y="691"/>
                      <a:pt x="44" y="691"/>
                      <a:pt x="44" y="691"/>
                    </a:cubicBezTo>
                    <a:cubicBezTo>
                      <a:pt x="44" y="691"/>
                      <a:pt x="44" y="691"/>
                      <a:pt x="44" y="691"/>
                    </a:cubicBezTo>
                    <a:cubicBezTo>
                      <a:pt x="44" y="691"/>
                      <a:pt x="44" y="691"/>
                      <a:pt x="44" y="691"/>
                    </a:cubicBezTo>
                    <a:cubicBezTo>
                      <a:pt x="44" y="691"/>
                      <a:pt x="44" y="691"/>
                      <a:pt x="44" y="691"/>
                    </a:cubicBezTo>
                    <a:cubicBezTo>
                      <a:pt x="44" y="691"/>
                      <a:pt x="44" y="691"/>
                      <a:pt x="44" y="691"/>
                    </a:cubicBezTo>
                    <a:cubicBezTo>
                      <a:pt x="44" y="691"/>
                      <a:pt x="44" y="691"/>
                      <a:pt x="44" y="691"/>
                    </a:cubicBezTo>
                    <a:cubicBezTo>
                      <a:pt x="44" y="691"/>
                      <a:pt x="43" y="690"/>
                      <a:pt x="42" y="690"/>
                    </a:cubicBezTo>
                    <a:cubicBezTo>
                      <a:pt x="37" y="687"/>
                      <a:pt x="28" y="682"/>
                      <a:pt x="20" y="678"/>
                    </a:cubicBezTo>
                    <a:cubicBezTo>
                      <a:pt x="16" y="676"/>
                      <a:pt x="12" y="674"/>
                      <a:pt x="9" y="672"/>
                    </a:cubicBezTo>
                    <a:cubicBezTo>
                      <a:pt x="7" y="671"/>
                      <a:pt x="6" y="671"/>
                      <a:pt x="5" y="670"/>
                    </a:cubicBezTo>
                    <a:cubicBezTo>
                      <a:pt x="4" y="670"/>
                      <a:pt x="4" y="670"/>
                      <a:pt x="4" y="670"/>
                    </a:cubicBezTo>
                    <a:cubicBezTo>
                      <a:pt x="3" y="670"/>
                      <a:pt x="3" y="670"/>
                      <a:pt x="3" y="670"/>
                    </a:cubicBezTo>
                    <a:cubicBezTo>
                      <a:pt x="2" y="669"/>
                      <a:pt x="2" y="669"/>
                      <a:pt x="2" y="669"/>
                    </a:cubicBezTo>
                    <a:cubicBezTo>
                      <a:pt x="2" y="670"/>
                      <a:pt x="2" y="670"/>
                      <a:pt x="2" y="670"/>
                    </a:cubicBezTo>
                    <a:cubicBezTo>
                      <a:pt x="2" y="670"/>
                      <a:pt x="1" y="670"/>
                      <a:pt x="1" y="670"/>
                    </a:cubicBezTo>
                    <a:cubicBezTo>
                      <a:pt x="2" y="671"/>
                      <a:pt x="2" y="671"/>
                      <a:pt x="2" y="671"/>
                    </a:cubicBezTo>
                    <a:cubicBezTo>
                      <a:pt x="1" y="670"/>
                      <a:pt x="1" y="670"/>
                      <a:pt x="1" y="670"/>
                    </a:cubicBezTo>
                    <a:cubicBezTo>
                      <a:pt x="1" y="670"/>
                      <a:pt x="1" y="671"/>
                      <a:pt x="1" y="671"/>
                    </a:cubicBezTo>
                    <a:cubicBezTo>
                      <a:pt x="1" y="671"/>
                      <a:pt x="1" y="672"/>
                      <a:pt x="1" y="672"/>
                    </a:cubicBezTo>
                    <a:cubicBezTo>
                      <a:pt x="1" y="672"/>
                      <a:pt x="1" y="672"/>
                      <a:pt x="2" y="672"/>
                    </a:cubicBezTo>
                    <a:cubicBezTo>
                      <a:pt x="2" y="673"/>
                      <a:pt x="3" y="673"/>
                      <a:pt x="4" y="674"/>
                    </a:cubicBezTo>
                    <a:cubicBezTo>
                      <a:pt x="14" y="681"/>
                      <a:pt x="44" y="699"/>
                      <a:pt x="44" y="699"/>
                    </a:cubicBezTo>
                    <a:cubicBezTo>
                      <a:pt x="45" y="698"/>
                      <a:pt x="45" y="698"/>
                      <a:pt x="45" y="698"/>
                    </a:cubicBezTo>
                    <a:cubicBezTo>
                      <a:pt x="46" y="696"/>
                      <a:pt x="46" y="696"/>
                      <a:pt x="46" y="696"/>
                    </a:cubicBezTo>
                    <a:cubicBezTo>
                      <a:pt x="4" y="677"/>
                      <a:pt x="4" y="677"/>
                      <a:pt x="4" y="677"/>
                    </a:cubicBezTo>
                    <a:cubicBezTo>
                      <a:pt x="3" y="677"/>
                      <a:pt x="2" y="677"/>
                      <a:pt x="2" y="678"/>
                    </a:cubicBezTo>
                    <a:cubicBezTo>
                      <a:pt x="2" y="679"/>
                      <a:pt x="2" y="680"/>
                      <a:pt x="3" y="680"/>
                    </a:cubicBezTo>
                    <a:cubicBezTo>
                      <a:pt x="23" y="693"/>
                      <a:pt x="23" y="693"/>
                      <a:pt x="23" y="693"/>
                    </a:cubicBezTo>
                    <a:cubicBezTo>
                      <a:pt x="4" y="684"/>
                      <a:pt x="4" y="684"/>
                      <a:pt x="4" y="684"/>
                    </a:cubicBezTo>
                    <a:cubicBezTo>
                      <a:pt x="3" y="684"/>
                      <a:pt x="3" y="684"/>
                      <a:pt x="2" y="684"/>
                    </a:cubicBezTo>
                    <a:cubicBezTo>
                      <a:pt x="2" y="685"/>
                      <a:pt x="2" y="685"/>
                      <a:pt x="2" y="685"/>
                    </a:cubicBezTo>
                    <a:cubicBezTo>
                      <a:pt x="2" y="686"/>
                      <a:pt x="2" y="686"/>
                      <a:pt x="2" y="686"/>
                    </a:cubicBezTo>
                    <a:cubicBezTo>
                      <a:pt x="3" y="687"/>
                      <a:pt x="3" y="687"/>
                      <a:pt x="3" y="687"/>
                    </a:cubicBezTo>
                    <a:cubicBezTo>
                      <a:pt x="3" y="687"/>
                      <a:pt x="4" y="688"/>
                      <a:pt x="6" y="689"/>
                    </a:cubicBezTo>
                    <a:cubicBezTo>
                      <a:pt x="10" y="692"/>
                      <a:pt x="20" y="698"/>
                      <a:pt x="28" y="702"/>
                    </a:cubicBezTo>
                    <a:cubicBezTo>
                      <a:pt x="32" y="705"/>
                      <a:pt x="36" y="707"/>
                      <a:pt x="39" y="709"/>
                    </a:cubicBezTo>
                    <a:cubicBezTo>
                      <a:pt x="40" y="710"/>
                      <a:pt x="41" y="711"/>
                      <a:pt x="42" y="711"/>
                    </a:cubicBezTo>
                    <a:cubicBezTo>
                      <a:pt x="42" y="711"/>
                      <a:pt x="43" y="711"/>
                      <a:pt x="43" y="712"/>
                    </a:cubicBezTo>
                    <a:cubicBezTo>
                      <a:pt x="43" y="712"/>
                      <a:pt x="43" y="712"/>
                      <a:pt x="43" y="712"/>
                    </a:cubicBezTo>
                    <a:cubicBezTo>
                      <a:pt x="43" y="711"/>
                      <a:pt x="43" y="711"/>
                      <a:pt x="43" y="711"/>
                    </a:cubicBezTo>
                    <a:cubicBezTo>
                      <a:pt x="43" y="712"/>
                      <a:pt x="43" y="712"/>
                      <a:pt x="43" y="712"/>
                    </a:cubicBezTo>
                    <a:cubicBezTo>
                      <a:pt x="43" y="712"/>
                      <a:pt x="43" y="712"/>
                      <a:pt x="43" y="712"/>
                    </a:cubicBezTo>
                    <a:cubicBezTo>
                      <a:pt x="43" y="711"/>
                      <a:pt x="43" y="711"/>
                      <a:pt x="43" y="711"/>
                    </a:cubicBezTo>
                    <a:cubicBezTo>
                      <a:pt x="43" y="712"/>
                      <a:pt x="43" y="712"/>
                      <a:pt x="43" y="712"/>
                    </a:cubicBezTo>
                    <a:cubicBezTo>
                      <a:pt x="44" y="711"/>
                      <a:pt x="44" y="711"/>
                      <a:pt x="44" y="711"/>
                    </a:cubicBezTo>
                    <a:cubicBezTo>
                      <a:pt x="43" y="712"/>
                      <a:pt x="43" y="712"/>
                      <a:pt x="43" y="712"/>
                    </a:cubicBezTo>
                    <a:cubicBezTo>
                      <a:pt x="43" y="712"/>
                      <a:pt x="43" y="712"/>
                      <a:pt x="43" y="712"/>
                    </a:cubicBezTo>
                    <a:cubicBezTo>
                      <a:pt x="44" y="711"/>
                      <a:pt x="44" y="711"/>
                      <a:pt x="44" y="711"/>
                    </a:cubicBezTo>
                    <a:cubicBezTo>
                      <a:pt x="43" y="712"/>
                      <a:pt x="43" y="712"/>
                      <a:pt x="43" y="712"/>
                    </a:cubicBezTo>
                    <a:cubicBezTo>
                      <a:pt x="44" y="711"/>
                      <a:pt x="44" y="711"/>
                      <a:pt x="44" y="711"/>
                    </a:cubicBezTo>
                    <a:cubicBezTo>
                      <a:pt x="43" y="711"/>
                      <a:pt x="43" y="711"/>
                      <a:pt x="43" y="711"/>
                    </a:cubicBezTo>
                    <a:cubicBezTo>
                      <a:pt x="43" y="712"/>
                      <a:pt x="43" y="712"/>
                      <a:pt x="43" y="712"/>
                    </a:cubicBezTo>
                    <a:cubicBezTo>
                      <a:pt x="44" y="711"/>
                      <a:pt x="44" y="711"/>
                      <a:pt x="44" y="711"/>
                    </a:cubicBezTo>
                    <a:cubicBezTo>
                      <a:pt x="43" y="711"/>
                      <a:pt x="43" y="711"/>
                      <a:pt x="43" y="711"/>
                    </a:cubicBezTo>
                    <a:cubicBezTo>
                      <a:pt x="44" y="711"/>
                      <a:pt x="44" y="711"/>
                      <a:pt x="44" y="711"/>
                    </a:cubicBezTo>
                    <a:cubicBezTo>
                      <a:pt x="43" y="711"/>
                      <a:pt x="43" y="711"/>
                      <a:pt x="43" y="711"/>
                    </a:cubicBezTo>
                    <a:cubicBezTo>
                      <a:pt x="43" y="711"/>
                      <a:pt x="43" y="711"/>
                      <a:pt x="43" y="711"/>
                    </a:cubicBezTo>
                    <a:cubicBezTo>
                      <a:pt x="44" y="711"/>
                      <a:pt x="44" y="711"/>
                      <a:pt x="44" y="711"/>
                    </a:cubicBezTo>
                    <a:cubicBezTo>
                      <a:pt x="43" y="711"/>
                      <a:pt x="43" y="711"/>
                      <a:pt x="43" y="711"/>
                    </a:cubicBezTo>
                    <a:cubicBezTo>
                      <a:pt x="44" y="711"/>
                      <a:pt x="44" y="711"/>
                      <a:pt x="44" y="711"/>
                    </a:cubicBezTo>
                    <a:cubicBezTo>
                      <a:pt x="45" y="709"/>
                      <a:pt x="45" y="709"/>
                      <a:pt x="45" y="709"/>
                    </a:cubicBezTo>
                    <a:cubicBezTo>
                      <a:pt x="4" y="691"/>
                      <a:pt x="4" y="691"/>
                      <a:pt x="4" y="691"/>
                    </a:cubicBezTo>
                    <a:cubicBezTo>
                      <a:pt x="3" y="690"/>
                      <a:pt x="3" y="691"/>
                      <a:pt x="2" y="691"/>
                    </a:cubicBezTo>
                    <a:cubicBezTo>
                      <a:pt x="2" y="692"/>
                      <a:pt x="2" y="693"/>
                      <a:pt x="3" y="693"/>
                    </a:cubicBezTo>
                    <a:cubicBezTo>
                      <a:pt x="21" y="705"/>
                      <a:pt x="21" y="705"/>
                      <a:pt x="21" y="705"/>
                    </a:cubicBezTo>
                    <a:cubicBezTo>
                      <a:pt x="4" y="697"/>
                      <a:pt x="4" y="697"/>
                      <a:pt x="4" y="697"/>
                    </a:cubicBezTo>
                    <a:cubicBezTo>
                      <a:pt x="4" y="696"/>
                      <a:pt x="3" y="697"/>
                      <a:pt x="2" y="697"/>
                    </a:cubicBezTo>
                    <a:cubicBezTo>
                      <a:pt x="2" y="698"/>
                      <a:pt x="2" y="699"/>
                      <a:pt x="3" y="699"/>
                    </a:cubicBezTo>
                    <a:cubicBezTo>
                      <a:pt x="44" y="725"/>
                      <a:pt x="44" y="725"/>
                      <a:pt x="44" y="725"/>
                    </a:cubicBezTo>
                    <a:cubicBezTo>
                      <a:pt x="44" y="723"/>
                      <a:pt x="44" y="723"/>
                      <a:pt x="44" y="723"/>
                    </a:cubicBezTo>
                    <a:cubicBezTo>
                      <a:pt x="45" y="722"/>
                      <a:pt x="45" y="722"/>
                      <a:pt x="45" y="722"/>
                    </a:cubicBezTo>
                    <a:cubicBezTo>
                      <a:pt x="45" y="722"/>
                      <a:pt x="35" y="717"/>
                      <a:pt x="25" y="711"/>
                    </a:cubicBezTo>
                    <a:cubicBezTo>
                      <a:pt x="20" y="709"/>
                      <a:pt x="14" y="706"/>
                      <a:pt x="10" y="704"/>
                    </a:cubicBezTo>
                    <a:cubicBezTo>
                      <a:pt x="8" y="703"/>
                      <a:pt x="7" y="702"/>
                      <a:pt x="5" y="702"/>
                    </a:cubicBezTo>
                    <a:cubicBezTo>
                      <a:pt x="5" y="701"/>
                      <a:pt x="4" y="701"/>
                      <a:pt x="4" y="701"/>
                    </a:cubicBezTo>
                    <a:cubicBezTo>
                      <a:pt x="3" y="701"/>
                      <a:pt x="3" y="701"/>
                      <a:pt x="3" y="701"/>
                    </a:cubicBezTo>
                    <a:cubicBezTo>
                      <a:pt x="3" y="701"/>
                      <a:pt x="3" y="701"/>
                      <a:pt x="2" y="701"/>
                    </a:cubicBezTo>
                    <a:cubicBezTo>
                      <a:pt x="2" y="701"/>
                      <a:pt x="2" y="701"/>
                      <a:pt x="2" y="701"/>
                    </a:cubicBezTo>
                    <a:cubicBezTo>
                      <a:pt x="2" y="701"/>
                      <a:pt x="1" y="701"/>
                      <a:pt x="1" y="701"/>
                    </a:cubicBezTo>
                    <a:cubicBezTo>
                      <a:pt x="1" y="702"/>
                      <a:pt x="1" y="703"/>
                      <a:pt x="2" y="703"/>
                    </a:cubicBezTo>
                    <a:cubicBezTo>
                      <a:pt x="43" y="730"/>
                      <a:pt x="43" y="730"/>
                      <a:pt x="43" y="730"/>
                    </a:cubicBezTo>
                    <a:cubicBezTo>
                      <a:pt x="44" y="728"/>
                      <a:pt x="44" y="728"/>
                      <a:pt x="44" y="728"/>
                    </a:cubicBezTo>
                    <a:cubicBezTo>
                      <a:pt x="43" y="727"/>
                      <a:pt x="43" y="727"/>
                      <a:pt x="43" y="727"/>
                    </a:cubicBezTo>
                    <a:cubicBezTo>
                      <a:pt x="44" y="728"/>
                      <a:pt x="44" y="728"/>
                      <a:pt x="44" y="728"/>
                    </a:cubicBezTo>
                    <a:cubicBezTo>
                      <a:pt x="44" y="727"/>
                      <a:pt x="44" y="727"/>
                      <a:pt x="44" y="727"/>
                    </a:cubicBezTo>
                    <a:cubicBezTo>
                      <a:pt x="43" y="727"/>
                      <a:pt x="43" y="727"/>
                      <a:pt x="43" y="727"/>
                    </a:cubicBezTo>
                    <a:cubicBezTo>
                      <a:pt x="44" y="728"/>
                      <a:pt x="44" y="728"/>
                      <a:pt x="44" y="728"/>
                    </a:cubicBezTo>
                    <a:cubicBezTo>
                      <a:pt x="44" y="727"/>
                      <a:pt x="44" y="727"/>
                      <a:pt x="44" y="727"/>
                    </a:cubicBezTo>
                    <a:cubicBezTo>
                      <a:pt x="44" y="728"/>
                      <a:pt x="44" y="728"/>
                      <a:pt x="44" y="728"/>
                    </a:cubicBezTo>
                    <a:cubicBezTo>
                      <a:pt x="44" y="727"/>
                      <a:pt x="44" y="727"/>
                      <a:pt x="44" y="727"/>
                    </a:cubicBezTo>
                    <a:cubicBezTo>
                      <a:pt x="44" y="727"/>
                      <a:pt x="44" y="727"/>
                      <a:pt x="44" y="727"/>
                    </a:cubicBezTo>
                    <a:cubicBezTo>
                      <a:pt x="44" y="728"/>
                      <a:pt x="44" y="728"/>
                      <a:pt x="44" y="728"/>
                    </a:cubicBezTo>
                    <a:cubicBezTo>
                      <a:pt x="44" y="727"/>
                      <a:pt x="44" y="727"/>
                      <a:pt x="44" y="727"/>
                    </a:cubicBezTo>
                    <a:cubicBezTo>
                      <a:pt x="44" y="728"/>
                      <a:pt x="44" y="728"/>
                      <a:pt x="44" y="728"/>
                    </a:cubicBezTo>
                    <a:cubicBezTo>
                      <a:pt x="45" y="727"/>
                      <a:pt x="45" y="727"/>
                      <a:pt x="45" y="727"/>
                    </a:cubicBezTo>
                    <a:cubicBezTo>
                      <a:pt x="44" y="727"/>
                      <a:pt x="45" y="727"/>
                      <a:pt x="44" y="727"/>
                    </a:cubicBezTo>
                    <a:cubicBezTo>
                      <a:pt x="44" y="728"/>
                      <a:pt x="44" y="728"/>
                      <a:pt x="44" y="728"/>
                    </a:cubicBezTo>
                    <a:cubicBezTo>
                      <a:pt x="45" y="727"/>
                      <a:pt x="45" y="727"/>
                      <a:pt x="45" y="727"/>
                    </a:cubicBezTo>
                    <a:cubicBezTo>
                      <a:pt x="44" y="727"/>
                      <a:pt x="44" y="727"/>
                      <a:pt x="44" y="727"/>
                    </a:cubicBezTo>
                    <a:cubicBezTo>
                      <a:pt x="45" y="727"/>
                      <a:pt x="45" y="727"/>
                      <a:pt x="45" y="727"/>
                    </a:cubicBezTo>
                    <a:cubicBezTo>
                      <a:pt x="45" y="727"/>
                      <a:pt x="45" y="727"/>
                      <a:pt x="45" y="727"/>
                    </a:cubicBezTo>
                    <a:cubicBezTo>
                      <a:pt x="44" y="727"/>
                      <a:pt x="44" y="727"/>
                      <a:pt x="44" y="727"/>
                    </a:cubicBezTo>
                    <a:cubicBezTo>
                      <a:pt x="45" y="727"/>
                      <a:pt x="45" y="727"/>
                      <a:pt x="45" y="727"/>
                    </a:cubicBezTo>
                    <a:cubicBezTo>
                      <a:pt x="44" y="727"/>
                      <a:pt x="44" y="726"/>
                      <a:pt x="42" y="726"/>
                    </a:cubicBezTo>
                    <a:cubicBezTo>
                      <a:pt x="38" y="724"/>
                      <a:pt x="29" y="720"/>
                      <a:pt x="21" y="716"/>
                    </a:cubicBezTo>
                    <a:cubicBezTo>
                      <a:pt x="17" y="714"/>
                      <a:pt x="13" y="712"/>
                      <a:pt x="10" y="711"/>
                    </a:cubicBezTo>
                    <a:cubicBezTo>
                      <a:pt x="9" y="710"/>
                      <a:pt x="8" y="710"/>
                      <a:pt x="7" y="709"/>
                    </a:cubicBezTo>
                    <a:cubicBezTo>
                      <a:pt x="6" y="709"/>
                      <a:pt x="6" y="709"/>
                      <a:pt x="5" y="709"/>
                    </a:cubicBezTo>
                    <a:cubicBezTo>
                      <a:pt x="5" y="709"/>
                      <a:pt x="5" y="708"/>
                      <a:pt x="4" y="708"/>
                    </a:cubicBezTo>
                    <a:cubicBezTo>
                      <a:pt x="4" y="709"/>
                      <a:pt x="4" y="709"/>
                      <a:pt x="4" y="709"/>
                    </a:cubicBezTo>
                    <a:cubicBezTo>
                      <a:pt x="3" y="709"/>
                      <a:pt x="3" y="709"/>
                      <a:pt x="3" y="709"/>
                    </a:cubicBezTo>
                    <a:cubicBezTo>
                      <a:pt x="2" y="710"/>
                      <a:pt x="2" y="710"/>
                      <a:pt x="2" y="710"/>
                    </a:cubicBezTo>
                    <a:cubicBezTo>
                      <a:pt x="2" y="711"/>
                      <a:pt x="3" y="711"/>
                      <a:pt x="3" y="711"/>
                    </a:cubicBezTo>
                    <a:cubicBezTo>
                      <a:pt x="3" y="711"/>
                      <a:pt x="3" y="711"/>
                      <a:pt x="3" y="711"/>
                    </a:cubicBezTo>
                    <a:cubicBezTo>
                      <a:pt x="3" y="711"/>
                      <a:pt x="4" y="712"/>
                      <a:pt x="4" y="712"/>
                    </a:cubicBezTo>
                    <a:cubicBezTo>
                      <a:pt x="7" y="714"/>
                      <a:pt x="17" y="720"/>
                      <a:pt x="26" y="725"/>
                    </a:cubicBezTo>
                    <a:cubicBezTo>
                      <a:pt x="31" y="728"/>
                      <a:pt x="36" y="731"/>
                      <a:pt x="39" y="733"/>
                    </a:cubicBezTo>
                    <a:cubicBezTo>
                      <a:pt x="41" y="734"/>
                      <a:pt x="42" y="735"/>
                      <a:pt x="43" y="736"/>
                    </a:cubicBezTo>
                    <a:cubicBezTo>
                      <a:pt x="43" y="736"/>
                      <a:pt x="44" y="736"/>
                      <a:pt x="44" y="736"/>
                    </a:cubicBezTo>
                    <a:cubicBezTo>
                      <a:pt x="44" y="737"/>
                      <a:pt x="44" y="737"/>
                      <a:pt x="44" y="737"/>
                    </a:cubicBezTo>
                    <a:cubicBezTo>
                      <a:pt x="44" y="737"/>
                      <a:pt x="44" y="737"/>
                      <a:pt x="44" y="737"/>
                    </a:cubicBezTo>
                    <a:cubicBezTo>
                      <a:pt x="44" y="737"/>
                      <a:pt x="44" y="737"/>
                      <a:pt x="44" y="737"/>
                    </a:cubicBezTo>
                    <a:cubicBezTo>
                      <a:pt x="44" y="737"/>
                      <a:pt x="44" y="737"/>
                      <a:pt x="44" y="737"/>
                    </a:cubicBezTo>
                    <a:cubicBezTo>
                      <a:pt x="44" y="737"/>
                      <a:pt x="44" y="737"/>
                      <a:pt x="44" y="737"/>
                    </a:cubicBezTo>
                    <a:cubicBezTo>
                      <a:pt x="44" y="737"/>
                      <a:pt x="44" y="737"/>
                      <a:pt x="44" y="737"/>
                    </a:cubicBezTo>
                    <a:cubicBezTo>
                      <a:pt x="45" y="736"/>
                      <a:pt x="45" y="736"/>
                      <a:pt x="45" y="736"/>
                    </a:cubicBezTo>
                    <a:cubicBezTo>
                      <a:pt x="44" y="736"/>
                      <a:pt x="44" y="736"/>
                      <a:pt x="44" y="736"/>
                    </a:cubicBezTo>
                    <a:cubicBezTo>
                      <a:pt x="44" y="736"/>
                      <a:pt x="44" y="736"/>
                      <a:pt x="44" y="737"/>
                    </a:cubicBezTo>
                    <a:cubicBezTo>
                      <a:pt x="45" y="736"/>
                      <a:pt x="45" y="736"/>
                      <a:pt x="45" y="736"/>
                    </a:cubicBezTo>
                    <a:cubicBezTo>
                      <a:pt x="44" y="736"/>
                      <a:pt x="44" y="736"/>
                      <a:pt x="44" y="736"/>
                    </a:cubicBezTo>
                    <a:cubicBezTo>
                      <a:pt x="45" y="736"/>
                      <a:pt x="45" y="736"/>
                      <a:pt x="45" y="736"/>
                    </a:cubicBezTo>
                    <a:cubicBezTo>
                      <a:pt x="44" y="735"/>
                      <a:pt x="44" y="735"/>
                      <a:pt x="44" y="735"/>
                    </a:cubicBezTo>
                    <a:cubicBezTo>
                      <a:pt x="44" y="736"/>
                      <a:pt x="44" y="736"/>
                      <a:pt x="44" y="736"/>
                    </a:cubicBezTo>
                    <a:cubicBezTo>
                      <a:pt x="45" y="736"/>
                      <a:pt x="45" y="736"/>
                      <a:pt x="45" y="736"/>
                    </a:cubicBezTo>
                    <a:cubicBezTo>
                      <a:pt x="44" y="735"/>
                      <a:pt x="44" y="735"/>
                      <a:pt x="44" y="735"/>
                    </a:cubicBezTo>
                    <a:cubicBezTo>
                      <a:pt x="45" y="736"/>
                      <a:pt x="45" y="736"/>
                      <a:pt x="45" y="736"/>
                    </a:cubicBezTo>
                    <a:cubicBezTo>
                      <a:pt x="46" y="734"/>
                      <a:pt x="46" y="734"/>
                      <a:pt x="46" y="734"/>
                    </a:cubicBezTo>
                    <a:cubicBezTo>
                      <a:pt x="3" y="714"/>
                      <a:pt x="3" y="714"/>
                      <a:pt x="3" y="714"/>
                    </a:cubicBezTo>
                    <a:cubicBezTo>
                      <a:pt x="2" y="714"/>
                      <a:pt x="1" y="714"/>
                      <a:pt x="1" y="715"/>
                    </a:cubicBezTo>
                    <a:cubicBezTo>
                      <a:pt x="0" y="716"/>
                      <a:pt x="1" y="716"/>
                      <a:pt x="1" y="717"/>
                    </a:cubicBezTo>
                    <a:cubicBezTo>
                      <a:pt x="17" y="727"/>
                      <a:pt x="17" y="727"/>
                      <a:pt x="17" y="727"/>
                    </a:cubicBezTo>
                    <a:cubicBezTo>
                      <a:pt x="3" y="720"/>
                      <a:pt x="3" y="720"/>
                      <a:pt x="3" y="720"/>
                    </a:cubicBezTo>
                    <a:cubicBezTo>
                      <a:pt x="3" y="719"/>
                      <a:pt x="2" y="720"/>
                      <a:pt x="1" y="720"/>
                    </a:cubicBezTo>
                    <a:cubicBezTo>
                      <a:pt x="1" y="721"/>
                      <a:pt x="1" y="722"/>
                      <a:pt x="2" y="722"/>
                    </a:cubicBezTo>
                    <a:cubicBezTo>
                      <a:pt x="43" y="748"/>
                      <a:pt x="43" y="748"/>
                      <a:pt x="43" y="748"/>
                    </a:cubicBezTo>
                    <a:cubicBezTo>
                      <a:pt x="44" y="747"/>
                      <a:pt x="44" y="747"/>
                      <a:pt x="44" y="747"/>
                    </a:cubicBezTo>
                    <a:cubicBezTo>
                      <a:pt x="43" y="746"/>
                      <a:pt x="43" y="746"/>
                      <a:pt x="43" y="746"/>
                    </a:cubicBezTo>
                    <a:cubicBezTo>
                      <a:pt x="44" y="747"/>
                      <a:pt x="44" y="747"/>
                      <a:pt x="44" y="747"/>
                    </a:cubicBezTo>
                    <a:cubicBezTo>
                      <a:pt x="44" y="746"/>
                      <a:pt x="44" y="746"/>
                      <a:pt x="44" y="746"/>
                    </a:cubicBezTo>
                    <a:cubicBezTo>
                      <a:pt x="43" y="746"/>
                      <a:pt x="43" y="746"/>
                      <a:pt x="43" y="746"/>
                    </a:cubicBezTo>
                    <a:cubicBezTo>
                      <a:pt x="44" y="747"/>
                      <a:pt x="44" y="747"/>
                      <a:pt x="44" y="747"/>
                    </a:cubicBezTo>
                    <a:cubicBezTo>
                      <a:pt x="44" y="746"/>
                      <a:pt x="44" y="746"/>
                      <a:pt x="44" y="746"/>
                    </a:cubicBezTo>
                    <a:cubicBezTo>
                      <a:pt x="44" y="747"/>
                      <a:pt x="44" y="747"/>
                      <a:pt x="44" y="747"/>
                    </a:cubicBezTo>
                    <a:cubicBezTo>
                      <a:pt x="44" y="746"/>
                      <a:pt x="44" y="746"/>
                      <a:pt x="44" y="746"/>
                    </a:cubicBezTo>
                    <a:cubicBezTo>
                      <a:pt x="44" y="746"/>
                      <a:pt x="44" y="746"/>
                      <a:pt x="44" y="746"/>
                    </a:cubicBezTo>
                    <a:cubicBezTo>
                      <a:pt x="44" y="747"/>
                      <a:pt x="44" y="747"/>
                      <a:pt x="44" y="747"/>
                    </a:cubicBezTo>
                    <a:cubicBezTo>
                      <a:pt x="44" y="746"/>
                      <a:pt x="44" y="746"/>
                      <a:pt x="44" y="746"/>
                    </a:cubicBezTo>
                    <a:cubicBezTo>
                      <a:pt x="44" y="746"/>
                      <a:pt x="44" y="746"/>
                      <a:pt x="44" y="746"/>
                    </a:cubicBezTo>
                    <a:cubicBezTo>
                      <a:pt x="44" y="746"/>
                      <a:pt x="44" y="746"/>
                      <a:pt x="44" y="746"/>
                    </a:cubicBezTo>
                    <a:cubicBezTo>
                      <a:pt x="44" y="746"/>
                      <a:pt x="44" y="746"/>
                      <a:pt x="44" y="746"/>
                    </a:cubicBezTo>
                    <a:cubicBezTo>
                      <a:pt x="44" y="746"/>
                      <a:pt x="44" y="746"/>
                      <a:pt x="44" y="746"/>
                    </a:cubicBezTo>
                    <a:cubicBezTo>
                      <a:pt x="44" y="746"/>
                      <a:pt x="44" y="746"/>
                      <a:pt x="44" y="746"/>
                    </a:cubicBezTo>
                    <a:cubicBezTo>
                      <a:pt x="44" y="746"/>
                      <a:pt x="43" y="745"/>
                      <a:pt x="42" y="745"/>
                    </a:cubicBezTo>
                    <a:cubicBezTo>
                      <a:pt x="37" y="743"/>
                      <a:pt x="27" y="738"/>
                      <a:pt x="18" y="733"/>
                    </a:cubicBezTo>
                    <a:cubicBezTo>
                      <a:pt x="14" y="731"/>
                      <a:pt x="10" y="729"/>
                      <a:pt x="7" y="728"/>
                    </a:cubicBezTo>
                    <a:cubicBezTo>
                      <a:pt x="4" y="726"/>
                      <a:pt x="2" y="725"/>
                      <a:pt x="2" y="725"/>
                    </a:cubicBezTo>
                    <a:cubicBezTo>
                      <a:pt x="2" y="725"/>
                      <a:pt x="1" y="725"/>
                      <a:pt x="0" y="726"/>
                    </a:cubicBezTo>
                    <a:cubicBezTo>
                      <a:pt x="0" y="726"/>
                      <a:pt x="0" y="727"/>
                      <a:pt x="0" y="727"/>
                    </a:cubicBezTo>
                    <a:cubicBezTo>
                      <a:pt x="0" y="727"/>
                      <a:pt x="0" y="727"/>
                      <a:pt x="0" y="728"/>
                    </a:cubicBezTo>
                    <a:cubicBezTo>
                      <a:pt x="1" y="728"/>
                      <a:pt x="1" y="728"/>
                      <a:pt x="1" y="728"/>
                    </a:cubicBezTo>
                    <a:cubicBezTo>
                      <a:pt x="1" y="728"/>
                      <a:pt x="1" y="728"/>
                      <a:pt x="2" y="729"/>
                    </a:cubicBezTo>
                    <a:cubicBezTo>
                      <a:pt x="5" y="731"/>
                      <a:pt x="15" y="738"/>
                      <a:pt x="25" y="744"/>
                    </a:cubicBezTo>
                    <a:cubicBezTo>
                      <a:pt x="35" y="750"/>
                      <a:pt x="45" y="755"/>
                      <a:pt x="45" y="755"/>
                    </a:cubicBezTo>
                    <a:cubicBezTo>
                      <a:pt x="45" y="754"/>
                      <a:pt x="45" y="754"/>
                      <a:pt x="45" y="754"/>
                    </a:cubicBezTo>
                    <a:cubicBezTo>
                      <a:pt x="46" y="753"/>
                      <a:pt x="46" y="753"/>
                      <a:pt x="46" y="753"/>
                    </a:cubicBezTo>
                    <a:cubicBezTo>
                      <a:pt x="46" y="753"/>
                      <a:pt x="36" y="747"/>
                      <a:pt x="25" y="742"/>
                    </a:cubicBezTo>
                    <a:cubicBezTo>
                      <a:pt x="20" y="739"/>
                      <a:pt x="14" y="736"/>
                      <a:pt x="10" y="734"/>
                    </a:cubicBezTo>
                    <a:cubicBezTo>
                      <a:pt x="8" y="733"/>
                      <a:pt x="7" y="732"/>
                      <a:pt x="5" y="732"/>
                    </a:cubicBezTo>
                    <a:cubicBezTo>
                      <a:pt x="5" y="732"/>
                      <a:pt x="4" y="731"/>
                      <a:pt x="4" y="731"/>
                    </a:cubicBezTo>
                    <a:cubicBezTo>
                      <a:pt x="3" y="731"/>
                      <a:pt x="3" y="731"/>
                      <a:pt x="3" y="731"/>
                    </a:cubicBezTo>
                    <a:cubicBezTo>
                      <a:pt x="3" y="731"/>
                      <a:pt x="3" y="731"/>
                      <a:pt x="3" y="731"/>
                    </a:cubicBezTo>
                    <a:cubicBezTo>
                      <a:pt x="3" y="731"/>
                      <a:pt x="3" y="731"/>
                      <a:pt x="3" y="731"/>
                    </a:cubicBezTo>
                    <a:cubicBezTo>
                      <a:pt x="2" y="731"/>
                      <a:pt x="2" y="731"/>
                      <a:pt x="2" y="731"/>
                    </a:cubicBezTo>
                    <a:cubicBezTo>
                      <a:pt x="2" y="731"/>
                      <a:pt x="1" y="731"/>
                      <a:pt x="1" y="732"/>
                    </a:cubicBezTo>
                    <a:cubicBezTo>
                      <a:pt x="2" y="732"/>
                      <a:pt x="2" y="732"/>
                      <a:pt x="2" y="732"/>
                    </a:cubicBezTo>
                    <a:cubicBezTo>
                      <a:pt x="1" y="731"/>
                      <a:pt x="1" y="731"/>
                      <a:pt x="1" y="731"/>
                    </a:cubicBezTo>
                    <a:cubicBezTo>
                      <a:pt x="1" y="732"/>
                      <a:pt x="1" y="732"/>
                      <a:pt x="1" y="732"/>
                    </a:cubicBezTo>
                    <a:cubicBezTo>
                      <a:pt x="1" y="733"/>
                      <a:pt x="1" y="733"/>
                      <a:pt x="1" y="733"/>
                    </a:cubicBezTo>
                    <a:cubicBezTo>
                      <a:pt x="2" y="734"/>
                      <a:pt x="2" y="734"/>
                      <a:pt x="2" y="734"/>
                    </a:cubicBezTo>
                    <a:cubicBezTo>
                      <a:pt x="2" y="734"/>
                      <a:pt x="3" y="735"/>
                      <a:pt x="5" y="736"/>
                    </a:cubicBezTo>
                    <a:cubicBezTo>
                      <a:pt x="14" y="742"/>
                      <a:pt x="43" y="759"/>
                      <a:pt x="43" y="759"/>
                    </a:cubicBezTo>
                    <a:cubicBezTo>
                      <a:pt x="44" y="758"/>
                      <a:pt x="44" y="758"/>
                      <a:pt x="44" y="758"/>
                    </a:cubicBezTo>
                    <a:cubicBezTo>
                      <a:pt x="44" y="756"/>
                      <a:pt x="44" y="756"/>
                      <a:pt x="44" y="756"/>
                    </a:cubicBezTo>
                    <a:cubicBezTo>
                      <a:pt x="44" y="758"/>
                      <a:pt x="44" y="758"/>
                      <a:pt x="44" y="758"/>
                    </a:cubicBezTo>
                    <a:cubicBezTo>
                      <a:pt x="44" y="757"/>
                      <a:pt x="44" y="757"/>
                      <a:pt x="44" y="757"/>
                    </a:cubicBezTo>
                    <a:cubicBezTo>
                      <a:pt x="44" y="756"/>
                      <a:pt x="44" y="756"/>
                      <a:pt x="44" y="756"/>
                    </a:cubicBezTo>
                    <a:cubicBezTo>
                      <a:pt x="44" y="758"/>
                      <a:pt x="44" y="758"/>
                      <a:pt x="44" y="758"/>
                    </a:cubicBezTo>
                    <a:cubicBezTo>
                      <a:pt x="44" y="757"/>
                      <a:pt x="44" y="757"/>
                      <a:pt x="44" y="757"/>
                    </a:cubicBezTo>
                    <a:cubicBezTo>
                      <a:pt x="44" y="758"/>
                      <a:pt x="44" y="758"/>
                      <a:pt x="44" y="758"/>
                    </a:cubicBezTo>
                    <a:cubicBezTo>
                      <a:pt x="44" y="757"/>
                      <a:pt x="44" y="757"/>
                      <a:pt x="44" y="757"/>
                    </a:cubicBezTo>
                    <a:cubicBezTo>
                      <a:pt x="44" y="757"/>
                      <a:pt x="44" y="757"/>
                      <a:pt x="44" y="757"/>
                    </a:cubicBezTo>
                    <a:cubicBezTo>
                      <a:pt x="44" y="758"/>
                      <a:pt x="44" y="758"/>
                      <a:pt x="44" y="758"/>
                    </a:cubicBezTo>
                    <a:cubicBezTo>
                      <a:pt x="44" y="757"/>
                      <a:pt x="44" y="757"/>
                      <a:pt x="44" y="757"/>
                    </a:cubicBezTo>
                    <a:cubicBezTo>
                      <a:pt x="44" y="757"/>
                      <a:pt x="43" y="756"/>
                      <a:pt x="42" y="756"/>
                    </a:cubicBezTo>
                    <a:cubicBezTo>
                      <a:pt x="38" y="753"/>
                      <a:pt x="29" y="749"/>
                      <a:pt x="20" y="744"/>
                    </a:cubicBezTo>
                    <a:cubicBezTo>
                      <a:pt x="16" y="742"/>
                      <a:pt x="12" y="740"/>
                      <a:pt x="9" y="739"/>
                    </a:cubicBezTo>
                    <a:cubicBezTo>
                      <a:pt x="8" y="738"/>
                      <a:pt x="7" y="737"/>
                      <a:pt x="6" y="737"/>
                    </a:cubicBezTo>
                    <a:cubicBezTo>
                      <a:pt x="5" y="737"/>
                      <a:pt x="5" y="737"/>
                      <a:pt x="4" y="736"/>
                    </a:cubicBezTo>
                    <a:cubicBezTo>
                      <a:pt x="4" y="736"/>
                      <a:pt x="4" y="736"/>
                      <a:pt x="4" y="736"/>
                    </a:cubicBezTo>
                    <a:cubicBezTo>
                      <a:pt x="3" y="736"/>
                      <a:pt x="3" y="736"/>
                      <a:pt x="3" y="736"/>
                    </a:cubicBezTo>
                    <a:cubicBezTo>
                      <a:pt x="3" y="736"/>
                      <a:pt x="3" y="736"/>
                      <a:pt x="3" y="736"/>
                    </a:cubicBezTo>
                    <a:cubicBezTo>
                      <a:pt x="3" y="736"/>
                      <a:pt x="2" y="737"/>
                      <a:pt x="2" y="737"/>
                    </a:cubicBezTo>
                    <a:cubicBezTo>
                      <a:pt x="3" y="738"/>
                      <a:pt x="3" y="738"/>
                      <a:pt x="3" y="738"/>
                    </a:cubicBezTo>
                    <a:cubicBezTo>
                      <a:pt x="2" y="737"/>
                      <a:pt x="2" y="737"/>
                      <a:pt x="2" y="737"/>
                    </a:cubicBezTo>
                    <a:cubicBezTo>
                      <a:pt x="2" y="738"/>
                      <a:pt x="2" y="738"/>
                      <a:pt x="2" y="738"/>
                    </a:cubicBezTo>
                    <a:cubicBezTo>
                      <a:pt x="2" y="738"/>
                      <a:pt x="2" y="739"/>
                      <a:pt x="2" y="739"/>
                    </a:cubicBezTo>
                    <a:cubicBezTo>
                      <a:pt x="2" y="739"/>
                      <a:pt x="3" y="740"/>
                      <a:pt x="3" y="740"/>
                    </a:cubicBezTo>
                    <a:cubicBezTo>
                      <a:pt x="5" y="741"/>
                      <a:pt x="8" y="744"/>
                      <a:pt x="12" y="746"/>
                    </a:cubicBezTo>
                    <a:cubicBezTo>
                      <a:pt x="25" y="754"/>
                      <a:pt x="44" y="765"/>
                      <a:pt x="44" y="765"/>
                    </a:cubicBezTo>
                    <a:cubicBezTo>
                      <a:pt x="45" y="764"/>
                      <a:pt x="45" y="764"/>
                      <a:pt x="45" y="764"/>
                    </a:cubicBezTo>
                    <a:cubicBezTo>
                      <a:pt x="46" y="763"/>
                      <a:pt x="46" y="763"/>
                      <a:pt x="46" y="763"/>
                    </a:cubicBezTo>
                    <a:cubicBezTo>
                      <a:pt x="5" y="742"/>
                      <a:pt x="5" y="742"/>
                      <a:pt x="5" y="742"/>
                    </a:cubicBezTo>
                    <a:cubicBezTo>
                      <a:pt x="4" y="742"/>
                      <a:pt x="4" y="742"/>
                      <a:pt x="3" y="742"/>
                    </a:cubicBezTo>
                    <a:cubicBezTo>
                      <a:pt x="3" y="743"/>
                      <a:pt x="2" y="743"/>
                      <a:pt x="2" y="744"/>
                    </a:cubicBezTo>
                    <a:cubicBezTo>
                      <a:pt x="2" y="744"/>
                      <a:pt x="3" y="744"/>
                      <a:pt x="3" y="744"/>
                    </a:cubicBezTo>
                    <a:cubicBezTo>
                      <a:pt x="3" y="745"/>
                      <a:pt x="3" y="745"/>
                      <a:pt x="3" y="745"/>
                    </a:cubicBezTo>
                    <a:cubicBezTo>
                      <a:pt x="3" y="745"/>
                      <a:pt x="3" y="745"/>
                      <a:pt x="4" y="745"/>
                    </a:cubicBezTo>
                    <a:cubicBezTo>
                      <a:pt x="7" y="747"/>
                      <a:pt x="17" y="754"/>
                      <a:pt x="26" y="759"/>
                    </a:cubicBezTo>
                    <a:cubicBezTo>
                      <a:pt x="36" y="765"/>
                      <a:pt x="44" y="771"/>
                      <a:pt x="44" y="771"/>
                    </a:cubicBezTo>
                    <a:cubicBezTo>
                      <a:pt x="45" y="769"/>
                      <a:pt x="45" y="769"/>
                      <a:pt x="45" y="769"/>
                    </a:cubicBezTo>
                    <a:cubicBezTo>
                      <a:pt x="46" y="768"/>
                      <a:pt x="46" y="768"/>
                      <a:pt x="46" y="768"/>
                    </a:cubicBezTo>
                    <a:cubicBezTo>
                      <a:pt x="4" y="747"/>
                      <a:pt x="4" y="747"/>
                      <a:pt x="4" y="747"/>
                    </a:cubicBezTo>
                    <a:cubicBezTo>
                      <a:pt x="3" y="747"/>
                      <a:pt x="2" y="747"/>
                      <a:pt x="2" y="748"/>
                    </a:cubicBezTo>
                    <a:cubicBezTo>
                      <a:pt x="2" y="748"/>
                      <a:pt x="2" y="749"/>
                      <a:pt x="3" y="749"/>
                    </a:cubicBezTo>
                    <a:cubicBezTo>
                      <a:pt x="44" y="776"/>
                      <a:pt x="44" y="776"/>
                      <a:pt x="44" y="776"/>
                    </a:cubicBezTo>
                    <a:cubicBezTo>
                      <a:pt x="45" y="774"/>
                      <a:pt x="45" y="774"/>
                      <a:pt x="45" y="774"/>
                    </a:cubicBezTo>
                    <a:cubicBezTo>
                      <a:pt x="44" y="774"/>
                      <a:pt x="44" y="774"/>
                      <a:pt x="44" y="774"/>
                    </a:cubicBezTo>
                    <a:cubicBezTo>
                      <a:pt x="45" y="774"/>
                      <a:pt x="45" y="774"/>
                      <a:pt x="45" y="774"/>
                    </a:cubicBezTo>
                    <a:cubicBezTo>
                      <a:pt x="45" y="773"/>
                      <a:pt x="45" y="773"/>
                      <a:pt x="45" y="773"/>
                    </a:cubicBezTo>
                    <a:cubicBezTo>
                      <a:pt x="45" y="773"/>
                      <a:pt x="44" y="773"/>
                      <a:pt x="44" y="774"/>
                    </a:cubicBezTo>
                    <a:cubicBezTo>
                      <a:pt x="45" y="774"/>
                      <a:pt x="45" y="774"/>
                      <a:pt x="45" y="774"/>
                    </a:cubicBezTo>
                    <a:cubicBezTo>
                      <a:pt x="45" y="773"/>
                      <a:pt x="45" y="773"/>
                      <a:pt x="45" y="773"/>
                    </a:cubicBezTo>
                    <a:cubicBezTo>
                      <a:pt x="45" y="774"/>
                      <a:pt x="45" y="774"/>
                      <a:pt x="45" y="774"/>
                    </a:cubicBezTo>
                    <a:cubicBezTo>
                      <a:pt x="45" y="773"/>
                      <a:pt x="45" y="773"/>
                      <a:pt x="45" y="773"/>
                    </a:cubicBezTo>
                    <a:cubicBezTo>
                      <a:pt x="45" y="773"/>
                      <a:pt x="45" y="773"/>
                      <a:pt x="45" y="773"/>
                    </a:cubicBezTo>
                    <a:cubicBezTo>
                      <a:pt x="45" y="774"/>
                      <a:pt x="45" y="774"/>
                      <a:pt x="45" y="774"/>
                    </a:cubicBezTo>
                    <a:cubicBezTo>
                      <a:pt x="45" y="773"/>
                      <a:pt x="45" y="773"/>
                      <a:pt x="45" y="773"/>
                    </a:cubicBezTo>
                    <a:cubicBezTo>
                      <a:pt x="45" y="773"/>
                      <a:pt x="45" y="773"/>
                      <a:pt x="45" y="773"/>
                    </a:cubicBezTo>
                    <a:cubicBezTo>
                      <a:pt x="45" y="773"/>
                      <a:pt x="45" y="773"/>
                      <a:pt x="45" y="773"/>
                    </a:cubicBezTo>
                    <a:cubicBezTo>
                      <a:pt x="45" y="773"/>
                      <a:pt x="45" y="773"/>
                      <a:pt x="45" y="773"/>
                    </a:cubicBezTo>
                    <a:cubicBezTo>
                      <a:pt x="45" y="773"/>
                      <a:pt x="45" y="773"/>
                      <a:pt x="45" y="773"/>
                    </a:cubicBezTo>
                    <a:cubicBezTo>
                      <a:pt x="45" y="773"/>
                      <a:pt x="45" y="773"/>
                      <a:pt x="45" y="773"/>
                    </a:cubicBezTo>
                    <a:cubicBezTo>
                      <a:pt x="45" y="773"/>
                      <a:pt x="44" y="773"/>
                      <a:pt x="42" y="772"/>
                    </a:cubicBezTo>
                    <a:cubicBezTo>
                      <a:pt x="37" y="770"/>
                      <a:pt x="28" y="765"/>
                      <a:pt x="19" y="761"/>
                    </a:cubicBezTo>
                    <a:cubicBezTo>
                      <a:pt x="15" y="759"/>
                      <a:pt x="11" y="757"/>
                      <a:pt x="8" y="756"/>
                    </a:cubicBezTo>
                    <a:cubicBezTo>
                      <a:pt x="5" y="754"/>
                      <a:pt x="3" y="753"/>
                      <a:pt x="3" y="753"/>
                    </a:cubicBezTo>
                    <a:cubicBezTo>
                      <a:pt x="2" y="753"/>
                      <a:pt x="1" y="753"/>
                      <a:pt x="1" y="754"/>
                    </a:cubicBezTo>
                    <a:cubicBezTo>
                      <a:pt x="0" y="755"/>
                      <a:pt x="1" y="756"/>
                      <a:pt x="1" y="756"/>
                    </a:cubicBezTo>
                    <a:cubicBezTo>
                      <a:pt x="20" y="768"/>
                      <a:pt x="20" y="768"/>
                      <a:pt x="20" y="768"/>
                    </a:cubicBezTo>
                    <a:cubicBezTo>
                      <a:pt x="3" y="759"/>
                      <a:pt x="3" y="759"/>
                      <a:pt x="3" y="759"/>
                    </a:cubicBezTo>
                    <a:cubicBezTo>
                      <a:pt x="2" y="759"/>
                      <a:pt x="1" y="759"/>
                      <a:pt x="1" y="760"/>
                    </a:cubicBezTo>
                    <a:cubicBezTo>
                      <a:pt x="0" y="761"/>
                      <a:pt x="1" y="762"/>
                      <a:pt x="1" y="762"/>
                    </a:cubicBezTo>
                    <a:cubicBezTo>
                      <a:pt x="43" y="788"/>
                      <a:pt x="43" y="788"/>
                      <a:pt x="43" y="788"/>
                    </a:cubicBezTo>
                    <a:cubicBezTo>
                      <a:pt x="44" y="787"/>
                      <a:pt x="44" y="787"/>
                      <a:pt x="44" y="787"/>
                    </a:cubicBezTo>
                    <a:cubicBezTo>
                      <a:pt x="43" y="786"/>
                      <a:pt x="43" y="786"/>
                      <a:pt x="43" y="786"/>
                    </a:cubicBezTo>
                    <a:cubicBezTo>
                      <a:pt x="44" y="787"/>
                      <a:pt x="44" y="787"/>
                      <a:pt x="44" y="787"/>
                    </a:cubicBezTo>
                    <a:cubicBezTo>
                      <a:pt x="44" y="786"/>
                      <a:pt x="44" y="786"/>
                      <a:pt x="44" y="786"/>
                    </a:cubicBezTo>
                    <a:cubicBezTo>
                      <a:pt x="43" y="786"/>
                      <a:pt x="43" y="786"/>
                      <a:pt x="43" y="786"/>
                    </a:cubicBezTo>
                    <a:cubicBezTo>
                      <a:pt x="44" y="787"/>
                      <a:pt x="44" y="787"/>
                      <a:pt x="44" y="787"/>
                    </a:cubicBezTo>
                    <a:cubicBezTo>
                      <a:pt x="44" y="786"/>
                      <a:pt x="44" y="786"/>
                      <a:pt x="44" y="786"/>
                    </a:cubicBezTo>
                    <a:cubicBezTo>
                      <a:pt x="44" y="787"/>
                      <a:pt x="44" y="787"/>
                      <a:pt x="44" y="787"/>
                    </a:cubicBezTo>
                    <a:cubicBezTo>
                      <a:pt x="44" y="786"/>
                      <a:pt x="44" y="786"/>
                      <a:pt x="44" y="786"/>
                    </a:cubicBezTo>
                    <a:cubicBezTo>
                      <a:pt x="44" y="786"/>
                      <a:pt x="44" y="786"/>
                      <a:pt x="44" y="786"/>
                    </a:cubicBezTo>
                    <a:cubicBezTo>
                      <a:pt x="44" y="787"/>
                      <a:pt x="44" y="787"/>
                      <a:pt x="44" y="787"/>
                    </a:cubicBezTo>
                    <a:cubicBezTo>
                      <a:pt x="44" y="786"/>
                      <a:pt x="44" y="786"/>
                      <a:pt x="44" y="786"/>
                    </a:cubicBezTo>
                    <a:cubicBezTo>
                      <a:pt x="44" y="786"/>
                      <a:pt x="44" y="786"/>
                      <a:pt x="44" y="786"/>
                    </a:cubicBezTo>
                    <a:cubicBezTo>
                      <a:pt x="44" y="786"/>
                      <a:pt x="44" y="786"/>
                      <a:pt x="44" y="786"/>
                    </a:cubicBezTo>
                    <a:cubicBezTo>
                      <a:pt x="44" y="786"/>
                      <a:pt x="44" y="786"/>
                      <a:pt x="44" y="786"/>
                    </a:cubicBezTo>
                    <a:cubicBezTo>
                      <a:pt x="44" y="786"/>
                      <a:pt x="44" y="786"/>
                      <a:pt x="44" y="786"/>
                    </a:cubicBezTo>
                    <a:cubicBezTo>
                      <a:pt x="44" y="786"/>
                      <a:pt x="44" y="786"/>
                      <a:pt x="44" y="786"/>
                    </a:cubicBezTo>
                    <a:cubicBezTo>
                      <a:pt x="44" y="786"/>
                      <a:pt x="43" y="785"/>
                      <a:pt x="42" y="785"/>
                    </a:cubicBezTo>
                    <a:cubicBezTo>
                      <a:pt x="37" y="782"/>
                      <a:pt x="27" y="777"/>
                      <a:pt x="19" y="773"/>
                    </a:cubicBezTo>
                    <a:cubicBezTo>
                      <a:pt x="15" y="771"/>
                      <a:pt x="11" y="769"/>
                      <a:pt x="8" y="767"/>
                    </a:cubicBezTo>
                    <a:cubicBezTo>
                      <a:pt x="6" y="766"/>
                      <a:pt x="5" y="766"/>
                      <a:pt x="4" y="765"/>
                    </a:cubicBezTo>
                    <a:cubicBezTo>
                      <a:pt x="4" y="765"/>
                      <a:pt x="4" y="765"/>
                      <a:pt x="3" y="765"/>
                    </a:cubicBezTo>
                    <a:cubicBezTo>
                      <a:pt x="3" y="764"/>
                      <a:pt x="3" y="764"/>
                      <a:pt x="3" y="764"/>
                    </a:cubicBezTo>
                    <a:cubicBezTo>
                      <a:pt x="3" y="764"/>
                      <a:pt x="3" y="764"/>
                      <a:pt x="3" y="764"/>
                    </a:cubicBezTo>
                    <a:cubicBezTo>
                      <a:pt x="2" y="764"/>
                      <a:pt x="2" y="764"/>
                      <a:pt x="2" y="764"/>
                    </a:cubicBezTo>
                    <a:cubicBezTo>
                      <a:pt x="2" y="764"/>
                      <a:pt x="2" y="764"/>
                      <a:pt x="2" y="764"/>
                    </a:cubicBezTo>
                    <a:cubicBezTo>
                      <a:pt x="1" y="764"/>
                      <a:pt x="1" y="765"/>
                      <a:pt x="1" y="765"/>
                    </a:cubicBezTo>
                    <a:cubicBezTo>
                      <a:pt x="0" y="766"/>
                      <a:pt x="1" y="767"/>
                      <a:pt x="1" y="767"/>
                    </a:cubicBezTo>
                    <a:cubicBezTo>
                      <a:pt x="1" y="767"/>
                      <a:pt x="4" y="769"/>
                      <a:pt x="8" y="771"/>
                    </a:cubicBezTo>
                    <a:cubicBezTo>
                      <a:pt x="14" y="775"/>
                      <a:pt x="23" y="780"/>
                      <a:pt x="30" y="785"/>
                    </a:cubicBezTo>
                    <a:cubicBezTo>
                      <a:pt x="34" y="787"/>
                      <a:pt x="37" y="789"/>
                      <a:pt x="39" y="790"/>
                    </a:cubicBezTo>
                    <a:cubicBezTo>
                      <a:pt x="41" y="791"/>
                      <a:pt x="42" y="792"/>
                      <a:pt x="42" y="792"/>
                    </a:cubicBezTo>
                    <a:cubicBezTo>
                      <a:pt x="43" y="793"/>
                      <a:pt x="43" y="793"/>
                      <a:pt x="43" y="793"/>
                    </a:cubicBezTo>
                    <a:cubicBezTo>
                      <a:pt x="43" y="793"/>
                      <a:pt x="43" y="793"/>
                      <a:pt x="43" y="793"/>
                    </a:cubicBezTo>
                    <a:cubicBezTo>
                      <a:pt x="43" y="793"/>
                      <a:pt x="43" y="793"/>
                      <a:pt x="43" y="793"/>
                    </a:cubicBezTo>
                    <a:cubicBezTo>
                      <a:pt x="44" y="792"/>
                      <a:pt x="44" y="792"/>
                      <a:pt x="44" y="792"/>
                    </a:cubicBezTo>
                    <a:cubicBezTo>
                      <a:pt x="43" y="793"/>
                      <a:pt x="43" y="793"/>
                      <a:pt x="43" y="793"/>
                    </a:cubicBezTo>
                    <a:cubicBezTo>
                      <a:pt x="43" y="793"/>
                      <a:pt x="43" y="793"/>
                      <a:pt x="43" y="793"/>
                    </a:cubicBezTo>
                    <a:cubicBezTo>
                      <a:pt x="44" y="792"/>
                      <a:pt x="44" y="792"/>
                      <a:pt x="44" y="792"/>
                    </a:cubicBezTo>
                    <a:cubicBezTo>
                      <a:pt x="43" y="793"/>
                      <a:pt x="43" y="793"/>
                      <a:pt x="43" y="793"/>
                    </a:cubicBezTo>
                    <a:cubicBezTo>
                      <a:pt x="44" y="792"/>
                      <a:pt x="44" y="792"/>
                      <a:pt x="44" y="792"/>
                    </a:cubicBezTo>
                    <a:cubicBezTo>
                      <a:pt x="43" y="792"/>
                      <a:pt x="43" y="792"/>
                      <a:pt x="43" y="792"/>
                    </a:cubicBezTo>
                    <a:cubicBezTo>
                      <a:pt x="43" y="793"/>
                      <a:pt x="43" y="793"/>
                      <a:pt x="43" y="793"/>
                    </a:cubicBezTo>
                    <a:cubicBezTo>
                      <a:pt x="44" y="792"/>
                      <a:pt x="44" y="792"/>
                      <a:pt x="44" y="792"/>
                    </a:cubicBezTo>
                    <a:cubicBezTo>
                      <a:pt x="43" y="792"/>
                      <a:pt x="43" y="792"/>
                      <a:pt x="43" y="792"/>
                    </a:cubicBezTo>
                    <a:cubicBezTo>
                      <a:pt x="44" y="792"/>
                      <a:pt x="44" y="792"/>
                      <a:pt x="44" y="792"/>
                    </a:cubicBezTo>
                    <a:cubicBezTo>
                      <a:pt x="43" y="791"/>
                      <a:pt x="43" y="791"/>
                      <a:pt x="43" y="791"/>
                    </a:cubicBezTo>
                    <a:cubicBezTo>
                      <a:pt x="43" y="792"/>
                      <a:pt x="43" y="792"/>
                      <a:pt x="43" y="792"/>
                    </a:cubicBezTo>
                    <a:cubicBezTo>
                      <a:pt x="44" y="792"/>
                      <a:pt x="44" y="792"/>
                      <a:pt x="44" y="792"/>
                    </a:cubicBezTo>
                    <a:cubicBezTo>
                      <a:pt x="43" y="791"/>
                      <a:pt x="43" y="791"/>
                      <a:pt x="43" y="791"/>
                    </a:cubicBezTo>
                    <a:cubicBezTo>
                      <a:pt x="44" y="792"/>
                      <a:pt x="44" y="792"/>
                      <a:pt x="44" y="792"/>
                    </a:cubicBezTo>
                    <a:cubicBezTo>
                      <a:pt x="45" y="791"/>
                      <a:pt x="45" y="791"/>
                      <a:pt x="45" y="791"/>
                    </a:cubicBezTo>
                    <a:cubicBezTo>
                      <a:pt x="4" y="771"/>
                      <a:pt x="4" y="771"/>
                      <a:pt x="4" y="771"/>
                    </a:cubicBezTo>
                    <a:cubicBezTo>
                      <a:pt x="4" y="770"/>
                      <a:pt x="3" y="771"/>
                      <a:pt x="3" y="771"/>
                    </a:cubicBezTo>
                    <a:cubicBezTo>
                      <a:pt x="2" y="772"/>
                      <a:pt x="2" y="773"/>
                      <a:pt x="3" y="773"/>
                    </a:cubicBezTo>
                    <a:cubicBezTo>
                      <a:pt x="44" y="799"/>
                      <a:pt x="44" y="799"/>
                      <a:pt x="44" y="799"/>
                    </a:cubicBezTo>
                    <a:cubicBezTo>
                      <a:pt x="45" y="798"/>
                      <a:pt x="45" y="798"/>
                      <a:pt x="45" y="798"/>
                    </a:cubicBezTo>
                    <a:cubicBezTo>
                      <a:pt x="44" y="797"/>
                      <a:pt x="44" y="797"/>
                      <a:pt x="44" y="797"/>
                    </a:cubicBezTo>
                    <a:cubicBezTo>
                      <a:pt x="45" y="798"/>
                      <a:pt x="45" y="798"/>
                      <a:pt x="45" y="798"/>
                    </a:cubicBezTo>
                    <a:cubicBezTo>
                      <a:pt x="44" y="796"/>
                      <a:pt x="44" y="796"/>
                      <a:pt x="44" y="796"/>
                    </a:cubicBezTo>
                    <a:cubicBezTo>
                      <a:pt x="44" y="797"/>
                      <a:pt x="44" y="797"/>
                      <a:pt x="44" y="797"/>
                    </a:cubicBezTo>
                    <a:cubicBezTo>
                      <a:pt x="45" y="798"/>
                      <a:pt x="45" y="798"/>
                      <a:pt x="45" y="798"/>
                    </a:cubicBezTo>
                    <a:cubicBezTo>
                      <a:pt x="44" y="796"/>
                      <a:pt x="44" y="796"/>
                      <a:pt x="44" y="796"/>
                    </a:cubicBezTo>
                    <a:cubicBezTo>
                      <a:pt x="45" y="798"/>
                      <a:pt x="45" y="798"/>
                      <a:pt x="45" y="798"/>
                    </a:cubicBezTo>
                    <a:cubicBezTo>
                      <a:pt x="45" y="796"/>
                      <a:pt x="45" y="796"/>
                      <a:pt x="45" y="796"/>
                    </a:cubicBezTo>
                    <a:cubicBezTo>
                      <a:pt x="44" y="796"/>
                      <a:pt x="44" y="796"/>
                      <a:pt x="44" y="796"/>
                    </a:cubicBezTo>
                    <a:cubicBezTo>
                      <a:pt x="45" y="798"/>
                      <a:pt x="45" y="798"/>
                      <a:pt x="45" y="798"/>
                    </a:cubicBezTo>
                    <a:cubicBezTo>
                      <a:pt x="45" y="796"/>
                      <a:pt x="45" y="796"/>
                      <a:pt x="45" y="796"/>
                    </a:cubicBezTo>
                    <a:cubicBezTo>
                      <a:pt x="45" y="797"/>
                      <a:pt x="45" y="797"/>
                      <a:pt x="45" y="797"/>
                    </a:cubicBezTo>
                    <a:cubicBezTo>
                      <a:pt x="45" y="796"/>
                      <a:pt x="45" y="796"/>
                      <a:pt x="45" y="796"/>
                    </a:cubicBezTo>
                    <a:cubicBezTo>
                      <a:pt x="45" y="796"/>
                      <a:pt x="45" y="796"/>
                      <a:pt x="45" y="796"/>
                    </a:cubicBezTo>
                    <a:cubicBezTo>
                      <a:pt x="45" y="797"/>
                      <a:pt x="45" y="797"/>
                      <a:pt x="45" y="797"/>
                    </a:cubicBezTo>
                    <a:cubicBezTo>
                      <a:pt x="45" y="796"/>
                      <a:pt x="45" y="796"/>
                      <a:pt x="45" y="796"/>
                    </a:cubicBezTo>
                    <a:cubicBezTo>
                      <a:pt x="45" y="796"/>
                      <a:pt x="45" y="796"/>
                      <a:pt x="44" y="796"/>
                    </a:cubicBezTo>
                    <a:cubicBezTo>
                      <a:pt x="41" y="795"/>
                      <a:pt x="31" y="789"/>
                      <a:pt x="21" y="785"/>
                    </a:cubicBezTo>
                    <a:cubicBezTo>
                      <a:pt x="17" y="782"/>
                      <a:pt x="12" y="780"/>
                      <a:pt x="9" y="778"/>
                    </a:cubicBezTo>
                    <a:cubicBezTo>
                      <a:pt x="6" y="776"/>
                      <a:pt x="4" y="775"/>
                      <a:pt x="4" y="775"/>
                    </a:cubicBezTo>
                    <a:cubicBezTo>
                      <a:pt x="3" y="775"/>
                      <a:pt x="2" y="775"/>
                      <a:pt x="2" y="776"/>
                    </a:cubicBezTo>
                    <a:cubicBezTo>
                      <a:pt x="1" y="776"/>
                      <a:pt x="1" y="777"/>
                      <a:pt x="2" y="778"/>
                    </a:cubicBezTo>
                    <a:cubicBezTo>
                      <a:pt x="2" y="778"/>
                      <a:pt x="5" y="779"/>
                      <a:pt x="8" y="782"/>
                    </a:cubicBezTo>
                    <a:cubicBezTo>
                      <a:pt x="14" y="785"/>
                      <a:pt x="23" y="790"/>
                      <a:pt x="30" y="795"/>
                    </a:cubicBezTo>
                    <a:cubicBezTo>
                      <a:pt x="34" y="797"/>
                      <a:pt x="37" y="799"/>
                      <a:pt x="39" y="801"/>
                    </a:cubicBezTo>
                    <a:cubicBezTo>
                      <a:pt x="40" y="801"/>
                      <a:pt x="41" y="802"/>
                      <a:pt x="42" y="802"/>
                    </a:cubicBezTo>
                    <a:cubicBezTo>
                      <a:pt x="43" y="803"/>
                      <a:pt x="43" y="803"/>
                      <a:pt x="43" y="803"/>
                    </a:cubicBezTo>
                    <a:cubicBezTo>
                      <a:pt x="43" y="803"/>
                      <a:pt x="43" y="803"/>
                      <a:pt x="43" y="803"/>
                    </a:cubicBezTo>
                    <a:cubicBezTo>
                      <a:pt x="43" y="802"/>
                      <a:pt x="43" y="802"/>
                      <a:pt x="43" y="802"/>
                    </a:cubicBezTo>
                    <a:cubicBezTo>
                      <a:pt x="43" y="803"/>
                      <a:pt x="43" y="803"/>
                      <a:pt x="43" y="803"/>
                    </a:cubicBezTo>
                    <a:cubicBezTo>
                      <a:pt x="43" y="803"/>
                      <a:pt x="43" y="803"/>
                      <a:pt x="43" y="803"/>
                    </a:cubicBezTo>
                    <a:cubicBezTo>
                      <a:pt x="43" y="802"/>
                      <a:pt x="43" y="802"/>
                      <a:pt x="43" y="802"/>
                    </a:cubicBezTo>
                    <a:cubicBezTo>
                      <a:pt x="43" y="803"/>
                      <a:pt x="43" y="803"/>
                      <a:pt x="43" y="803"/>
                    </a:cubicBezTo>
                    <a:cubicBezTo>
                      <a:pt x="44" y="802"/>
                      <a:pt x="44" y="802"/>
                      <a:pt x="44" y="802"/>
                    </a:cubicBezTo>
                    <a:cubicBezTo>
                      <a:pt x="43" y="803"/>
                      <a:pt x="43" y="803"/>
                      <a:pt x="43" y="803"/>
                    </a:cubicBezTo>
                    <a:cubicBezTo>
                      <a:pt x="43" y="803"/>
                      <a:pt x="43" y="803"/>
                      <a:pt x="43" y="803"/>
                    </a:cubicBezTo>
                    <a:cubicBezTo>
                      <a:pt x="44" y="802"/>
                      <a:pt x="44" y="802"/>
                      <a:pt x="44" y="802"/>
                    </a:cubicBezTo>
                    <a:cubicBezTo>
                      <a:pt x="43" y="803"/>
                      <a:pt x="43" y="803"/>
                      <a:pt x="43" y="803"/>
                    </a:cubicBezTo>
                    <a:cubicBezTo>
                      <a:pt x="44" y="802"/>
                      <a:pt x="44" y="802"/>
                      <a:pt x="44" y="802"/>
                    </a:cubicBezTo>
                    <a:cubicBezTo>
                      <a:pt x="42" y="802"/>
                      <a:pt x="42" y="802"/>
                      <a:pt x="42" y="802"/>
                    </a:cubicBezTo>
                    <a:cubicBezTo>
                      <a:pt x="42" y="802"/>
                      <a:pt x="43" y="803"/>
                      <a:pt x="43" y="803"/>
                    </a:cubicBezTo>
                    <a:cubicBezTo>
                      <a:pt x="44" y="802"/>
                      <a:pt x="44" y="802"/>
                      <a:pt x="44" y="802"/>
                    </a:cubicBezTo>
                    <a:cubicBezTo>
                      <a:pt x="42" y="802"/>
                      <a:pt x="42" y="802"/>
                      <a:pt x="42" y="802"/>
                    </a:cubicBezTo>
                    <a:cubicBezTo>
                      <a:pt x="44" y="802"/>
                      <a:pt x="44" y="802"/>
                      <a:pt x="44" y="802"/>
                    </a:cubicBezTo>
                    <a:cubicBezTo>
                      <a:pt x="43" y="801"/>
                      <a:pt x="43" y="801"/>
                      <a:pt x="43" y="801"/>
                    </a:cubicBezTo>
                    <a:cubicBezTo>
                      <a:pt x="44" y="802"/>
                      <a:pt x="44" y="802"/>
                      <a:pt x="44" y="802"/>
                    </a:cubicBezTo>
                    <a:cubicBezTo>
                      <a:pt x="43" y="801"/>
                      <a:pt x="43" y="801"/>
                      <a:pt x="43" y="801"/>
                    </a:cubicBezTo>
                    <a:cubicBezTo>
                      <a:pt x="43" y="801"/>
                      <a:pt x="43" y="801"/>
                      <a:pt x="43" y="801"/>
                    </a:cubicBezTo>
                    <a:cubicBezTo>
                      <a:pt x="44" y="802"/>
                      <a:pt x="44" y="802"/>
                      <a:pt x="44" y="802"/>
                    </a:cubicBezTo>
                    <a:cubicBezTo>
                      <a:pt x="43" y="801"/>
                      <a:pt x="43" y="801"/>
                      <a:pt x="43" y="801"/>
                    </a:cubicBezTo>
                    <a:cubicBezTo>
                      <a:pt x="44" y="802"/>
                      <a:pt x="44" y="802"/>
                      <a:pt x="44" y="802"/>
                    </a:cubicBezTo>
                    <a:cubicBezTo>
                      <a:pt x="44" y="801"/>
                      <a:pt x="44" y="801"/>
                      <a:pt x="44" y="801"/>
                    </a:cubicBezTo>
                    <a:cubicBezTo>
                      <a:pt x="43" y="801"/>
                      <a:pt x="43" y="801"/>
                      <a:pt x="43" y="801"/>
                    </a:cubicBezTo>
                    <a:cubicBezTo>
                      <a:pt x="44" y="802"/>
                      <a:pt x="44" y="802"/>
                      <a:pt x="44" y="802"/>
                    </a:cubicBezTo>
                    <a:cubicBezTo>
                      <a:pt x="44" y="801"/>
                      <a:pt x="44" y="801"/>
                      <a:pt x="44" y="801"/>
                    </a:cubicBezTo>
                    <a:cubicBezTo>
                      <a:pt x="44" y="802"/>
                      <a:pt x="44" y="802"/>
                      <a:pt x="44" y="802"/>
                    </a:cubicBezTo>
                    <a:cubicBezTo>
                      <a:pt x="44" y="801"/>
                      <a:pt x="44" y="801"/>
                      <a:pt x="44" y="801"/>
                    </a:cubicBezTo>
                    <a:cubicBezTo>
                      <a:pt x="44" y="801"/>
                      <a:pt x="44" y="801"/>
                      <a:pt x="44" y="801"/>
                    </a:cubicBezTo>
                    <a:cubicBezTo>
                      <a:pt x="44" y="802"/>
                      <a:pt x="44" y="802"/>
                      <a:pt x="44" y="802"/>
                    </a:cubicBezTo>
                    <a:cubicBezTo>
                      <a:pt x="44" y="801"/>
                      <a:pt x="44" y="801"/>
                      <a:pt x="44" y="801"/>
                    </a:cubicBezTo>
                    <a:cubicBezTo>
                      <a:pt x="44" y="801"/>
                      <a:pt x="44" y="801"/>
                      <a:pt x="44" y="801"/>
                    </a:cubicBezTo>
                    <a:cubicBezTo>
                      <a:pt x="44" y="800"/>
                      <a:pt x="43" y="800"/>
                      <a:pt x="42" y="799"/>
                    </a:cubicBezTo>
                    <a:cubicBezTo>
                      <a:pt x="37" y="797"/>
                      <a:pt x="28" y="793"/>
                      <a:pt x="20" y="789"/>
                    </a:cubicBezTo>
                    <a:cubicBezTo>
                      <a:pt x="16" y="787"/>
                      <a:pt x="12" y="785"/>
                      <a:pt x="9" y="783"/>
                    </a:cubicBezTo>
                    <a:cubicBezTo>
                      <a:pt x="8" y="783"/>
                      <a:pt x="7" y="782"/>
                      <a:pt x="6" y="782"/>
                    </a:cubicBezTo>
                    <a:cubicBezTo>
                      <a:pt x="5" y="782"/>
                      <a:pt x="5" y="781"/>
                      <a:pt x="5" y="781"/>
                    </a:cubicBezTo>
                    <a:cubicBezTo>
                      <a:pt x="4" y="781"/>
                      <a:pt x="4" y="781"/>
                      <a:pt x="4" y="781"/>
                    </a:cubicBezTo>
                    <a:cubicBezTo>
                      <a:pt x="4" y="781"/>
                      <a:pt x="4" y="781"/>
                      <a:pt x="4" y="781"/>
                    </a:cubicBezTo>
                    <a:cubicBezTo>
                      <a:pt x="3" y="781"/>
                      <a:pt x="3" y="781"/>
                      <a:pt x="3" y="781"/>
                    </a:cubicBezTo>
                    <a:cubicBezTo>
                      <a:pt x="3" y="781"/>
                      <a:pt x="3" y="781"/>
                      <a:pt x="2" y="782"/>
                    </a:cubicBezTo>
                    <a:cubicBezTo>
                      <a:pt x="2" y="782"/>
                      <a:pt x="2" y="782"/>
                      <a:pt x="2" y="783"/>
                    </a:cubicBezTo>
                    <a:cubicBezTo>
                      <a:pt x="2" y="783"/>
                      <a:pt x="2" y="784"/>
                      <a:pt x="3" y="784"/>
                    </a:cubicBezTo>
                    <a:cubicBezTo>
                      <a:pt x="3" y="784"/>
                      <a:pt x="5" y="785"/>
                      <a:pt x="9" y="788"/>
                    </a:cubicBezTo>
                    <a:cubicBezTo>
                      <a:pt x="15" y="791"/>
                      <a:pt x="23" y="796"/>
                      <a:pt x="30" y="800"/>
                    </a:cubicBezTo>
                    <a:cubicBezTo>
                      <a:pt x="34" y="803"/>
                      <a:pt x="37" y="805"/>
                      <a:pt x="39" y="806"/>
                    </a:cubicBezTo>
                    <a:cubicBezTo>
                      <a:pt x="41" y="807"/>
                      <a:pt x="41" y="808"/>
                      <a:pt x="42" y="808"/>
                    </a:cubicBezTo>
                    <a:cubicBezTo>
                      <a:pt x="43" y="808"/>
                      <a:pt x="43" y="808"/>
                      <a:pt x="43" y="808"/>
                    </a:cubicBezTo>
                    <a:cubicBezTo>
                      <a:pt x="43" y="809"/>
                      <a:pt x="43" y="809"/>
                      <a:pt x="43" y="809"/>
                    </a:cubicBezTo>
                    <a:cubicBezTo>
                      <a:pt x="43" y="808"/>
                      <a:pt x="43" y="808"/>
                      <a:pt x="43" y="808"/>
                    </a:cubicBezTo>
                    <a:cubicBezTo>
                      <a:pt x="43" y="808"/>
                      <a:pt x="43" y="808"/>
                      <a:pt x="43" y="808"/>
                    </a:cubicBezTo>
                    <a:cubicBezTo>
                      <a:pt x="43" y="809"/>
                      <a:pt x="43" y="809"/>
                      <a:pt x="43" y="809"/>
                    </a:cubicBezTo>
                    <a:cubicBezTo>
                      <a:pt x="43" y="808"/>
                      <a:pt x="43" y="808"/>
                      <a:pt x="43" y="808"/>
                    </a:cubicBezTo>
                    <a:cubicBezTo>
                      <a:pt x="43" y="808"/>
                      <a:pt x="43" y="808"/>
                      <a:pt x="43" y="808"/>
                    </a:cubicBezTo>
                    <a:cubicBezTo>
                      <a:pt x="44" y="808"/>
                      <a:pt x="44" y="808"/>
                      <a:pt x="44" y="808"/>
                    </a:cubicBezTo>
                    <a:cubicBezTo>
                      <a:pt x="42" y="808"/>
                      <a:pt x="42" y="808"/>
                      <a:pt x="42" y="808"/>
                    </a:cubicBezTo>
                    <a:cubicBezTo>
                      <a:pt x="42" y="808"/>
                      <a:pt x="43" y="808"/>
                      <a:pt x="43" y="808"/>
                    </a:cubicBezTo>
                    <a:cubicBezTo>
                      <a:pt x="44" y="808"/>
                      <a:pt x="44" y="808"/>
                      <a:pt x="44" y="808"/>
                    </a:cubicBezTo>
                    <a:cubicBezTo>
                      <a:pt x="42" y="808"/>
                      <a:pt x="42" y="808"/>
                      <a:pt x="42" y="808"/>
                    </a:cubicBezTo>
                    <a:cubicBezTo>
                      <a:pt x="44" y="808"/>
                      <a:pt x="44" y="808"/>
                      <a:pt x="44" y="808"/>
                    </a:cubicBezTo>
                    <a:cubicBezTo>
                      <a:pt x="43" y="807"/>
                      <a:pt x="43" y="807"/>
                      <a:pt x="43" y="807"/>
                    </a:cubicBezTo>
                    <a:cubicBezTo>
                      <a:pt x="42" y="808"/>
                      <a:pt x="42" y="808"/>
                      <a:pt x="42" y="808"/>
                    </a:cubicBezTo>
                    <a:cubicBezTo>
                      <a:pt x="44" y="808"/>
                      <a:pt x="44" y="808"/>
                      <a:pt x="44" y="808"/>
                    </a:cubicBezTo>
                    <a:cubicBezTo>
                      <a:pt x="43" y="807"/>
                      <a:pt x="43" y="807"/>
                      <a:pt x="43" y="807"/>
                    </a:cubicBezTo>
                    <a:cubicBezTo>
                      <a:pt x="44" y="808"/>
                      <a:pt x="44" y="808"/>
                      <a:pt x="44" y="808"/>
                    </a:cubicBezTo>
                    <a:cubicBezTo>
                      <a:pt x="45" y="806"/>
                      <a:pt x="45" y="806"/>
                      <a:pt x="45" y="806"/>
                    </a:cubicBezTo>
                    <a:cubicBezTo>
                      <a:pt x="2" y="786"/>
                      <a:pt x="2" y="786"/>
                      <a:pt x="2" y="786"/>
                    </a:cubicBezTo>
                    <a:cubicBezTo>
                      <a:pt x="2" y="786"/>
                      <a:pt x="1" y="786"/>
                      <a:pt x="0" y="787"/>
                    </a:cubicBezTo>
                    <a:cubicBezTo>
                      <a:pt x="0" y="788"/>
                      <a:pt x="0" y="788"/>
                      <a:pt x="1" y="789"/>
                    </a:cubicBezTo>
                    <a:cubicBezTo>
                      <a:pt x="45" y="816"/>
                      <a:pt x="45" y="816"/>
                      <a:pt x="45" y="816"/>
                    </a:cubicBezTo>
                    <a:cubicBezTo>
                      <a:pt x="45" y="815"/>
                      <a:pt x="45" y="815"/>
                      <a:pt x="45" y="815"/>
                    </a:cubicBezTo>
                    <a:cubicBezTo>
                      <a:pt x="46" y="814"/>
                      <a:pt x="46" y="814"/>
                      <a:pt x="46" y="814"/>
                    </a:cubicBezTo>
                    <a:cubicBezTo>
                      <a:pt x="46" y="814"/>
                      <a:pt x="36" y="808"/>
                      <a:pt x="25" y="803"/>
                    </a:cubicBezTo>
                    <a:cubicBezTo>
                      <a:pt x="20" y="800"/>
                      <a:pt x="15" y="798"/>
                      <a:pt x="10" y="796"/>
                    </a:cubicBezTo>
                    <a:cubicBezTo>
                      <a:pt x="8" y="795"/>
                      <a:pt x="6" y="794"/>
                      <a:pt x="5" y="793"/>
                    </a:cubicBezTo>
                    <a:cubicBezTo>
                      <a:pt x="4" y="793"/>
                      <a:pt x="4" y="793"/>
                      <a:pt x="3" y="793"/>
                    </a:cubicBezTo>
                    <a:cubicBezTo>
                      <a:pt x="3" y="793"/>
                      <a:pt x="2" y="793"/>
                      <a:pt x="2" y="792"/>
                    </a:cubicBezTo>
                    <a:cubicBezTo>
                      <a:pt x="1" y="793"/>
                      <a:pt x="1" y="793"/>
                      <a:pt x="1" y="793"/>
                    </a:cubicBezTo>
                    <a:cubicBezTo>
                      <a:pt x="1" y="793"/>
                      <a:pt x="1" y="793"/>
                      <a:pt x="0" y="793"/>
                    </a:cubicBezTo>
                    <a:cubicBezTo>
                      <a:pt x="0" y="794"/>
                      <a:pt x="0" y="795"/>
                      <a:pt x="1" y="795"/>
                    </a:cubicBezTo>
                    <a:cubicBezTo>
                      <a:pt x="44" y="822"/>
                      <a:pt x="44" y="822"/>
                      <a:pt x="44" y="822"/>
                    </a:cubicBezTo>
                    <a:cubicBezTo>
                      <a:pt x="45" y="821"/>
                      <a:pt x="45" y="821"/>
                      <a:pt x="45" y="821"/>
                    </a:cubicBezTo>
                    <a:cubicBezTo>
                      <a:pt x="46" y="820"/>
                      <a:pt x="46" y="820"/>
                      <a:pt x="46" y="820"/>
                    </a:cubicBezTo>
                    <a:cubicBezTo>
                      <a:pt x="46" y="820"/>
                      <a:pt x="36" y="815"/>
                      <a:pt x="26" y="810"/>
                    </a:cubicBezTo>
                    <a:cubicBezTo>
                      <a:pt x="20" y="807"/>
                      <a:pt x="15" y="804"/>
                      <a:pt x="11" y="802"/>
                    </a:cubicBezTo>
                    <a:cubicBezTo>
                      <a:pt x="9" y="801"/>
                      <a:pt x="7" y="801"/>
                      <a:pt x="6" y="800"/>
                    </a:cubicBezTo>
                    <a:cubicBezTo>
                      <a:pt x="5" y="800"/>
                      <a:pt x="4" y="799"/>
                      <a:pt x="4" y="799"/>
                    </a:cubicBezTo>
                    <a:cubicBezTo>
                      <a:pt x="3" y="799"/>
                      <a:pt x="3" y="799"/>
                      <a:pt x="2" y="799"/>
                    </a:cubicBezTo>
                    <a:cubicBezTo>
                      <a:pt x="2" y="799"/>
                      <a:pt x="2" y="799"/>
                      <a:pt x="2" y="799"/>
                    </a:cubicBezTo>
                    <a:cubicBezTo>
                      <a:pt x="1" y="799"/>
                      <a:pt x="1" y="799"/>
                      <a:pt x="1" y="800"/>
                    </a:cubicBezTo>
                    <a:cubicBezTo>
                      <a:pt x="2" y="801"/>
                      <a:pt x="2" y="801"/>
                      <a:pt x="2" y="801"/>
                    </a:cubicBezTo>
                    <a:cubicBezTo>
                      <a:pt x="1" y="800"/>
                      <a:pt x="1" y="800"/>
                      <a:pt x="1" y="800"/>
                    </a:cubicBezTo>
                    <a:cubicBezTo>
                      <a:pt x="1" y="801"/>
                      <a:pt x="1" y="801"/>
                      <a:pt x="1" y="801"/>
                    </a:cubicBezTo>
                    <a:cubicBezTo>
                      <a:pt x="1" y="801"/>
                      <a:pt x="1" y="801"/>
                      <a:pt x="1" y="801"/>
                    </a:cubicBezTo>
                    <a:cubicBezTo>
                      <a:pt x="1" y="802"/>
                      <a:pt x="1" y="802"/>
                      <a:pt x="2" y="802"/>
                    </a:cubicBezTo>
                    <a:cubicBezTo>
                      <a:pt x="3" y="804"/>
                      <a:pt x="7" y="806"/>
                      <a:pt x="11" y="808"/>
                    </a:cubicBezTo>
                    <a:cubicBezTo>
                      <a:pt x="17" y="812"/>
                      <a:pt x="25" y="817"/>
                      <a:pt x="32" y="820"/>
                    </a:cubicBezTo>
                    <a:cubicBezTo>
                      <a:pt x="35" y="822"/>
                      <a:pt x="38" y="824"/>
                      <a:pt x="40" y="825"/>
                    </a:cubicBezTo>
                    <a:cubicBezTo>
                      <a:pt x="41" y="826"/>
                      <a:pt x="42" y="827"/>
                      <a:pt x="42" y="827"/>
                    </a:cubicBezTo>
                    <a:cubicBezTo>
                      <a:pt x="43" y="827"/>
                      <a:pt x="43" y="827"/>
                      <a:pt x="43" y="827"/>
                    </a:cubicBezTo>
                    <a:cubicBezTo>
                      <a:pt x="43" y="827"/>
                      <a:pt x="43" y="827"/>
                      <a:pt x="43" y="827"/>
                    </a:cubicBezTo>
                    <a:cubicBezTo>
                      <a:pt x="43" y="827"/>
                      <a:pt x="43" y="827"/>
                      <a:pt x="43" y="827"/>
                    </a:cubicBezTo>
                    <a:cubicBezTo>
                      <a:pt x="43" y="827"/>
                      <a:pt x="43" y="827"/>
                      <a:pt x="43" y="827"/>
                    </a:cubicBezTo>
                    <a:cubicBezTo>
                      <a:pt x="43" y="827"/>
                      <a:pt x="43" y="827"/>
                      <a:pt x="43" y="827"/>
                    </a:cubicBezTo>
                    <a:cubicBezTo>
                      <a:pt x="43" y="827"/>
                      <a:pt x="43" y="827"/>
                      <a:pt x="43" y="827"/>
                    </a:cubicBezTo>
                    <a:cubicBezTo>
                      <a:pt x="44" y="827"/>
                      <a:pt x="44" y="827"/>
                      <a:pt x="44" y="827"/>
                    </a:cubicBezTo>
                    <a:cubicBezTo>
                      <a:pt x="42" y="827"/>
                      <a:pt x="42" y="827"/>
                      <a:pt x="42" y="827"/>
                    </a:cubicBezTo>
                    <a:cubicBezTo>
                      <a:pt x="42" y="827"/>
                      <a:pt x="43" y="827"/>
                      <a:pt x="43" y="827"/>
                    </a:cubicBezTo>
                    <a:cubicBezTo>
                      <a:pt x="44" y="827"/>
                      <a:pt x="44" y="827"/>
                      <a:pt x="44" y="827"/>
                    </a:cubicBezTo>
                    <a:cubicBezTo>
                      <a:pt x="42" y="827"/>
                      <a:pt x="42" y="827"/>
                      <a:pt x="42" y="827"/>
                    </a:cubicBezTo>
                    <a:cubicBezTo>
                      <a:pt x="44" y="827"/>
                      <a:pt x="44" y="827"/>
                      <a:pt x="44" y="827"/>
                    </a:cubicBezTo>
                    <a:cubicBezTo>
                      <a:pt x="43" y="826"/>
                      <a:pt x="43" y="826"/>
                      <a:pt x="43" y="826"/>
                    </a:cubicBezTo>
                    <a:cubicBezTo>
                      <a:pt x="42" y="827"/>
                      <a:pt x="42" y="827"/>
                      <a:pt x="42" y="827"/>
                    </a:cubicBezTo>
                    <a:cubicBezTo>
                      <a:pt x="44" y="827"/>
                      <a:pt x="44" y="827"/>
                      <a:pt x="44" y="827"/>
                    </a:cubicBezTo>
                    <a:cubicBezTo>
                      <a:pt x="43" y="826"/>
                      <a:pt x="43" y="826"/>
                      <a:pt x="43" y="826"/>
                    </a:cubicBezTo>
                    <a:cubicBezTo>
                      <a:pt x="44" y="827"/>
                      <a:pt x="44" y="827"/>
                      <a:pt x="44" y="827"/>
                    </a:cubicBezTo>
                    <a:cubicBezTo>
                      <a:pt x="44" y="825"/>
                      <a:pt x="44" y="825"/>
                      <a:pt x="44" y="825"/>
                    </a:cubicBezTo>
                    <a:cubicBezTo>
                      <a:pt x="44" y="825"/>
                      <a:pt x="35" y="821"/>
                      <a:pt x="24" y="816"/>
                    </a:cubicBezTo>
                    <a:cubicBezTo>
                      <a:pt x="19" y="814"/>
                      <a:pt x="14" y="811"/>
                      <a:pt x="10" y="810"/>
                    </a:cubicBezTo>
                    <a:cubicBezTo>
                      <a:pt x="8" y="809"/>
                      <a:pt x="7" y="808"/>
                      <a:pt x="5" y="807"/>
                    </a:cubicBezTo>
                    <a:cubicBezTo>
                      <a:pt x="5" y="807"/>
                      <a:pt x="4" y="807"/>
                      <a:pt x="4" y="807"/>
                    </a:cubicBezTo>
                    <a:cubicBezTo>
                      <a:pt x="3" y="807"/>
                      <a:pt x="3" y="807"/>
                      <a:pt x="3" y="807"/>
                    </a:cubicBezTo>
                    <a:cubicBezTo>
                      <a:pt x="3" y="807"/>
                      <a:pt x="3" y="807"/>
                      <a:pt x="3" y="807"/>
                    </a:cubicBezTo>
                    <a:cubicBezTo>
                      <a:pt x="2" y="807"/>
                      <a:pt x="2" y="807"/>
                      <a:pt x="2" y="807"/>
                    </a:cubicBezTo>
                    <a:cubicBezTo>
                      <a:pt x="2" y="807"/>
                      <a:pt x="2" y="807"/>
                      <a:pt x="1" y="807"/>
                    </a:cubicBezTo>
                    <a:cubicBezTo>
                      <a:pt x="1" y="808"/>
                      <a:pt x="1" y="809"/>
                      <a:pt x="2" y="809"/>
                    </a:cubicBezTo>
                    <a:cubicBezTo>
                      <a:pt x="44" y="836"/>
                      <a:pt x="44" y="836"/>
                      <a:pt x="44" y="836"/>
                    </a:cubicBezTo>
                    <a:cubicBezTo>
                      <a:pt x="45" y="834"/>
                      <a:pt x="45" y="834"/>
                      <a:pt x="45" y="834"/>
                    </a:cubicBezTo>
                    <a:cubicBezTo>
                      <a:pt x="43" y="833"/>
                      <a:pt x="43" y="833"/>
                      <a:pt x="43" y="833"/>
                    </a:cubicBezTo>
                    <a:cubicBezTo>
                      <a:pt x="45" y="834"/>
                      <a:pt x="45" y="834"/>
                      <a:pt x="45" y="834"/>
                    </a:cubicBezTo>
                    <a:cubicBezTo>
                      <a:pt x="44" y="833"/>
                      <a:pt x="44" y="833"/>
                      <a:pt x="44" y="833"/>
                    </a:cubicBezTo>
                    <a:cubicBezTo>
                      <a:pt x="44" y="833"/>
                      <a:pt x="44" y="833"/>
                      <a:pt x="43" y="833"/>
                    </a:cubicBezTo>
                    <a:cubicBezTo>
                      <a:pt x="45" y="834"/>
                      <a:pt x="45" y="834"/>
                      <a:pt x="45" y="834"/>
                    </a:cubicBezTo>
                    <a:cubicBezTo>
                      <a:pt x="44" y="833"/>
                      <a:pt x="44" y="833"/>
                      <a:pt x="44" y="833"/>
                    </a:cubicBezTo>
                    <a:cubicBezTo>
                      <a:pt x="44" y="834"/>
                      <a:pt x="44" y="834"/>
                      <a:pt x="44" y="834"/>
                    </a:cubicBezTo>
                    <a:cubicBezTo>
                      <a:pt x="44" y="833"/>
                      <a:pt x="44" y="833"/>
                      <a:pt x="44" y="833"/>
                    </a:cubicBezTo>
                    <a:cubicBezTo>
                      <a:pt x="44" y="833"/>
                      <a:pt x="44" y="833"/>
                      <a:pt x="44" y="833"/>
                    </a:cubicBezTo>
                    <a:cubicBezTo>
                      <a:pt x="44" y="834"/>
                      <a:pt x="44" y="834"/>
                      <a:pt x="44" y="834"/>
                    </a:cubicBezTo>
                    <a:cubicBezTo>
                      <a:pt x="44" y="833"/>
                      <a:pt x="44" y="833"/>
                      <a:pt x="44" y="833"/>
                    </a:cubicBezTo>
                    <a:cubicBezTo>
                      <a:pt x="44" y="834"/>
                      <a:pt x="44" y="834"/>
                      <a:pt x="44" y="834"/>
                    </a:cubicBezTo>
                    <a:cubicBezTo>
                      <a:pt x="45" y="833"/>
                      <a:pt x="45" y="833"/>
                      <a:pt x="45" y="833"/>
                    </a:cubicBezTo>
                    <a:cubicBezTo>
                      <a:pt x="44" y="833"/>
                      <a:pt x="44" y="833"/>
                      <a:pt x="44" y="833"/>
                    </a:cubicBezTo>
                    <a:cubicBezTo>
                      <a:pt x="44" y="834"/>
                      <a:pt x="44" y="834"/>
                      <a:pt x="44" y="834"/>
                    </a:cubicBezTo>
                    <a:cubicBezTo>
                      <a:pt x="45" y="833"/>
                      <a:pt x="45" y="833"/>
                      <a:pt x="45" y="833"/>
                    </a:cubicBezTo>
                    <a:cubicBezTo>
                      <a:pt x="45" y="833"/>
                      <a:pt x="44" y="832"/>
                      <a:pt x="42" y="832"/>
                    </a:cubicBezTo>
                    <a:cubicBezTo>
                      <a:pt x="38" y="830"/>
                      <a:pt x="28" y="826"/>
                      <a:pt x="20" y="822"/>
                    </a:cubicBezTo>
                    <a:cubicBezTo>
                      <a:pt x="16" y="820"/>
                      <a:pt x="12" y="818"/>
                      <a:pt x="9" y="817"/>
                    </a:cubicBezTo>
                    <a:cubicBezTo>
                      <a:pt x="7" y="816"/>
                      <a:pt x="6" y="815"/>
                      <a:pt x="5" y="815"/>
                    </a:cubicBezTo>
                    <a:cubicBezTo>
                      <a:pt x="5" y="815"/>
                      <a:pt x="4" y="815"/>
                      <a:pt x="4" y="814"/>
                    </a:cubicBezTo>
                    <a:cubicBezTo>
                      <a:pt x="4" y="814"/>
                      <a:pt x="4" y="814"/>
                      <a:pt x="4" y="814"/>
                    </a:cubicBezTo>
                    <a:cubicBezTo>
                      <a:pt x="4" y="814"/>
                      <a:pt x="4" y="814"/>
                      <a:pt x="4" y="814"/>
                    </a:cubicBezTo>
                    <a:cubicBezTo>
                      <a:pt x="3" y="814"/>
                      <a:pt x="3" y="814"/>
                      <a:pt x="3" y="814"/>
                    </a:cubicBezTo>
                    <a:cubicBezTo>
                      <a:pt x="3" y="814"/>
                      <a:pt x="3" y="814"/>
                      <a:pt x="3" y="814"/>
                    </a:cubicBezTo>
                    <a:cubicBezTo>
                      <a:pt x="2" y="814"/>
                      <a:pt x="2" y="814"/>
                      <a:pt x="2" y="815"/>
                    </a:cubicBezTo>
                    <a:cubicBezTo>
                      <a:pt x="2" y="815"/>
                      <a:pt x="2" y="816"/>
                      <a:pt x="2" y="816"/>
                    </a:cubicBezTo>
                    <a:cubicBezTo>
                      <a:pt x="2" y="816"/>
                      <a:pt x="2" y="817"/>
                      <a:pt x="2" y="817"/>
                    </a:cubicBezTo>
                    <a:cubicBezTo>
                      <a:pt x="2" y="817"/>
                      <a:pt x="5" y="819"/>
                      <a:pt x="9" y="821"/>
                    </a:cubicBezTo>
                    <a:cubicBezTo>
                      <a:pt x="15" y="824"/>
                      <a:pt x="24" y="830"/>
                      <a:pt x="31" y="834"/>
                    </a:cubicBezTo>
                    <a:cubicBezTo>
                      <a:pt x="35" y="837"/>
                      <a:pt x="38" y="839"/>
                      <a:pt x="40" y="840"/>
                    </a:cubicBezTo>
                    <a:cubicBezTo>
                      <a:pt x="42" y="841"/>
                      <a:pt x="43" y="842"/>
                      <a:pt x="43" y="842"/>
                    </a:cubicBezTo>
                    <a:cubicBezTo>
                      <a:pt x="44" y="843"/>
                      <a:pt x="44" y="843"/>
                      <a:pt x="44" y="843"/>
                    </a:cubicBezTo>
                    <a:cubicBezTo>
                      <a:pt x="44" y="843"/>
                      <a:pt x="44" y="843"/>
                      <a:pt x="44" y="843"/>
                    </a:cubicBezTo>
                    <a:cubicBezTo>
                      <a:pt x="44" y="843"/>
                      <a:pt x="44" y="843"/>
                      <a:pt x="44" y="843"/>
                    </a:cubicBezTo>
                    <a:cubicBezTo>
                      <a:pt x="45" y="842"/>
                      <a:pt x="45" y="842"/>
                      <a:pt x="45" y="842"/>
                    </a:cubicBezTo>
                    <a:cubicBezTo>
                      <a:pt x="44" y="843"/>
                      <a:pt x="44" y="843"/>
                      <a:pt x="44" y="843"/>
                    </a:cubicBezTo>
                    <a:cubicBezTo>
                      <a:pt x="44" y="843"/>
                      <a:pt x="44" y="843"/>
                      <a:pt x="44" y="843"/>
                    </a:cubicBezTo>
                    <a:cubicBezTo>
                      <a:pt x="45" y="842"/>
                      <a:pt x="45" y="842"/>
                      <a:pt x="45" y="842"/>
                    </a:cubicBezTo>
                    <a:cubicBezTo>
                      <a:pt x="44" y="843"/>
                      <a:pt x="44" y="843"/>
                      <a:pt x="44" y="843"/>
                    </a:cubicBezTo>
                    <a:cubicBezTo>
                      <a:pt x="45" y="842"/>
                      <a:pt x="45" y="842"/>
                      <a:pt x="45" y="842"/>
                    </a:cubicBezTo>
                    <a:cubicBezTo>
                      <a:pt x="44" y="842"/>
                      <a:pt x="44" y="842"/>
                      <a:pt x="44" y="842"/>
                    </a:cubicBezTo>
                    <a:cubicBezTo>
                      <a:pt x="44" y="843"/>
                      <a:pt x="44" y="843"/>
                      <a:pt x="44" y="843"/>
                    </a:cubicBezTo>
                    <a:cubicBezTo>
                      <a:pt x="45" y="842"/>
                      <a:pt x="45" y="842"/>
                      <a:pt x="45" y="842"/>
                    </a:cubicBezTo>
                    <a:cubicBezTo>
                      <a:pt x="44" y="842"/>
                      <a:pt x="44" y="842"/>
                      <a:pt x="44" y="842"/>
                    </a:cubicBezTo>
                    <a:cubicBezTo>
                      <a:pt x="45" y="842"/>
                      <a:pt x="45" y="842"/>
                      <a:pt x="45" y="842"/>
                    </a:cubicBezTo>
                    <a:cubicBezTo>
                      <a:pt x="44" y="841"/>
                      <a:pt x="44" y="841"/>
                      <a:pt x="44" y="841"/>
                    </a:cubicBezTo>
                    <a:cubicBezTo>
                      <a:pt x="44" y="842"/>
                      <a:pt x="44" y="842"/>
                      <a:pt x="44" y="842"/>
                    </a:cubicBezTo>
                    <a:cubicBezTo>
                      <a:pt x="45" y="842"/>
                      <a:pt x="45" y="842"/>
                      <a:pt x="45" y="842"/>
                    </a:cubicBezTo>
                    <a:cubicBezTo>
                      <a:pt x="44" y="841"/>
                      <a:pt x="44" y="841"/>
                      <a:pt x="44" y="841"/>
                    </a:cubicBezTo>
                    <a:cubicBezTo>
                      <a:pt x="45" y="842"/>
                      <a:pt x="45" y="842"/>
                      <a:pt x="45" y="842"/>
                    </a:cubicBezTo>
                    <a:cubicBezTo>
                      <a:pt x="46" y="840"/>
                      <a:pt x="46" y="840"/>
                      <a:pt x="46" y="840"/>
                    </a:cubicBezTo>
                    <a:cubicBezTo>
                      <a:pt x="4" y="822"/>
                      <a:pt x="4" y="822"/>
                      <a:pt x="4" y="822"/>
                    </a:cubicBezTo>
                    <a:cubicBezTo>
                      <a:pt x="4" y="822"/>
                      <a:pt x="3" y="822"/>
                      <a:pt x="2" y="822"/>
                    </a:cubicBezTo>
                    <a:cubicBezTo>
                      <a:pt x="2" y="823"/>
                      <a:pt x="2" y="823"/>
                      <a:pt x="2" y="823"/>
                    </a:cubicBezTo>
                    <a:cubicBezTo>
                      <a:pt x="2" y="824"/>
                      <a:pt x="2" y="824"/>
                      <a:pt x="2" y="824"/>
                    </a:cubicBezTo>
                    <a:cubicBezTo>
                      <a:pt x="3" y="825"/>
                      <a:pt x="3" y="825"/>
                      <a:pt x="3" y="825"/>
                    </a:cubicBezTo>
                    <a:cubicBezTo>
                      <a:pt x="3" y="825"/>
                      <a:pt x="4" y="826"/>
                      <a:pt x="6" y="827"/>
                    </a:cubicBezTo>
                    <a:cubicBezTo>
                      <a:pt x="15" y="833"/>
                      <a:pt x="44" y="850"/>
                      <a:pt x="44" y="850"/>
                    </a:cubicBezTo>
                    <a:cubicBezTo>
                      <a:pt x="45" y="849"/>
                      <a:pt x="45" y="849"/>
                      <a:pt x="45" y="849"/>
                    </a:cubicBezTo>
                    <a:cubicBezTo>
                      <a:pt x="43" y="848"/>
                      <a:pt x="43" y="848"/>
                      <a:pt x="43" y="848"/>
                    </a:cubicBezTo>
                    <a:cubicBezTo>
                      <a:pt x="44" y="849"/>
                      <a:pt x="44" y="849"/>
                      <a:pt x="44" y="849"/>
                    </a:cubicBezTo>
                    <a:cubicBezTo>
                      <a:pt x="44" y="848"/>
                      <a:pt x="44" y="848"/>
                      <a:pt x="44" y="848"/>
                    </a:cubicBezTo>
                    <a:cubicBezTo>
                      <a:pt x="44" y="848"/>
                      <a:pt x="44" y="848"/>
                      <a:pt x="43" y="848"/>
                    </a:cubicBezTo>
                    <a:cubicBezTo>
                      <a:pt x="44" y="849"/>
                      <a:pt x="44" y="849"/>
                      <a:pt x="44" y="849"/>
                    </a:cubicBezTo>
                    <a:cubicBezTo>
                      <a:pt x="44" y="848"/>
                      <a:pt x="44" y="848"/>
                      <a:pt x="44" y="848"/>
                    </a:cubicBezTo>
                    <a:cubicBezTo>
                      <a:pt x="44" y="849"/>
                      <a:pt x="44" y="849"/>
                      <a:pt x="44" y="849"/>
                    </a:cubicBezTo>
                    <a:cubicBezTo>
                      <a:pt x="44" y="848"/>
                      <a:pt x="44" y="848"/>
                      <a:pt x="44" y="848"/>
                    </a:cubicBezTo>
                    <a:cubicBezTo>
                      <a:pt x="44" y="848"/>
                      <a:pt x="44" y="848"/>
                      <a:pt x="44" y="848"/>
                    </a:cubicBezTo>
                    <a:cubicBezTo>
                      <a:pt x="44" y="849"/>
                      <a:pt x="44" y="849"/>
                      <a:pt x="44" y="849"/>
                    </a:cubicBezTo>
                    <a:cubicBezTo>
                      <a:pt x="44" y="848"/>
                      <a:pt x="44" y="848"/>
                      <a:pt x="44" y="848"/>
                    </a:cubicBezTo>
                    <a:cubicBezTo>
                      <a:pt x="44" y="848"/>
                      <a:pt x="44" y="848"/>
                      <a:pt x="44" y="848"/>
                    </a:cubicBezTo>
                    <a:cubicBezTo>
                      <a:pt x="44" y="848"/>
                      <a:pt x="44" y="848"/>
                      <a:pt x="44" y="848"/>
                    </a:cubicBezTo>
                    <a:cubicBezTo>
                      <a:pt x="44" y="848"/>
                      <a:pt x="44" y="848"/>
                      <a:pt x="44" y="848"/>
                    </a:cubicBezTo>
                    <a:cubicBezTo>
                      <a:pt x="44" y="848"/>
                      <a:pt x="44" y="848"/>
                      <a:pt x="44" y="848"/>
                    </a:cubicBezTo>
                    <a:cubicBezTo>
                      <a:pt x="44" y="848"/>
                      <a:pt x="44" y="848"/>
                      <a:pt x="44" y="848"/>
                    </a:cubicBezTo>
                    <a:cubicBezTo>
                      <a:pt x="44" y="848"/>
                      <a:pt x="43" y="847"/>
                      <a:pt x="42" y="847"/>
                    </a:cubicBezTo>
                    <a:cubicBezTo>
                      <a:pt x="37" y="845"/>
                      <a:pt x="28" y="840"/>
                      <a:pt x="20" y="836"/>
                    </a:cubicBezTo>
                    <a:cubicBezTo>
                      <a:pt x="16" y="834"/>
                      <a:pt x="12" y="832"/>
                      <a:pt x="9" y="831"/>
                    </a:cubicBezTo>
                    <a:cubicBezTo>
                      <a:pt x="8" y="830"/>
                      <a:pt x="6" y="830"/>
                      <a:pt x="6" y="829"/>
                    </a:cubicBezTo>
                    <a:cubicBezTo>
                      <a:pt x="5" y="829"/>
                      <a:pt x="5" y="829"/>
                      <a:pt x="5" y="829"/>
                    </a:cubicBezTo>
                    <a:cubicBezTo>
                      <a:pt x="4" y="829"/>
                      <a:pt x="4" y="829"/>
                      <a:pt x="4" y="829"/>
                    </a:cubicBezTo>
                    <a:cubicBezTo>
                      <a:pt x="4" y="829"/>
                      <a:pt x="4" y="829"/>
                      <a:pt x="4" y="829"/>
                    </a:cubicBezTo>
                    <a:cubicBezTo>
                      <a:pt x="4" y="829"/>
                      <a:pt x="4" y="829"/>
                      <a:pt x="4" y="829"/>
                    </a:cubicBezTo>
                    <a:cubicBezTo>
                      <a:pt x="4" y="829"/>
                      <a:pt x="4" y="829"/>
                      <a:pt x="4" y="829"/>
                    </a:cubicBezTo>
                    <a:cubicBezTo>
                      <a:pt x="3" y="829"/>
                      <a:pt x="3" y="829"/>
                      <a:pt x="3" y="829"/>
                    </a:cubicBezTo>
                    <a:cubicBezTo>
                      <a:pt x="2" y="830"/>
                      <a:pt x="2" y="830"/>
                      <a:pt x="2" y="830"/>
                    </a:cubicBezTo>
                    <a:cubicBezTo>
                      <a:pt x="4" y="830"/>
                      <a:pt x="4" y="830"/>
                      <a:pt x="4" y="830"/>
                    </a:cubicBezTo>
                    <a:cubicBezTo>
                      <a:pt x="2" y="829"/>
                      <a:pt x="2" y="829"/>
                      <a:pt x="2" y="829"/>
                    </a:cubicBezTo>
                    <a:cubicBezTo>
                      <a:pt x="2" y="830"/>
                      <a:pt x="2" y="830"/>
                      <a:pt x="2" y="830"/>
                    </a:cubicBezTo>
                    <a:cubicBezTo>
                      <a:pt x="2" y="831"/>
                      <a:pt x="2" y="831"/>
                      <a:pt x="3" y="831"/>
                    </a:cubicBezTo>
                    <a:cubicBezTo>
                      <a:pt x="3" y="832"/>
                      <a:pt x="3" y="832"/>
                      <a:pt x="4" y="832"/>
                    </a:cubicBezTo>
                    <a:cubicBezTo>
                      <a:pt x="5" y="834"/>
                      <a:pt x="8" y="836"/>
                      <a:pt x="12" y="838"/>
                    </a:cubicBezTo>
                    <a:cubicBezTo>
                      <a:pt x="25" y="846"/>
                      <a:pt x="43" y="857"/>
                      <a:pt x="43" y="857"/>
                    </a:cubicBezTo>
                    <a:cubicBezTo>
                      <a:pt x="44" y="855"/>
                      <a:pt x="44" y="855"/>
                      <a:pt x="44" y="855"/>
                    </a:cubicBezTo>
                    <a:cubicBezTo>
                      <a:pt x="45" y="854"/>
                      <a:pt x="45" y="854"/>
                      <a:pt x="45" y="854"/>
                    </a:cubicBezTo>
                    <a:cubicBezTo>
                      <a:pt x="3" y="835"/>
                      <a:pt x="3" y="835"/>
                      <a:pt x="3" y="835"/>
                    </a:cubicBezTo>
                    <a:cubicBezTo>
                      <a:pt x="2" y="835"/>
                      <a:pt x="2" y="835"/>
                      <a:pt x="1" y="835"/>
                    </a:cubicBezTo>
                    <a:cubicBezTo>
                      <a:pt x="1" y="836"/>
                      <a:pt x="1" y="836"/>
                      <a:pt x="1" y="837"/>
                    </a:cubicBezTo>
                    <a:cubicBezTo>
                      <a:pt x="1" y="837"/>
                      <a:pt x="1" y="837"/>
                      <a:pt x="1" y="838"/>
                    </a:cubicBezTo>
                    <a:cubicBezTo>
                      <a:pt x="1" y="838"/>
                      <a:pt x="1" y="838"/>
                      <a:pt x="1" y="838"/>
                    </a:cubicBezTo>
                    <a:cubicBezTo>
                      <a:pt x="1" y="838"/>
                      <a:pt x="2" y="838"/>
                      <a:pt x="2" y="839"/>
                    </a:cubicBezTo>
                    <a:cubicBezTo>
                      <a:pt x="5" y="841"/>
                      <a:pt x="16" y="847"/>
                      <a:pt x="25" y="853"/>
                    </a:cubicBezTo>
                    <a:cubicBezTo>
                      <a:pt x="30" y="856"/>
                      <a:pt x="35" y="859"/>
                      <a:pt x="39" y="861"/>
                    </a:cubicBezTo>
                    <a:cubicBezTo>
                      <a:pt x="40" y="862"/>
                      <a:pt x="42" y="863"/>
                      <a:pt x="43" y="864"/>
                    </a:cubicBezTo>
                    <a:cubicBezTo>
                      <a:pt x="43" y="864"/>
                      <a:pt x="43" y="864"/>
                      <a:pt x="44" y="864"/>
                    </a:cubicBezTo>
                    <a:cubicBezTo>
                      <a:pt x="44" y="865"/>
                      <a:pt x="44" y="865"/>
                      <a:pt x="44" y="865"/>
                    </a:cubicBezTo>
                    <a:cubicBezTo>
                      <a:pt x="44" y="864"/>
                      <a:pt x="44" y="864"/>
                      <a:pt x="44" y="864"/>
                    </a:cubicBezTo>
                    <a:cubicBezTo>
                      <a:pt x="44" y="864"/>
                      <a:pt x="44" y="864"/>
                      <a:pt x="44" y="864"/>
                    </a:cubicBezTo>
                    <a:cubicBezTo>
                      <a:pt x="44" y="865"/>
                      <a:pt x="44" y="865"/>
                      <a:pt x="44" y="865"/>
                    </a:cubicBezTo>
                    <a:cubicBezTo>
                      <a:pt x="44" y="864"/>
                      <a:pt x="44" y="864"/>
                      <a:pt x="44" y="864"/>
                    </a:cubicBezTo>
                    <a:cubicBezTo>
                      <a:pt x="44" y="864"/>
                      <a:pt x="44" y="864"/>
                      <a:pt x="44" y="864"/>
                    </a:cubicBezTo>
                    <a:cubicBezTo>
                      <a:pt x="45" y="864"/>
                      <a:pt x="45" y="864"/>
                      <a:pt x="45" y="864"/>
                    </a:cubicBezTo>
                    <a:cubicBezTo>
                      <a:pt x="44" y="864"/>
                      <a:pt x="44" y="864"/>
                      <a:pt x="44" y="864"/>
                    </a:cubicBezTo>
                    <a:cubicBezTo>
                      <a:pt x="44" y="864"/>
                      <a:pt x="44" y="864"/>
                      <a:pt x="44" y="864"/>
                    </a:cubicBezTo>
                    <a:cubicBezTo>
                      <a:pt x="45" y="864"/>
                      <a:pt x="45" y="864"/>
                      <a:pt x="45" y="864"/>
                    </a:cubicBezTo>
                    <a:cubicBezTo>
                      <a:pt x="44" y="864"/>
                      <a:pt x="44" y="864"/>
                      <a:pt x="44" y="864"/>
                    </a:cubicBezTo>
                    <a:cubicBezTo>
                      <a:pt x="45" y="864"/>
                      <a:pt x="45" y="864"/>
                      <a:pt x="45" y="864"/>
                    </a:cubicBezTo>
                    <a:cubicBezTo>
                      <a:pt x="44" y="864"/>
                      <a:pt x="44" y="864"/>
                      <a:pt x="44" y="864"/>
                    </a:cubicBezTo>
                    <a:cubicBezTo>
                      <a:pt x="44" y="864"/>
                      <a:pt x="44" y="864"/>
                      <a:pt x="44" y="864"/>
                    </a:cubicBezTo>
                    <a:cubicBezTo>
                      <a:pt x="45" y="864"/>
                      <a:pt x="45" y="864"/>
                      <a:pt x="45" y="864"/>
                    </a:cubicBezTo>
                    <a:cubicBezTo>
                      <a:pt x="44" y="864"/>
                      <a:pt x="44" y="864"/>
                      <a:pt x="44" y="864"/>
                    </a:cubicBezTo>
                    <a:cubicBezTo>
                      <a:pt x="45" y="864"/>
                      <a:pt x="45" y="864"/>
                      <a:pt x="45" y="864"/>
                    </a:cubicBezTo>
                    <a:cubicBezTo>
                      <a:pt x="44" y="863"/>
                      <a:pt x="44" y="863"/>
                      <a:pt x="44" y="863"/>
                    </a:cubicBezTo>
                    <a:cubicBezTo>
                      <a:pt x="45" y="864"/>
                      <a:pt x="45" y="864"/>
                      <a:pt x="45" y="864"/>
                    </a:cubicBezTo>
                    <a:cubicBezTo>
                      <a:pt x="45" y="862"/>
                      <a:pt x="45" y="862"/>
                      <a:pt x="45" y="862"/>
                    </a:cubicBezTo>
                    <a:cubicBezTo>
                      <a:pt x="44" y="863"/>
                      <a:pt x="44" y="863"/>
                      <a:pt x="44" y="863"/>
                    </a:cubicBezTo>
                    <a:cubicBezTo>
                      <a:pt x="45" y="864"/>
                      <a:pt x="45" y="864"/>
                      <a:pt x="45" y="864"/>
                    </a:cubicBezTo>
                    <a:cubicBezTo>
                      <a:pt x="45" y="862"/>
                      <a:pt x="45" y="862"/>
                      <a:pt x="45" y="862"/>
                    </a:cubicBezTo>
                    <a:cubicBezTo>
                      <a:pt x="45" y="863"/>
                      <a:pt x="45" y="863"/>
                      <a:pt x="45" y="863"/>
                    </a:cubicBezTo>
                    <a:cubicBezTo>
                      <a:pt x="45" y="862"/>
                      <a:pt x="45" y="862"/>
                      <a:pt x="45" y="862"/>
                    </a:cubicBezTo>
                    <a:cubicBezTo>
                      <a:pt x="45" y="862"/>
                      <a:pt x="45" y="862"/>
                      <a:pt x="45" y="862"/>
                    </a:cubicBezTo>
                    <a:cubicBezTo>
                      <a:pt x="45" y="863"/>
                      <a:pt x="45" y="863"/>
                      <a:pt x="45" y="863"/>
                    </a:cubicBezTo>
                    <a:cubicBezTo>
                      <a:pt x="45" y="862"/>
                      <a:pt x="45" y="862"/>
                      <a:pt x="45" y="862"/>
                    </a:cubicBezTo>
                    <a:cubicBezTo>
                      <a:pt x="45" y="863"/>
                      <a:pt x="45" y="863"/>
                      <a:pt x="45" y="863"/>
                    </a:cubicBezTo>
                    <a:cubicBezTo>
                      <a:pt x="45" y="862"/>
                      <a:pt x="45" y="862"/>
                      <a:pt x="45" y="862"/>
                    </a:cubicBezTo>
                    <a:cubicBezTo>
                      <a:pt x="45" y="862"/>
                      <a:pt x="45" y="862"/>
                      <a:pt x="45" y="862"/>
                    </a:cubicBezTo>
                    <a:cubicBezTo>
                      <a:pt x="45" y="863"/>
                      <a:pt x="45" y="863"/>
                      <a:pt x="45" y="863"/>
                    </a:cubicBezTo>
                    <a:cubicBezTo>
                      <a:pt x="45" y="862"/>
                      <a:pt x="45" y="862"/>
                      <a:pt x="45" y="862"/>
                    </a:cubicBezTo>
                    <a:cubicBezTo>
                      <a:pt x="45" y="862"/>
                      <a:pt x="45" y="862"/>
                      <a:pt x="45" y="862"/>
                    </a:cubicBezTo>
                    <a:cubicBezTo>
                      <a:pt x="45" y="862"/>
                      <a:pt x="44" y="862"/>
                      <a:pt x="42" y="861"/>
                    </a:cubicBezTo>
                    <a:cubicBezTo>
                      <a:pt x="38" y="859"/>
                      <a:pt x="28" y="853"/>
                      <a:pt x="20" y="849"/>
                    </a:cubicBezTo>
                    <a:cubicBezTo>
                      <a:pt x="15" y="847"/>
                      <a:pt x="11" y="845"/>
                      <a:pt x="8" y="843"/>
                    </a:cubicBezTo>
                    <a:cubicBezTo>
                      <a:pt x="7" y="842"/>
                      <a:pt x="5" y="842"/>
                      <a:pt x="4" y="841"/>
                    </a:cubicBezTo>
                    <a:cubicBezTo>
                      <a:pt x="4" y="841"/>
                      <a:pt x="3" y="841"/>
                      <a:pt x="3" y="841"/>
                    </a:cubicBezTo>
                    <a:cubicBezTo>
                      <a:pt x="3" y="841"/>
                      <a:pt x="2" y="840"/>
                      <a:pt x="2" y="840"/>
                    </a:cubicBezTo>
                    <a:cubicBezTo>
                      <a:pt x="1" y="840"/>
                      <a:pt x="1" y="840"/>
                      <a:pt x="1" y="840"/>
                    </a:cubicBezTo>
                    <a:cubicBezTo>
                      <a:pt x="1" y="841"/>
                      <a:pt x="1" y="841"/>
                      <a:pt x="0" y="841"/>
                    </a:cubicBezTo>
                    <a:cubicBezTo>
                      <a:pt x="0" y="842"/>
                      <a:pt x="0" y="843"/>
                      <a:pt x="1" y="843"/>
                    </a:cubicBezTo>
                    <a:cubicBezTo>
                      <a:pt x="22" y="857"/>
                      <a:pt x="22" y="857"/>
                      <a:pt x="22" y="857"/>
                    </a:cubicBezTo>
                    <a:cubicBezTo>
                      <a:pt x="4" y="848"/>
                      <a:pt x="4" y="848"/>
                      <a:pt x="4" y="848"/>
                    </a:cubicBezTo>
                    <a:cubicBezTo>
                      <a:pt x="4" y="848"/>
                      <a:pt x="3" y="848"/>
                      <a:pt x="2" y="849"/>
                    </a:cubicBezTo>
                    <a:cubicBezTo>
                      <a:pt x="2" y="849"/>
                      <a:pt x="2" y="850"/>
                      <a:pt x="3" y="851"/>
                    </a:cubicBezTo>
                    <a:cubicBezTo>
                      <a:pt x="3" y="851"/>
                      <a:pt x="5" y="852"/>
                      <a:pt x="9" y="855"/>
                    </a:cubicBezTo>
                    <a:cubicBezTo>
                      <a:pt x="15" y="858"/>
                      <a:pt x="23" y="863"/>
                      <a:pt x="30" y="868"/>
                    </a:cubicBezTo>
                    <a:cubicBezTo>
                      <a:pt x="34" y="870"/>
                      <a:pt x="37" y="872"/>
                      <a:pt x="39" y="873"/>
                    </a:cubicBezTo>
                    <a:cubicBezTo>
                      <a:pt x="41" y="874"/>
                      <a:pt x="42" y="875"/>
                      <a:pt x="42" y="875"/>
                    </a:cubicBezTo>
                    <a:cubicBezTo>
                      <a:pt x="43" y="876"/>
                      <a:pt x="43" y="876"/>
                      <a:pt x="43" y="876"/>
                    </a:cubicBezTo>
                    <a:cubicBezTo>
                      <a:pt x="43" y="876"/>
                      <a:pt x="43" y="876"/>
                      <a:pt x="43" y="876"/>
                    </a:cubicBezTo>
                    <a:cubicBezTo>
                      <a:pt x="43" y="876"/>
                      <a:pt x="43" y="876"/>
                      <a:pt x="43" y="876"/>
                    </a:cubicBezTo>
                    <a:cubicBezTo>
                      <a:pt x="43" y="875"/>
                      <a:pt x="43" y="875"/>
                      <a:pt x="43" y="875"/>
                    </a:cubicBezTo>
                    <a:cubicBezTo>
                      <a:pt x="43" y="876"/>
                      <a:pt x="43" y="876"/>
                      <a:pt x="43" y="876"/>
                    </a:cubicBezTo>
                    <a:cubicBezTo>
                      <a:pt x="43" y="876"/>
                      <a:pt x="43" y="876"/>
                      <a:pt x="43" y="876"/>
                    </a:cubicBezTo>
                    <a:cubicBezTo>
                      <a:pt x="43" y="875"/>
                      <a:pt x="43" y="875"/>
                      <a:pt x="43" y="875"/>
                    </a:cubicBezTo>
                    <a:cubicBezTo>
                      <a:pt x="43" y="876"/>
                      <a:pt x="43" y="876"/>
                      <a:pt x="43" y="876"/>
                    </a:cubicBezTo>
                    <a:cubicBezTo>
                      <a:pt x="44" y="875"/>
                      <a:pt x="44" y="875"/>
                      <a:pt x="44" y="875"/>
                    </a:cubicBezTo>
                    <a:cubicBezTo>
                      <a:pt x="43" y="875"/>
                      <a:pt x="43" y="875"/>
                      <a:pt x="43" y="875"/>
                    </a:cubicBezTo>
                    <a:cubicBezTo>
                      <a:pt x="43" y="876"/>
                      <a:pt x="43" y="876"/>
                      <a:pt x="43" y="876"/>
                    </a:cubicBezTo>
                    <a:cubicBezTo>
                      <a:pt x="44" y="875"/>
                      <a:pt x="44" y="875"/>
                      <a:pt x="44" y="875"/>
                    </a:cubicBezTo>
                    <a:cubicBezTo>
                      <a:pt x="43" y="875"/>
                      <a:pt x="43" y="875"/>
                      <a:pt x="43" y="875"/>
                    </a:cubicBezTo>
                    <a:cubicBezTo>
                      <a:pt x="44" y="875"/>
                      <a:pt x="44" y="875"/>
                      <a:pt x="44" y="875"/>
                    </a:cubicBezTo>
                    <a:cubicBezTo>
                      <a:pt x="42" y="875"/>
                      <a:pt x="42" y="875"/>
                      <a:pt x="42" y="875"/>
                    </a:cubicBezTo>
                    <a:cubicBezTo>
                      <a:pt x="43" y="875"/>
                      <a:pt x="43" y="875"/>
                      <a:pt x="43" y="875"/>
                    </a:cubicBezTo>
                    <a:cubicBezTo>
                      <a:pt x="44" y="875"/>
                      <a:pt x="44" y="875"/>
                      <a:pt x="44" y="875"/>
                    </a:cubicBezTo>
                    <a:cubicBezTo>
                      <a:pt x="42" y="875"/>
                      <a:pt x="42" y="875"/>
                      <a:pt x="42" y="875"/>
                    </a:cubicBezTo>
                    <a:cubicBezTo>
                      <a:pt x="44" y="875"/>
                      <a:pt x="44" y="875"/>
                      <a:pt x="44" y="875"/>
                    </a:cubicBezTo>
                    <a:cubicBezTo>
                      <a:pt x="45" y="873"/>
                      <a:pt x="45" y="873"/>
                      <a:pt x="45" y="873"/>
                    </a:cubicBezTo>
                    <a:cubicBezTo>
                      <a:pt x="45" y="873"/>
                      <a:pt x="35" y="869"/>
                      <a:pt x="25" y="864"/>
                    </a:cubicBezTo>
                    <a:cubicBezTo>
                      <a:pt x="20" y="862"/>
                      <a:pt x="15" y="859"/>
                      <a:pt x="11" y="857"/>
                    </a:cubicBezTo>
                    <a:cubicBezTo>
                      <a:pt x="9" y="857"/>
                      <a:pt x="8" y="856"/>
                      <a:pt x="6" y="855"/>
                    </a:cubicBezTo>
                    <a:cubicBezTo>
                      <a:pt x="6" y="855"/>
                      <a:pt x="5" y="855"/>
                      <a:pt x="5" y="855"/>
                    </a:cubicBezTo>
                    <a:cubicBezTo>
                      <a:pt x="4" y="855"/>
                      <a:pt x="4" y="855"/>
                      <a:pt x="4" y="855"/>
                    </a:cubicBezTo>
                    <a:cubicBezTo>
                      <a:pt x="4" y="854"/>
                      <a:pt x="4" y="854"/>
                      <a:pt x="4" y="854"/>
                    </a:cubicBezTo>
                    <a:cubicBezTo>
                      <a:pt x="3" y="854"/>
                      <a:pt x="3" y="854"/>
                      <a:pt x="3" y="854"/>
                    </a:cubicBezTo>
                    <a:cubicBezTo>
                      <a:pt x="3" y="855"/>
                      <a:pt x="3" y="855"/>
                      <a:pt x="2" y="855"/>
                    </a:cubicBezTo>
                    <a:cubicBezTo>
                      <a:pt x="2" y="856"/>
                      <a:pt x="2" y="857"/>
                      <a:pt x="3" y="857"/>
                    </a:cubicBezTo>
                    <a:cubicBezTo>
                      <a:pt x="43" y="882"/>
                      <a:pt x="43" y="882"/>
                      <a:pt x="43" y="882"/>
                    </a:cubicBezTo>
                    <a:cubicBezTo>
                      <a:pt x="44" y="881"/>
                      <a:pt x="44" y="881"/>
                      <a:pt x="44" y="881"/>
                    </a:cubicBezTo>
                    <a:cubicBezTo>
                      <a:pt x="42" y="880"/>
                      <a:pt x="42" y="880"/>
                      <a:pt x="42" y="880"/>
                    </a:cubicBezTo>
                    <a:cubicBezTo>
                      <a:pt x="44" y="881"/>
                      <a:pt x="44" y="881"/>
                      <a:pt x="44" y="881"/>
                    </a:cubicBezTo>
                    <a:cubicBezTo>
                      <a:pt x="43" y="879"/>
                      <a:pt x="43" y="879"/>
                      <a:pt x="43" y="879"/>
                    </a:cubicBezTo>
                    <a:cubicBezTo>
                      <a:pt x="43" y="879"/>
                      <a:pt x="43" y="880"/>
                      <a:pt x="42" y="880"/>
                    </a:cubicBezTo>
                    <a:cubicBezTo>
                      <a:pt x="44" y="881"/>
                      <a:pt x="44" y="881"/>
                      <a:pt x="44" y="881"/>
                    </a:cubicBezTo>
                    <a:cubicBezTo>
                      <a:pt x="43" y="879"/>
                      <a:pt x="43" y="879"/>
                      <a:pt x="43" y="879"/>
                    </a:cubicBezTo>
                    <a:cubicBezTo>
                      <a:pt x="44" y="881"/>
                      <a:pt x="44" y="881"/>
                      <a:pt x="44" y="881"/>
                    </a:cubicBezTo>
                    <a:cubicBezTo>
                      <a:pt x="44" y="879"/>
                      <a:pt x="44" y="879"/>
                      <a:pt x="44" y="879"/>
                    </a:cubicBezTo>
                    <a:cubicBezTo>
                      <a:pt x="43" y="879"/>
                      <a:pt x="43" y="879"/>
                      <a:pt x="43" y="879"/>
                    </a:cubicBezTo>
                    <a:cubicBezTo>
                      <a:pt x="44" y="881"/>
                      <a:pt x="44" y="881"/>
                      <a:pt x="44" y="881"/>
                    </a:cubicBezTo>
                    <a:cubicBezTo>
                      <a:pt x="44" y="879"/>
                      <a:pt x="44" y="879"/>
                      <a:pt x="44" y="879"/>
                    </a:cubicBezTo>
                    <a:cubicBezTo>
                      <a:pt x="44" y="880"/>
                      <a:pt x="44" y="880"/>
                      <a:pt x="44" y="880"/>
                    </a:cubicBezTo>
                    <a:cubicBezTo>
                      <a:pt x="44" y="879"/>
                      <a:pt x="44" y="879"/>
                      <a:pt x="44" y="879"/>
                    </a:cubicBezTo>
                    <a:cubicBezTo>
                      <a:pt x="44" y="879"/>
                      <a:pt x="44" y="879"/>
                      <a:pt x="44" y="879"/>
                    </a:cubicBezTo>
                    <a:cubicBezTo>
                      <a:pt x="44" y="880"/>
                      <a:pt x="44" y="880"/>
                      <a:pt x="44" y="880"/>
                    </a:cubicBezTo>
                    <a:cubicBezTo>
                      <a:pt x="44" y="879"/>
                      <a:pt x="44" y="879"/>
                      <a:pt x="44" y="879"/>
                    </a:cubicBezTo>
                    <a:cubicBezTo>
                      <a:pt x="44" y="879"/>
                      <a:pt x="44" y="879"/>
                      <a:pt x="44" y="879"/>
                    </a:cubicBezTo>
                    <a:cubicBezTo>
                      <a:pt x="44" y="879"/>
                      <a:pt x="43" y="879"/>
                      <a:pt x="41" y="878"/>
                    </a:cubicBezTo>
                    <a:cubicBezTo>
                      <a:pt x="37" y="876"/>
                      <a:pt x="28" y="872"/>
                      <a:pt x="20" y="868"/>
                    </a:cubicBezTo>
                    <a:cubicBezTo>
                      <a:pt x="16" y="867"/>
                      <a:pt x="12" y="865"/>
                      <a:pt x="9" y="863"/>
                    </a:cubicBezTo>
                    <a:cubicBezTo>
                      <a:pt x="7" y="863"/>
                      <a:pt x="6" y="862"/>
                      <a:pt x="5" y="862"/>
                    </a:cubicBezTo>
                    <a:cubicBezTo>
                      <a:pt x="4" y="862"/>
                      <a:pt x="4" y="862"/>
                      <a:pt x="4" y="861"/>
                    </a:cubicBezTo>
                    <a:cubicBezTo>
                      <a:pt x="3" y="861"/>
                      <a:pt x="3" y="861"/>
                      <a:pt x="3" y="861"/>
                    </a:cubicBezTo>
                    <a:cubicBezTo>
                      <a:pt x="2" y="861"/>
                      <a:pt x="2" y="861"/>
                      <a:pt x="2" y="861"/>
                    </a:cubicBezTo>
                    <a:cubicBezTo>
                      <a:pt x="2" y="861"/>
                      <a:pt x="1" y="862"/>
                      <a:pt x="1" y="862"/>
                    </a:cubicBezTo>
                    <a:cubicBezTo>
                      <a:pt x="1" y="862"/>
                      <a:pt x="1" y="863"/>
                      <a:pt x="1" y="863"/>
                    </a:cubicBezTo>
                    <a:cubicBezTo>
                      <a:pt x="1" y="863"/>
                      <a:pt x="1" y="864"/>
                      <a:pt x="2" y="864"/>
                    </a:cubicBezTo>
                    <a:cubicBezTo>
                      <a:pt x="2" y="864"/>
                      <a:pt x="4" y="866"/>
                      <a:pt x="8" y="868"/>
                    </a:cubicBezTo>
                    <a:cubicBezTo>
                      <a:pt x="14" y="872"/>
                      <a:pt x="23" y="877"/>
                      <a:pt x="31" y="882"/>
                    </a:cubicBezTo>
                    <a:cubicBezTo>
                      <a:pt x="35" y="884"/>
                      <a:pt x="38" y="886"/>
                      <a:pt x="40" y="888"/>
                    </a:cubicBezTo>
                    <a:cubicBezTo>
                      <a:pt x="42" y="889"/>
                      <a:pt x="42" y="889"/>
                      <a:pt x="43" y="890"/>
                    </a:cubicBezTo>
                    <a:cubicBezTo>
                      <a:pt x="44" y="890"/>
                      <a:pt x="44" y="890"/>
                      <a:pt x="44" y="890"/>
                    </a:cubicBezTo>
                    <a:cubicBezTo>
                      <a:pt x="44" y="890"/>
                      <a:pt x="44" y="890"/>
                      <a:pt x="44" y="890"/>
                    </a:cubicBezTo>
                    <a:cubicBezTo>
                      <a:pt x="45" y="890"/>
                      <a:pt x="45" y="890"/>
                      <a:pt x="45" y="890"/>
                    </a:cubicBezTo>
                    <a:cubicBezTo>
                      <a:pt x="44" y="890"/>
                      <a:pt x="44" y="890"/>
                      <a:pt x="44" y="890"/>
                    </a:cubicBezTo>
                    <a:cubicBezTo>
                      <a:pt x="44" y="890"/>
                      <a:pt x="44" y="890"/>
                      <a:pt x="44" y="890"/>
                    </a:cubicBezTo>
                    <a:cubicBezTo>
                      <a:pt x="45" y="890"/>
                      <a:pt x="45" y="890"/>
                      <a:pt x="45" y="890"/>
                    </a:cubicBezTo>
                    <a:cubicBezTo>
                      <a:pt x="44" y="890"/>
                      <a:pt x="44" y="890"/>
                      <a:pt x="44" y="890"/>
                    </a:cubicBezTo>
                    <a:cubicBezTo>
                      <a:pt x="45" y="889"/>
                      <a:pt x="45" y="889"/>
                      <a:pt x="45" y="889"/>
                    </a:cubicBezTo>
                    <a:cubicBezTo>
                      <a:pt x="44" y="890"/>
                      <a:pt x="44" y="890"/>
                      <a:pt x="44" y="890"/>
                    </a:cubicBezTo>
                    <a:cubicBezTo>
                      <a:pt x="44" y="890"/>
                      <a:pt x="44" y="890"/>
                      <a:pt x="44" y="890"/>
                    </a:cubicBezTo>
                    <a:cubicBezTo>
                      <a:pt x="45" y="889"/>
                      <a:pt x="45" y="889"/>
                      <a:pt x="45" y="889"/>
                    </a:cubicBezTo>
                    <a:cubicBezTo>
                      <a:pt x="44" y="890"/>
                      <a:pt x="44" y="890"/>
                      <a:pt x="44" y="890"/>
                    </a:cubicBezTo>
                    <a:cubicBezTo>
                      <a:pt x="45" y="889"/>
                      <a:pt x="45" y="889"/>
                      <a:pt x="45" y="889"/>
                    </a:cubicBezTo>
                    <a:cubicBezTo>
                      <a:pt x="44" y="889"/>
                      <a:pt x="44" y="889"/>
                      <a:pt x="44" y="889"/>
                    </a:cubicBezTo>
                    <a:cubicBezTo>
                      <a:pt x="44" y="890"/>
                      <a:pt x="44" y="890"/>
                      <a:pt x="44" y="890"/>
                    </a:cubicBezTo>
                    <a:cubicBezTo>
                      <a:pt x="45" y="889"/>
                      <a:pt x="45" y="889"/>
                      <a:pt x="45" y="889"/>
                    </a:cubicBezTo>
                    <a:cubicBezTo>
                      <a:pt x="44" y="889"/>
                      <a:pt x="44" y="889"/>
                      <a:pt x="44" y="889"/>
                    </a:cubicBezTo>
                    <a:cubicBezTo>
                      <a:pt x="45" y="889"/>
                      <a:pt x="45" y="889"/>
                      <a:pt x="45" y="889"/>
                    </a:cubicBezTo>
                    <a:cubicBezTo>
                      <a:pt x="46" y="888"/>
                      <a:pt x="46" y="888"/>
                      <a:pt x="46" y="888"/>
                    </a:cubicBezTo>
                    <a:cubicBezTo>
                      <a:pt x="46" y="888"/>
                      <a:pt x="36" y="883"/>
                      <a:pt x="26" y="879"/>
                    </a:cubicBezTo>
                    <a:cubicBezTo>
                      <a:pt x="21" y="876"/>
                      <a:pt x="16" y="874"/>
                      <a:pt x="12" y="872"/>
                    </a:cubicBezTo>
                    <a:cubicBezTo>
                      <a:pt x="10" y="872"/>
                      <a:pt x="8" y="871"/>
                      <a:pt x="7" y="870"/>
                    </a:cubicBezTo>
                    <a:cubicBezTo>
                      <a:pt x="6" y="870"/>
                      <a:pt x="6" y="870"/>
                      <a:pt x="5" y="870"/>
                    </a:cubicBezTo>
                    <a:cubicBezTo>
                      <a:pt x="5" y="870"/>
                      <a:pt x="4" y="869"/>
                      <a:pt x="4" y="869"/>
                    </a:cubicBezTo>
                    <a:cubicBezTo>
                      <a:pt x="3" y="870"/>
                      <a:pt x="3" y="870"/>
                      <a:pt x="3" y="870"/>
                    </a:cubicBezTo>
                    <a:cubicBezTo>
                      <a:pt x="3" y="870"/>
                      <a:pt x="3" y="870"/>
                      <a:pt x="2" y="870"/>
                    </a:cubicBezTo>
                    <a:cubicBezTo>
                      <a:pt x="2" y="871"/>
                      <a:pt x="2" y="872"/>
                      <a:pt x="3" y="872"/>
                    </a:cubicBezTo>
                    <a:cubicBezTo>
                      <a:pt x="23" y="885"/>
                      <a:pt x="23" y="885"/>
                      <a:pt x="23" y="885"/>
                    </a:cubicBezTo>
                    <a:cubicBezTo>
                      <a:pt x="3" y="876"/>
                      <a:pt x="3" y="876"/>
                      <a:pt x="3" y="876"/>
                    </a:cubicBezTo>
                    <a:cubicBezTo>
                      <a:pt x="3" y="875"/>
                      <a:pt x="2" y="875"/>
                      <a:pt x="1" y="876"/>
                    </a:cubicBezTo>
                    <a:cubicBezTo>
                      <a:pt x="1" y="876"/>
                      <a:pt x="1" y="877"/>
                      <a:pt x="1" y="877"/>
                    </a:cubicBezTo>
                    <a:cubicBezTo>
                      <a:pt x="1" y="877"/>
                      <a:pt x="1" y="878"/>
                      <a:pt x="1" y="878"/>
                    </a:cubicBezTo>
                    <a:cubicBezTo>
                      <a:pt x="2" y="878"/>
                      <a:pt x="2" y="878"/>
                      <a:pt x="2" y="878"/>
                    </a:cubicBezTo>
                    <a:cubicBezTo>
                      <a:pt x="2" y="879"/>
                      <a:pt x="3" y="879"/>
                      <a:pt x="5" y="880"/>
                    </a:cubicBezTo>
                    <a:cubicBezTo>
                      <a:pt x="14" y="886"/>
                      <a:pt x="44" y="904"/>
                      <a:pt x="44" y="904"/>
                    </a:cubicBezTo>
                    <a:cubicBezTo>
                      <a:pt x="45" y="903"/>
                      <a:pt x="45" y="903"/>
                      <a:pt x="45" y="903"/>
                    </a:cubicBezTo>
                    <a:cubicBezTo>
                      <a:pt x="43" y="902"/>
                      <a:pt x="43" y="902"/>
                      <a:pt x="43" y="902"/>
                    </a:cubicBezTo>
                    <a:cubicBezTo>
                      <a:pt x="45" y="903"/>
                      <a:pt x="45" y="903"/>
                      <a:pt x="45" y="903"/>
                    </a:cubicBezTo>
                    <a:cubicBezTo>
                      <a:pt x="44" y="902"/>
                      <a:pt x="44" y="902"/>
                      <a:pt x="44" y="902"/>
                    </a:cubicBezTo>
                    <a:cubicBezTo>
                      <a:pt x="43" y="902"/>
                      <a:pt x="43" y="902"/>
                      <a:pt x="43" y="902"/>
                    </a:cubicBezTo>
                    <a:cubicBezTo>
                      <a:pt x="45" y="903"/>
                      <a:pt x="45" y="903"/>
                      <a:pt x="45" y="903"/>
                    </a:cubicBezTo>
                    <a:cubicBezTo>
                      <a:pt x="44" y="902"/>
                      <a:pt x="44" y="902"/>
                      <a:pt x="44" y="902"/>
                    </a:cubicBezTo>
                    <a:cubicBezTo>
                      <a:pt x="45" y="903"/>
                      <a:pt x="45" y="903"/>
                      <a:pt x="45" y="903"/>
                    </a:cubicBezTo>
                    <a:cubicBezTo>
                      <a:pt x="45" y="902"/>
                      <a:pt x="45" y="902"/>
                      <a:pt x="45" y="902"/>
                    </a:cubicBezTo>
                    <a:cubicBezTo>
                      <a:pt x="44" y="902"/>
                      <a:pt x="44" y="902"/>
                      <a:pt x="44" y="902"/>
                    </a:cubicBezTo>
                    <a:cubicBezTo>
                      <a:pt x="45" y="903"/>
                      <a:pt x="45" y="903"/>
                      <a:pt x="45" y="903"/>
                    </a:cubicBezTo>
                    <a:cubicBezTo>
                      <a:pt x="45" y="902"/>
                      <a:pt x="45" y="902"/>
                      <a:pt x="45" y="902"/>
                    </a:cubicBezTo>
                    <a:cubicBezTo>
                      <a:pt x="45" y="902"/>
                      <a:pt x="45" y="902"/>
                      <a:pt x="45" y="902"/>
                    </a:cubicBezTo>
                    <a:cubicBezTo>
                      <a:pt x="45" y="902"/>
                      <a:pt x="45" y="902"/>
                      <a:pt x="45" y="902"/>
                    </a:cubicBezTo>
                    <a:cubicBezTo>
                      <a:pt x="45" y="902"/>
                      <a:pt x="45" y="902"/>
                      <a:pt x="45" y="902"/>
                    </a:cubicBezTo>
                    <a:cubicBezTo>
                      <a:pt x="45" y="902"/>
                      <a:pt x="45" y="902"/>
                      <a:pt x="45" y="902"/>
                    </a:cubicBezTo>
                    <a:cubicBezTo>
                      <a:pt x="45" y="902"/>
                      <a:pt x="45" y="902"/>
                      <a:pt x="45" y="902"/>
                    </a:cubicBezTo>
                    <a:cubicBezTo>
                      <a:pt x="45" y="902"/>
                      <a:pt x="44" y="901"/>
                      <a:pt x="42" y="901"/>
                    </a:cubicBezTo>
                    <a:cubicBezTo>
                      <a:pt x="38" y="899"/>
                      <a:pt x="28" y="894"/>
                      <a:pt x="20" y="890"/>
                    </a:cubicBezTo>
                    <a:cubicBezTo>
                      <a:pt x="16" y="888"/>
                      <a:pt x="12" y="886"/>
                      <a:pt x="9" y="884"/>
                    </a:cubicBezTo>
                    <a:cubicBezTo>
                      <a:pt x="7" y="884"/>
                      <a:pt x="6" y="883"/>
                      <a:pt x="5" y="883"/>
                    </a:cubicBezTo>
                    <a:cubicBezTo>
                      <a:pt x="4" y="882"/>
                      <a:pt x="4" y="882"/>
                      <a:pt x="3" y="882"/>
                    </a:cubicBezTo>
                    <a:cubicBezTo>
                      <a:pt x="3" y="882"/>
                      <a:pt x="3" y="882"/>
                      <a:pt x="2" y="882"/>
                    </a:cubicBezTo>
                    <a:cubicBezTo>
                      <a:pt x="1" y="882"/>
                      <a:pt x="1" y="882"/>
                      <a:pt x="1" y="882"/>
                    </a:cubicBezTo>
                    <a:cubicBezTo>
                      <a:pt x="1" y="882"/>
                      <a:pt x="1" y="882"/>
                      <a:pt x="1" y="883"/>
                    </a:cubicBezTo>
                    <a:cubicBezTo>
                      <a:pt x="2" y="883"/>
                      <a:pt x="2" y="883"/>
                      <a:pt x="2" y="883"/>
                    </a:cubicBezTo>
                    <a:cubicBezTo>
                      <a:pt x="1" y="883"/>
                      <a:pt x="1" y="883"/>
                      <a:pt x="1" y="883"/>
                    </a:cubicBezTo>
                    <a:cubicBezTo>
                      <a:pt x="0" y="883"/>
                      <a:pt x="0" y="883"/>
                      <a:pt x="0" y="883"/>
                    </a:cubicBezTo>
                    <a:cubicBezTo>
                      <a:pt x="0" y="884"/>
                      <a:pt x="1" y="884"/>
                      <a:pt x="1" y="884"/>
                    </a:cubicBezTo>
                    <a:cubicBezTo>
                      <a:pt x="1" y="885"/>
                      <a:pt x="1" y="885"/>
                      <a:pt x="1" y="885"/>
                    </a:cubicBezTo>
                    <a:cubicBezTo>
                      <a:pt x="2" y="885"/>
                      <a:pt x="3" y="886"/>
                      <a:pt x="4" y="887"/>
                    </a:cubicBezTo>
                    <a:cubicBezTo>
                      <a:pt x="14" y="894"/>
                      <a:pt x="45" y="912"/>
                      <a:pt x="45" y="912"/>
                    </a:cubicBezTo>
                    <a:cubicBezTo>
                      <a:pt x="46" y="911"/>
                      <a:pt x="46" y="911"/>
                      <a:pt x="46" y="911"/>
                    </a:cubicBezTo>
                    <a:cubicBezTo>
                      <a:pt x="44" y="910"/>
                      <a:pt x="44" y="910"/>
                      <a:pt x="44" y="910"/>
                    </a:cubicBezTo>
                    <a:cubicBezTo>
                      <a:pt x="45" y="911"/>
                      <a:pt x="45" y="911"/>
                      <a:pt x="45" y="911"/>
                    </a:cubicBezTo>
                    <a:cubicBezTo>
                      <a:pt x="45" y="909"/>
                      <a:pt x="45" y="909"/>
                      <a:pt x="45" y="909"/>
                    </a:cubicBezTo>
                    <a:cubicBezTo>
                      <a:pt x="44" y="910"/>
                      <a:pt x="44" y="910"/>
                      <a:pt x="44" y="910"/>
                    </a:cubicBezTo>
                    <a:cubicBezTo>
                      <a:pt x="45" y="911"/>
                      <a:pt x="45" y="911"/>
                      <a:pt x="45" y="911"/>
                    </a:cubicBezTo>
                    <a:cubicBezTo>
                      <a:pt x="45" y="909"/>
                      <a:pt x="45" y="909"/>
                      <a:pt x="45" y="909"/>
                    </a:cubicBezTo>
                    <a:cubicBezTo>
                      <a:pt x="45" y="911"/>
                      <a:pt x="45" y="911"/>
                      <a:pt x="45" y="911"/>
                    </a:cubicBezTo>
                    <a:cubicBezTo>
                      <a:pt x="45" y="909"/>
                      <a:pt x="45" y="909"/>
                      <a:pt x="45" y="909"/>
                    </a:cubicBezTo>
                    <a:cubicBezTo>
                      <a:pt x="45" y="909"/>
                      <a:pt x="45" y="909"/>
                      <a:pt x="45" y="909"/>
                    </a:cubicBezTo>
                    <a:cubicBezTo>
                      <a:pt x="45" y="911"/>
                      <a:pt x="45" y="911"/>
                      <a:pt x="45" y="911"/>
                    </a:cubicBezTo>
                    <a:cubicBezTo>
                      <a:pt x="45" y="909"/>
                      <a:pt x="45" y="909"/>
                      <a:pt x="45" y="909"/>
                    </a:cubicBezTo>
                    <a:cubicBezTo>
                      <a:pt x="45" y="910"/>
                      <a:pt x="45" y="910"/>
                      <a:pt x="45" y="910"/>
                    </a:cubicBezTo>
                    <a:cubicBezTo>
                      <a:pt x="46" y="909"/>
                      <a:pt x="46" y="909"/>
                      <a:pt x="46" y="909"/>
                    </a:cubicBezTo>
                    <a:cubicBezTo>
                      <a:pt x="45" y="909"/>
                      <a:pt x="45" y="909"/>
                      <a:pt x="45" y="909"/>
                    </a:cubicBezTo>
                    <a:cubicBezTo>
                      <a:pt x="45" y="910"/>
                      <a:pt x="45" y="910"/>
                      <a:pt x="45" y="910"/>
                    </a:cubicBezTo>
                    <a:cubicBezTo>
                      <a:pt x="46" y="909"/>
                      <a:pt x="46" y="909"/>
                      <a:pt x="46" y="909"/>
                    </a:cubicBezTo>
                    <a:cubicBezTo>
                      <a:pt x="46" y="909"/>
                      <a:pt x="46" y="909"/>
                      <a:pt x="46" y="909"/>
                    </a:cubicBezTo>
                    <a:cubicBezTo>
                      <a:pt x="45" y="909"/>
                      <a:pt x="44" y="909"/>
                      <a:pt x="43" y="908"/>
                    </a:cubicBezTo>
                    <a:cubicBezTo>
                      <a:pt x="38" y="906"/>
                      <a:pt x="29" y="900"/>
                      <a:pt x="20" y="896"/>
                    </a:cubicBezTo>
                    <a:cubicBezTo>
                      <a:pt x="16" y="894"/>
                      <a:pt x="12" y="892"/>
                      <a:pt x="9" y="890"/>
                    </a:cubicBezTo>
                    <a:cubicBezTo>
                      <a:pt x="7" y="889"/>
                      <a:pt x="6" y="889"/>
                      <a:pt x="5" y="888"/>
                    </a:cubicBezTo>
                    <a:cubicBezTo>
                      <a:pt x="4" y="888"/>
                      <a:pt x="4" y="888"/>
                      <a:pt x="3" y="888"/>
                    </a:cubicBezTo>
                    <a:cubicBezTo>
                      <a:pt x="3" y="887"/>
                      <a:pt x="3" y="887"/>
                      <a:pt x="2" y="887"/>
                    </a:cubicBezTo>
                    <a:cubicBezTo>
                      <a:pt x="2" y="887"/>
                      <a:pt x="2" y="887"/>
                      <a:pt x="2" y="887"/>
                    </a:cubicBezTo>
                    <a:cubicBezTo>
                      <a:pt x="1" y="887"/>
                      <a:pt x="1" y="888"/>
                      <a:pt x="1" y="888"/>
                    </a:cubicBezTo>
                    <a:cubicBezTo>
                      <a:pt x="0" y="889"/>
                      <a:pt x="1" y="890"/>
                      <a:pt x="1" y="890"/>
                    </a:cubicBezTo>
                    <a:cubicBezTo>
                      <a:pt x="21" y="903"/>
                      <a:pt x="21" y="903"/>
                      <a:pt x="21" y="903"/>
                    </a:cubicBezTo>
                    <a:cubicBezTo>
                      <a:pt x="4" y="895"/>
                      <a:pt x="4" y="895"/>
                      <a:pt x="4" y="895"/>
                    </a:cubicBezTo>
                    <a:cubicBezTo>
                      <a:pt x="4" y="894"/>
                      <a:pt x="3" y="894"/>
                      <a:pt x="3" y="895"/>
                    </a:cubicBezTo>
                    <a:cubicBezTo>
                      <a:pt x="2" y="895"/>
                      <a:pt x="2" y="895"/>
                      <a:pt x="2" y="896"/>
                    </a:cubicBezTo>
                    <a:cubicBezTo>
                      <a:pt x="2" y="896"/>
                      <a:pt x="2" y="897"/>
                      <a:pt x="2" y="897"/>
                    </a:cubicBezTo>
                    <a:cubicBezTo>
                      <a:pt x="3" y="897"/>
                      <a:pt x="3" y="897"/>
                      <a:pt x="3" y="897"/>
                    </a:cubicBezTo>
                    <a:cubicBezTo>
                      <a:pt x="3" y="897"/>
                      <a:pt x="3" y="897"/>
                      <a:pt x="3" y="897"/>
                    </a:cubicBezTo>
                    <a:cubicBezTo>
                      <a:pt x="4" y="898"/>
                      <a:pt x="7" y="900"/>
                      <a:pt x="11" y="902"/>
                    </a:cubicBezTo>
                    <a:cubicBezTo>
                      <a:pt x="17" y="906"/>
                      <a:pt x="25" y="911"/>
                      <a:pt x="32" y="915"/>
                    </a:cubicBezTo>
                    <a:cubicBezTo>
                      <a:pt x="35" y="917"/>
                      <a:pt x="39" y="919"/>
                      <a:pt x="41" y="920"/>
                    </a:cubicBezTo>
                    <a:cubicBezTo>
                      <a:pt x="42" y="921"/>
                      <a:pt x="43" y="921"/>
                      <a:pt x="43" y="922"/>
                    </a:cubicBezTo>
                    <a:cubicBezTo>
                      <a:pt x="44" y="922"/>
                      <a:pt x="44" y="922"/>
                      <a:pt x="44" y="922"/>
                    </a:cubicBezTo>
                    <a:cubicBezTo>
                      <a:pt x="44" y="922"/>
                      <a:pt x="44" y="922"/>
                      <a:pt x="44" y="922"/>
                    </a:cubicBezTo>
                    <a:cubicBezTo>
                      <a:pt x="44" y="922"/>
                      <a:pt x="44" y="922"/>
                      <a:pt x="44" y="922"/>
                    </a:cubicBezTo>
                    <a:cubicBezTo>
                      <a:pt x="44" y="922"/>
                      <a:pt x="44" y="922"/>
                      <a:pt x="44" y="922"/>
                    </a:cubicBezTo>
                    <a:cubicBezTo>
                      <a:pt x="44" y="922"/>
                      <a:pt x="44" y="922"/>
                      <a:pt x="44" y="922"/>
                    </a:cubicBezTo>
                    <a:cubicBezTo>
                      <a:pt x="44" y="922"/>
                      <a:pt x="44" y="922"/>
                      <a:pt x="44" y="922"/>
                    </a:cubicBezTo>
                    <a:cubicBezTo>
                      <a:pt x="44" y="922"/>
                      <a:pt x="44" y="922"/>
                      <a:pt x="44" y="922"/>
                    </a:cubicBezTo>
                    <a:cubicBezTo>
                      <a:pt x="45" y="922"/>
                      <a:pt x="45" y="922"/>
                      <a:pt x="45" y="922"/>
                    </a:cubicBezTo>
                    <a:cubicBezTo>
                      <a:pt x="44" y="922"/>
                      <a:pt x="44" y="922"/>
                      <a:pt x="44" y="922"/>
                    </a:cubicBezTo>
                    <a:cubicBezTo>
                      <a:pt x="44" y="922"/>
                      <a:pt x="44" y="922"/>
                      <a:pt x="44" y="922"/>
                    </a:cubicBezTo>
                    <a:cubicBezTo>
                      <a:pt x="45" y="922"/>
                      <a:pt x="45" y="922"/>
                      <a:pt x="45" y="922"/>
                    </a:cubicBezTo>
                    <a:cubicBezTo>
                      <a:pt x="44" y="922"/>
                      <a:pt x="44" y="922"/>
                      <a:pt x="44" y="922"/>
                    </a:cubicBezTo>
                    <a:cubicBezTo>
                      <a:pt x="45" y="922"/>
                      <a:pt x="45" y="922"/>
                      <a:pt x="45" y="922"/>
                    </a:cubicBezTo>
                    <a:cubicBezTo>
                      <a:pt x="44" y="921"/>
                      <a:pt x="44" y="921"/>
                      <a:pt x="44" y="921"/>
                    </a:cubicBezTo>
                    <a:cubicBezTo>
                      <a:pt x="44" y="922"/>
                      <a:pt x="44" y="922"/>
                      <a:pt x="44" y="922"/>
                    </a:cubicBezTo>
                    <a:cubicBezTo>
                      <a:pt x="45" y="922"/>
                      <a:pt x="45" y="922"/>
                      <a:pt x="45" y="922"/>
                    </a:cubicBezTo>
                    <a:cubicBezTo>
                      <a:pt x="44" y="921"/>
                      <a:pt x="44" y="921"/>
                      <a:pt x="44" y="921"/>
                    </a:cubicBezTo>
                    <a:cubicBezTo>
                      <a:pt x="45" y="922"/>
                      <a:pt x="45" y="922"/>
                      <a:pt x="45" y="922"/>
                    </a:cubicBezTo>
                    <a:cubicBezTo>
                      <a:pt x="44" y="921"/>
                      <a:pt x="44" y="921"/>
                      <a:pt x="44" y="921"/>
                    </a:cubicBezTo>
                    <a:cubicBezTo>
                      <a:pt x="45" y="922"/>
                      <a:pt x="45" y="922"/>
                      <a:pt x="45" y="922"/>
                    </a:cubicBezTo>
                    <a:cubicBezTo>
                      <a:pt x="45" y="920"/>
                      <a:pt x="45" y="920"/>
                      <a:pt x="45" y="920"/>
                    </a:cubicBezTo>
                    <a:cubicBezTo>
                      <a:pt x="44" y="920"/>
                      <a:pt x="44" y="920"/>
                      <a:pt x="44" y="921"/>
                    </a:cubicBezTo>
                    <a:cubicBezTo>
                      <a:pt x="45" y="922"/>
                      <a:pt x="45" y="922"/>
                      <a:pt x="45" y="922"/>
                    </a:cubicBezTo>
                    <a:cubicBezTo>
                      <a:pt x="45" y="920"/>
                      <a:pt x="45" y="920"/>
                      <a:pt x="45" y="920"/>
                    </a:cubicBezTo>
                    <a:cubicBezTo>
                      <a:pt x="45" y="922"/>
                      <a:pt x="45" y="922"/>
                      <a:pt x="45" y="922"/>
                    </a:cubicBezTo>
                    <a:cubicBezTo>
                      <a:pt x="45" y="920"/>
                      <a:pt x="45" y="920"/>
                      <a:pt x="45" y="920"/>
                    </a:cubicBezTo>
                    <a:cubicBezTo>
                      <a:pt x="45" y="920"/>
                      <a:pt x="45" y="920"/>
                      <a:pt x="45" y="920"/>
                    </a:cubicBezTo>
                    <a:cubicBezTo>
                      <a:pt x="45" y="922"/>
                      <a:pt x="45" y="922"/>
                      <a:pt x="45" y="922"/>
                    </a:cubicBezTo>
                    <a:cubicBezTo>
                      <a:pt x="45" y="920"/>
                      <a:pt x="45" y="920"/>
                      <a:pt x="45" y="920"/>
                    </a:cubicBezTo>
                    <a:cubicBezTo>
                      <a:pt x="45" y="921"/>
                      <a:pt x="45" y="921"/>
                      <a:pt x="45" y="921"/>
                    </a:cubicBezTo>
                    <a:cubicBezTo>
                      <a:pt x="45" y="920"/>
                      <a:pt x="45" y="920"/>
                      <a:pt x="45" y="920"/>
                    </a:cubicBezTo>
                    <a:cubicBezTo>
                      <a:pt x="45" y="920"/>
                      <a:pt x="45" y="920"/>
                      <a:pt x="45" y="920"/>
                    </a:cubicBezTo>
                    <a:cubicBezTo>
                      <a:pt x="45" y="921"/>
                      <a:pt x="45" y="921"/>
                      <a:pt x="45" y="921"/>
                    </a:cubicBezTo>
                    <a:cubicBezTo>
                      <a:pt x="45" y="920"/>
                      <a:pt x="45" y="920"/>
                      <a:pt x="45" y="920"/>
                    </a:cubicBezTo>
                    <a:cubicBezTo>
                      <a:pt x="45" y="920"/>
                      <a:pt x="45" y="920"/>
                      <a:pt x="45" y="920"/>
                    </a:cubicBezTo>
                    <a:cubicBezTo>
                      <a:pt x="45" y="920"/>
                      <a:pt x="44" y="920"/>
                      <a:pt x="43" y="919"/>
                    </a:cubicBezTo>
                    <a:cubicBezTo>
                      <a:pt x="38" y="917"/>
                      <a:pt x="28" y="913"/>
                      <a:pt x="20" y="909"/>
                    </a:cubicBezTo>
                    <a:cubicBezTo>
                      <a:pt x="16" y="907"/>
                      <a:pt x="12" y="905"/>
                      <a:pt x="9" y="904"/>
                    </a:cubicBezTo>
                    <a:cubicBezTo>
                      <a:pt x="7" y="903"/>
                      <a:pt x="6" y="903"/>
                      <a:pt x="5" y="902"/>
                    </a:cubicBezTo>
                    <a:cubicBezTo>
                      <a:pt x="5" y="902"/>
                      <a:pt x="5" y="902"/>
                      <a:pt x="4" y="902"/>
                    </a:cubicBezTo>
                    <a:cubicBezTo>
                      <a:pt x="4" y="902"/>
                      <a:pt x="4" y="902"/>
                      <a:pt x="4" y="902"/>
                    </a:cubicBezTo>
                    <a:cubicBezTo>
                      <a:pt x="4" y="902"/>
                      <a:pt x="4" y="902"/>
                      <a:pt x="4" y="902"/>
                    </a:cubicBezTo>
                    <a:cubicBezTo>
                      <a:pt x="3" y="901"/>
                      <a:pt x="3" y="901"/>
                      <a:pt x="3" y="901"/>
                    </a:cubicBezTo>
                    <a:cubicBezTo>
                      <a:pt x="3" y="902"/>
                      <a:pt x="3" y="902"/>
                      <a:pt x="3" y="902"/>
                    </a:cubicBezTo>
                    <a:cubicBezTo>
                      <a:pt x="3" y="902"/>
                      <a:pt x="2" y="902"/>
                      <a:pt x="2" y="902"/>
                    </a:cubicBezTo>
                    <a:cubicBezTo>
                      <a:pt x="2" y="903"/>
                      <a:pt x="2" y="904"/>
                      <a:pt x="3" y="904"/>
                    </a:cubicBezTo>
                    <a:cubicBezTo>
                      <a:pt x="3" y="904"/>
                      <a:pt x="5" y="906"/>
                      <a:pt x="9" y="908"/>
                    </a:cubicBezTo>
                    <a:cubicBezTo>
                      <a:pt x="15" y="911"/>
                      <a:pt x="24" y="917"/>
                      <a:pt x="31" y="921"/>
                    </a:cubicBezTo>
                    <a:cubicBezTo>
                      <a:pt x="35" y="923"/>
                      <a:pt x="38" y="926"/>
                      <a:pt x="40" y="927"/>
                    </a:cubicBezTo>
                    <a:cubicBezTo>
                      <a:pt x="41" y="928"/>
                      <a:pt x="42" y="929"/>
                      <a:pt x="43" y="929"/>
                    </a:cubicBezTo>
                    <a:cubicBezTo>
                      <a:pt x="44" y="930"/>
                      <a:pt x="44" y="930"/>
                      <a:pt x="44" y="930"/>
                    </a:cubicBezTo>
                    <a:cubicBezTo>
                      <a:pt x="44" y="930"/>
                      <a:pt x="44" y="930"/>
                      <a:pt x="44" y="930"/>
                    </a:cubicBezTo>
                    <a:cubicBezTo>
                      <a:pt x="44" y="929"/>
                      <a:pt x="44" y="929"/>
                      <a:pt x="44" y="929"/>
                    </a:cubicBezTo>
                    <a:cubicBezTo>
                      <a:pt x="44" y="930"/>
                      <a:pt x="44" y="930"/>
                      <a:pt x="44" y="930"/>
                    </a:cubicBezTo>
                    <a:cubicBezTo>
                      <a:pt x="44" y="930"/>
                      <a:pt x="44" y="930"/>
                      <a:pt x="44" y="930"/>
                    </a:cubicBezTo>
                    <a:cubicBezTo>
                      <a:pt x="44" y="929"/>
                      <a:pt x="44" y="929"/>
                      <a:pt x="44" y="929"/>
                    </a:cubicBezTo>
                    <a:cubicBezTo>
                      <a:pt x="44" y="930"/>
                      <a:pt x="44" y="930"/>
                      <a:pt x="44" y="930"/>
                    </a:cubicBezTo>
                    <a:cubicBezTo>
                      <a:pt x="45" y="929"/>
                      <a:pt x="45" y="929"/>
                      <a:pt x="45" y="929"/>
                    </a:cubicBezTo>
                    <a:cubicBezTo>
                      <a:pt x="43" y="929"/>
                      <a:pt x="43" y="929"/>
                      <a:pt x="43" y="929"/>
                    </a:cubicBezTo>
                    <a:cubicBezTo>
                      <a:pt x="43" y="929"/>
                      <a:pt x="44" y="929"/>
                      <a:pt x="44" y="930"/>
                    </a:cubicBezTo>
                    <a:cubicBezTo>
                      <a:pt x="45" y="929"/>
                      <a:pt x="45" y="929"/>
                      <a:pt x="45" y="929"/>
                    </a:cubicBezTo>
                    <a:cubicBezTo>
                      <a:pt x="43" y="929"/>
                      <a:pt x="43" y="929"/>
                      <a:pt x="43" y="929"/>
                    </a:cubicBezTo>
                    <a:cubicBezTo>
                      <a:pt x="45" y="929"/>
                      <a:pt x="45" y="929"/>
                      <a:pt x="45" y="929"/>
                    </a:cubicBezTo>
                    <a:cubicBezTo>
                      <a:pt x="44" y="928"/>
                      <a:pt x="44" y="928"/>
                      <a:pt x="44" y="928"/>
                    </a:cubicBezTo>
                    <a:cubicBezTo>
                      <a:pt x="43" y="929"/>
                      <a:pt x="43" y="929"/>
                      <a:pt x="43" y="929"/>
                    </a:cubicBezTo>
                    <a:cubicBezTo>
                      <a:pt x="45" y="929"/>
                      <a:pt x="45" y="929"/>
                      <a:pt x="45" y="929"/>
                    </a:cubicBezTo>
                    <a:cubicBezTo>
                      <a:pt x="44" y="928"/>
                      <a:pt x="44" y="928"/>
                      <a:pt x="44" y="928"/>
                    </a:cubicBezTo>
                    <a:cubicBezTo>
                      <a:pt x="45" y="929"/>
                      <a:pt x="45" y="929"/>
                      <a:pt x="45" y="929"/>
                    </a:cubicBezTo>
                    <a:cubicBezTo>
                      <a:pt x="46" y="928"/>
                      <a:pt x="46" y="928"/>
                      <a:pt x="46" y="928"/>
                    </a:cubicBezTo>
                    <a:cubicBezTo>
                      <a:pt x="46" y="928"/>
                      <a:pt x="36" y="922"/>
                      <a:pt x="25" y="917"/>
                    </a:cubicBezTo>
                    <a:cubicBezTo>
                      <a:pt x="20" y="914"/>
                      <a:pt x="15" y="912"/>
                      <a:pt x="11" y="909"/>
                    </a:cubicBezTo>
                    <a:cubicBezTo>
                      <a:pt x="9" y="908"/>
                      <a:pt x="7" y="908"/>
                      <a:pt x="5" y="907"/>
                    </a:cubicBezTo>
                    <a:cubicBezTo>
                      <a:pt x="5" y="907"/>
                      <a:pt x="4" y="906"/>
                      <a:pt x="4" y="906"/>
                    </a:cubicBezTo>
                    <a:cubicBezTo>
                      <a:pt x="3" y="906"/>
                      <a:pt x="3" y="906"/>
                      <a:pt x="2" y="906"/>
                    </a:cubicBezTo>
                    <a:cubicBezTo>
                      <a:pt x="2" y="906"/>
                      <a:pt x="2" y="906"/>
                      <a:pt x="2" y="906"/>
                    </a:cubicBezTo>
                    <a:cubicBezTo>
                      <a:pt x="1" y="906"/>
                      <a:pt x="1" y="906"/>
                      <a:pt x="1" y="907"/>
                    </a:cubicBezTo>
                    <a:cubicBezTo>
                      <a:pt x="2" y="907"/>
                      <a:pt x="2" y="907"/>
                      <a:pt x="2" y="907"/>
                    </a:cubicBezTo>
                    <a:cubicBezTo>
                      <a:pt x="1" y="907"/>
                      <a:pt x="1" y="907"/>
                      <a:pt x="1" y="907"/>
                    </a:cubicBezTo>
                    <a:cubicBezTo>
                      <a:pt x="1" y="908"/>
                      <a:pt x="1" y="908"/>
                      <a:pt x="1" y="908"/>
                    </a:cubicBezTo>
                    <a:cubicBezTo>
                      <a:pt x="1" y="908"/>
                      <a:pt x="1" y="908"/>
                      <a:pt x="1" y="908"/>
                    </a:cubicBezTo>
                    <a:cubicBezTo>
                      <a:pt x="1" y="909"/>
                      <a:pt x="1" y="909"/>
                      <a:pt x="1" y="909"/>
                    </a:cubicBezTo>
                    <a:cubicBezTo>
                      <a:pt x="2" y="909"/>
                      <a:pt x="3" y="910"/>
                      <a:pt x="4" y="911"/>
                    </a:cubicBezTo>
                    <a:cubicBezTo>
                      <a:pt x="14" y="918"/>
                      <a:pt x="44" y="935"/>
                      <a:pt x="44" y="935"/>
                    </a:cubicBezTo>
                    <a:cubicBezTo>
                      <a:pt x="45" y="934"/>
                      <a:pt x="45" y="934"/>
                      <a:pt x="45" y="934"/>
                    </a:cubicBezTo>
                    <a:cubicBezTo>
                      <a:pt x="45" y="933"/>
                      <a:pt x="45" y="933"/>
                      <a:pt x="45" y="933"/>
                    </a:cubicBezTo>
                    <a:cubicBezTo>
                      <a:pt x="3" y="913"/>
                      <a:pt x="3" y="913"/>
                      <a:pt x="3" y="913"/>
                    </a:cubicBezTo>
                    <a:cubicBezTo>
                      <a:pt x="2" y="913"/>
                      <a:pt x="1" y="913"/>
                      <a:pt x="1" y="914"/>
                    </a:cubicBezTo>
                    <a:cubicBezTo>
                      <a:pt x="0" y="914"/>
                      <a:pt x="1" y="915"/>
                      <a:pt x="1" y="916"/>
                    </a:cubicBezTo>
                    <a:cubicBezTo>
                      <a:pt x="24" y="930"/>
                      <a:pt x="24" y="930"/>
                      <a:pt x="24" y="930"/>
                    </a:cubicBezTo>
                    <a:cubicBezTo>
                      <a:pt x="2" y="920"/>
                      <a:pt x="2" y="920"/>
                      <a:pt x="2" y="920"/>
                    </a:cubicBezTo>
                    <a:cubicBezTo>
                      <a:pt x="2" y="920"/>
                      <a:pt x="1" y="920"/>
                      <a:pt x="1" y="920"/>
                    </a:cubicBezTo>
                    <a:cubicBezTo>
                      <a:pt x="0" y="920"/>
                      <a:pt x="0" y="921"/>
                      <a:pt x="0" y="921"/>
                    </a:cubicBezTo>
                    <a:cubicBezTo>
                      <a:pt x="0" y="922"/>
                      <a:pt x="0" y="922"/>
                      <a:pt x="1" y="922"/>
                    </a:cubicBezTo>
                    <a:cubicBezTo>
                      <a:pt x="1" y="922"/>
                      <a:pt x="1" y="922"/>
                      <a:pt x="1" y="922"/>
                    </a:cubicBezTo>
                    <a:cubicBezTo>
                      <a:pt x="1" y="923"/>
                      <a:pt x="1" y="923"/>
                      <a:pt x="2" y="923"/>
                    </a:cubicBezTo>
                    <a:cubicBezTo>
                      <a:pt x="8" y="927"/>
                      <a:pt x="43" y="949"/>
                      <a:pt x="43" y="949"/>
                    </a:cubicBezTo>
                    <a:cubicBezTo>
                      <a:pt x="44" y="948"/>
                      <a:pt x="44" y="948"/>
                      <a:pt x="44" y="948"/>
                    </a:cubicBezTo>
                    <a:cubicBezTo>
                      <a:pt x="43" y="947"/>
                      <a:pt x="43" y="947"/>
                      <a:pt x="43" y="947"/>
                    </a:cubicBezTo>
                    <a:cubicBezTo>
                      <a:pt x="44" y="948"/>
                      <a:pt x="44" y="948"/>
                      <a:pt x="44" y="948"/>
                    </a:cubicBezTo>
                    <a:cubicBezTo>
                      <a:pt x="43" y="946"/>
                      <a:pt x="43" y="946"/>
                      <a:pt x="43" y="946"/>
                    </a:cubicBezTo>
                    <a:cubicBezTo>
                      <a:pt x="43" y="946"/>
                      <a:pt x="43" y="946"/>
                      <a:pt x="43" y="947"/>
                    </a:cubicBezTo>
                    <a:cubicBezTo>
                      <a:pt x="44" y="948"/>
                      <a:pt x="44" y="948"/>
                      <a:pt x="44" y="948"/>
                    </a:cubicBezTo>
                    <a:cubicBezTo>
                      <a:pt x="43" y="946"/>
                      <a:pt x="43" y="946"/>
                      <a:pt x="43" y="946"/>
                    </a:cubicBezTo>
                    <a:cubicBezTo>
                      <a:pt x="44" y="948"/>
                      <a:pt x="44" y="948"/>
                      <a:pt x="44" y="948"/>
                    </a:cubicBezTo>
                    <a:cubicBezTo>
                      <a:pt x="44" y="946"/>
                      <a:pt x="44" y="946"/>
                      <a:pt x="44" y="946"/>
                    </a:cubicBezTo>
                    <a:cubicBezTo>
                      <a:pt x="43" y="946"/>
                      <a:pt x="43" y="946"/>
                      <a:pt x="43" y="946"/>
                    </a:cubicBezTo>
                    <a:cubicBezTo>
                      <a:pt x="44" y="948"/>
                      <a:pt x="44" y="948"/>
                      <a:pt x="44" y="948"/>
                    </a:cubicBezTo>
                    <a:cubicBezTo>
                      <a:pt x="44" y="946"/>
                      <a:pt x="44" y="946"/>
                      <a:pt x="44" y="946"/>
                    </a:cubicBezTo>
                    <a:cubicBezTo>
                      <a:pt x="44" y="947"/>
                      <a:pt x="44" y="947"/>
                      <a:pt x="44" y="947"/>
                    </a:cubicBezTo>
                    <a:cubicBezTo>
                      <a:pt x="44" y="946"/>
                      <a:pt x="44" y="946"/>
                      <a:pt x="44" y="946"/>
                    </a:cubicBezTo>
                    <a:cubicBezTo>
                      <a:pt x="44" y="946"/>
                      <a:pt x="44" y="946"/>
                      <a:pt x="44" y="946"/>
                    </a:cubicBezTo>
                    <a:cubicBezTo>
                      <a:pt x="44" y="947"/>
                      <a:pt x="44" y="947"/>
                      <a:pt x="44" y="947"/>
                    </a:cubicBezTo>
                    <a:cubicBezTo>
                      <a:pt x="44" y="946"/>
                      <a:pt x="44" y="946"/>
                      <a:pt x="44" y="946"/>
                    </a:cubicBezTo>
                    <a:cubicBezTo>
                      <a:pt x="44" y="946"/>
                      <a:pt x="44" y="946"/>
                      <a:pt x="44" y="946"/>
                    </a:cubicBezTo>
                    <a:cubicBezTo>
                      <a:pt x="44" y="946"/>
                      <a:pt x="43" y="946"/>
                      <a:pt x="41" y="945"/>
                    </a:cubicBezTo>
                    <a:cubicBezTo>
                      <a:pt x="37" y="943"/>
                      <a:pt x="27" y="939"/>
                      <a:pt x="19" y="935"/>
                    </a:cubicBezTo>
                    <a:cubicBezTo>
                      <a:pt x="10" y="931"/>
                      <a:pt x="3" y="927"/>
                      <a:pt x="3" y="927"/>
                    </a:cubicBezTo>
                    <a:cubicBezTo>
                      <a:pt x="2" y="927"/>
                      <a:pt x="1" y="927"/>
                      <a:pt x="1" y="928"/>
                    </a:cubicBezTo>
                    <a:cubicBezTo>
                      <a:pt x="1" y="929"/>
                      <a:pt x="1" y="929"/>
                      <a:pt x="1" y="929"/>
                    </a:cubicBezTo>
                    <a:cubicBezTo>
                      <a:pt x="1" y="929"/>
                      <a:pt x="1" y="929"/>
                      <a:pt x="1" y="929"/>
                    </a:cubicBezTo>
                    <a:cubicBezTo>
                      <a:pt x="2" y="930"/>
                      <a:pt x="2" y="930"/>
                      <a:pt x="2" y="930"/>
                    </a:cubicBezTo>
                    <a:cubicBezTo>
                      <a:pt x="2" y="930"/>
                      <a:pt x="3" y="931"/>
                      <a:pt x="4" y="932"/>
                    </a:cubicBezTo>
                    <a:cubicBezTo>
                      <a:pt x="14" y="939"/>
                      <a:pt x="43" y="956"/>
                      <a:pt x="43" y="956"/>
                    </a:cubicBezTo>
                    <a:cubicBezTo>
                      <a:pt x="44" y="955"/>
                      <a:pt x="44" y="955"/>
                      <a:pt x="44" y="955"/>
                    </a:cubicBezTo>
                    <a:cubicBezTo>
                      <a:pt x="45" y="953"/>
                      <a:pt x="45" y="953"/>
                      <a:pt x="45" y="953"/>
                    </a:cubicBezTo>
                    <a:cubicBezTo>
                      <a:pt x="3" y="932"/>
                      <a:pt x="3" y="932"/>
                      <a:pt x="3" y="932"/>
                    </a:cubicBezTo>
                    <a:cubicBezTo>
                      <a:pt x="3" y="932"/>
                      <a:pt x="2" y="932"/>
                      <a:pt x="1" y="933"/>
                    </a:cubicBezTo>
                    <a:cubicBezTo>
                      <a:pt x="1" y="934"/>
                      <a:pt x="1" y="934"/>
                      <a:pt x="2" y="935"/>
                    </a:cubicBezTo>
                    <a:cubicBezTo>
                      <a:pt x="2" y="935"/>
                      <a:pt x="5" y="936"/>
                      <a:pt x="8" y="939"/>
                    </a:cubicBezTo>
                    <a:cubicBezTo>
                      <a:pt x="14" y="942"/>
                      <a:pt x="23" y="947"/>
                      <a:pt x="30" y="952"/>
                    </a:cubicBezTo>
                    <a:cubicBezTo>
                      <a:pt x="33" y="954"/>
                      <a:pt x="36" y="956"/>
                      <a:pt x="39" y="957"/>
                    </a:cubicBezTo>
                    <a:cubicBezTo>
                      <a:pt x="40" y="958"/>
                      <a:pt x="41" y="959"/>
                      <a:pt x="41" y="959"/>
                    </a:cubicBezTo>
                    <a:cubicBezTo>
                      <a:pt x="42" y="960"/>
                      <a:pt x="42" y="960"/>
                      <a:pt x="42" y="960"/>
                    </a:cubicBezTo>
                    <a:cubicBezTo>
                      <a:pt x="42" y="960"/>
                      <a:pt x="42" y="960"/>
                      <a:pt x="42" y="960"/>
                    </a:cubicBezTo>
                    <a:cubicBezTo>
                      <a:pt x="42" y="960"/>
                      <a:pt x="42" y="960"/>
                      <a:pt x="42" y="960"/>
                    </a:cubicBezTo>
                    <a:cubicBezTo>
                      <a:pt x="43" y="959"/>
                      <a:pt x="43" y="959"/>
                      <a:pt x="43" y="959"/>
                    </a:cubicBezTo>
                    <a:cubicBezTo>
                      <a:pt x="42" y="960"/>
                      <a:pt x="42" y="960"/>
                      <a:pt x="42" y="960"/>
                    </a:cubicBezTo>
                    <a:cubicBezTo>
                      <a:pt x="42" y="960"/>
                      <a:pt x="42" y="960"/>
                      <a:pt x="42" y="960"/>
                    </a:cubicBezTo>
                    <a:cubicBezTo>
                      <a:pt x="43" y="959"/>
                      <a:pt x="43" y="959"/>
                      <a:pt x="43" y="959"/>
                    </a:cubicBezTo>
                    <a:cubicBezTo>
                      <a:pt x="42" y="960"/>
                      <a:pt x="42" y="960"/>
                      <a:pt x="42" y="960"/>
                    </a:cubicBezTo>
                    <a:cubicBezTo>
                      <a:pt x="43" y="959"/>
                      <a:pt x="43" y="959"/>
                      <a:pt x="43" y="959"/>
                    </a:cubicBezTo>
                    <a:cubicBezTo>
                      <a:pt x="42" y="959"/>
                      <a:pt x="42" y="959"/>
                      <a:pt x="42" y="959"/>
                    </a:cubicBezTo>
                    <a:cubicBezTo>
                      <a:pt x="42" y="959"/>
                      <a:pt x="42" y="960"/>
                      <a:pt x="42" y="960"/>
                    </a:cubicBezTo>
                    <a:cubicBezTo>
                      <a:pt x="43" y="959"/>
                      <a:pt x="43" y="959"/>
                      <a:pt x="43" y="959"/>
                    </a:cubicBezTo>
                    <a:cubicBezTo>
                      <a:pt x="42" y="959"/>
                      <a:pt x="42" y="959"/>
                      <a:pt x="42" y="959"/>
                    </a:cubicBezTo>
                    <a:cubicBezTo>
                      <a:pt x="43" y="959"/>
                      <a:pt x="43" y="959"/>
                      <a:pt x="43" y="959"/>
                    </a:cubicBezTo>
                    <a:cubicBezTo>
                      <a:pt x="42" y="958"/>
                      <a:pt x="42" y="958"/>
                      <a:pt x="42" y="958"/>
                    </a:cubicBezTo>
                    <a:cubicBezTo>
                      <a:pt x="42" y="959"/>
                      <a:pt x="42" y="959"/>
                      <a:pt x="42" y="959"/>
                    </a:cubicBezTo>
                    <a:cubicBezTo>
                      <a:pt x="43" y="959"/>
                      <a:pt x="43" y="959"/>
                      <a:pt x="43" y="959"/>
                    </a:cubicBezTo>
                    <a:cubicBezTo>
                      <a:pt x="42" y="958"/>
                      <a:pt x="42" y="958"/>
                      <a:pt x="42" y="958"/>
                    </a:cubicBezTo>
                    <a:cubicBezTo>
                      <a:pt x="43" y="959"/>
                      <a:pt x="43" y="959"/>
                      <a:pt x="43" y="959"/>
                    </a:cubicBezTo>
                    <a:cubicBezTo>
                      <a:pt x="44" y="957"/>
                      <a:pt x="44" y="957"/>
                      <a:pt x="44" y="957"/>
                    </a:cubicBezTo>
                    <a:cubicBezTo>
                      <a:pt x="3" y="938"/>
                      <a:pt x="3" y="938"/>
                      <a:pt x="3" y="938"/>
                    </a:cubicBezTo>
                    <a:cubicBezTo>
                      <a:pt x="2" y="938"/>
                      <a:pt x="1" y="938"/>
                      <a:pt x="1" y="939"/>
                    </a:cubicBezTo>
                    <a:cubicBezTo>
                      <a:pt x="0" y="940"/>
                      <a:pt x="1" y="941"/>
                      <a:pt x="1" y="941"/>
                    </a:cubicBezTo>
                    <a:cubicBezTo>
                      <a:pt x="18" y="951"/>
                      <a:pt x="18" y="951"/>
                      <a:pt x="18" y="951"/>
                    </a:cubicBezTo>
                    <a:cubicBezTo>
                      <a:pt x="4" y="944"/>
                      <a:pt x="4" y="944"/>
                      <a:pt x="4" y="944"/>
                    </a:cubicBezTo>
                    <a:cubicBezTo>
                      <a:pt x="3" y="944"/>
                      <a:pt x="3" y="944"/>
                      <a:pt x="2" y="945"/>
                    </a:cubicBezTo>
                    <a:cubicBezTo>
                      <a:pt x="2" y="946"/>
                      <a:pt x="2" y="946"/>
                      <a:pt x="2" y="946"/>
                    </a:cubicBezTo>
                    <a:cubicBezTo>
                      <a:pt x="2" y="947"/>
                      <a:pt x="2" y="947"/>
                      <a:pt x="2" y="947"/>
                    </a:cubicBezTo>
                    <a:cubicBezTo>
                      <a:pt x="3" y="947"/>
                      <a:pt x="3" y="948"/>
                      <a:pt x="3" y="948"/>
                    </a:cubicBezTo>
                    <a:cubicBezTo>
                      <a:pt x="5" y="949"/>
                      <a:pt x="8" y="952"/>
                      <a:pt x="13" y="954"/>
                    </a:cubicBezTo>
                    <a:cubicBezTo>
                      <a:pt x="25" y="962"/>
                      <a:pt x="44" y="973"/>
                      <a:pt x="44" y="973"/>
                    </a:cubicBezTo>
                    <a:cubicBezTo>
                      <a:pt x="44" y="971"/>
                      <a:pt x="44" y="971"/>
                      <a:pt x="44" y="971"/>
                    </a:cubicBezTo>
                    <a:cubicBezTo>
                      <a:pt x="43" y="970"/>
                      <a:pt x="43" y="970"/>
                      <a:pt x="43" y="970"/>
                    </a:cubicBezTo>
                    <a:cubicBezTo>
                      <a:pt x="44" y="971"/>
                      <a:pt x="44" y="971"/>
                      <a:pt x="44" y="971"/>
                    </a:cubicBezTo>
                    <a:cubicBezTo>
                      <a:pt x="44" y="970"/>
                      <a:pt x="44" y="970"/>
                      <a:pt x="44" y="970"/>
                    </a:cubicBezTo>
                    <a:cubicBezTo>
                      <a:pt x="43" y="970"/>
                      <a:pt x="43" y="970"/>
                      <a:pt x="43" y="970"/>
                    </a:cubicBezTo>
                    <a:cubicBezTo>
                      <a:pt x="44" y="971"/>
                      <a:pt x="44" y="971"/>
                      <a:pt x="44" y="971"/>
                    </a:cubicBezTo>
                    <a:cubicBezTo>
                      <a:pt x="44" y="970"/>
                      <a:pt x="44" y="970"/>
                      <a:pt x="44" y="970"/>
                    </a:cubicBezTo>
                    <a:cubicBezTo>
                      <a:pt x="44" y="971"/>
                      <a:pt x="44" y="971"/>
                      <a:pt x="44" y="971"/>
                    </a:cubicBezTo>
                    <a:cubicBezTo>
                      <a:pt x="44" y="970"/>
                      <a:pt x="44" y="970"/>
                      <a:pt x="44" y="970"/>
                    </a:cubicBezTo>
                    <a:cubicBezTo>
                      <a:pt x="44" y="970"/>
                      <a:pt x="44" y="970"/>
                      <a:pt x="44" y="970"/>
                    </a:cubicBezTo>
                    <a:cubicBezTo>
                      <a:pt x="44" y="971"/>
                      <a:pt x="44" y="971"/>
                      <a:pt x="44" y="971"/>
                    </a:cubicBezTo>
                    <a:cubicBezTo>
                      <a:pt x="44" y="970"/>
                      <a:pt x="44" y="970"/>
                      <a:pt x="44" y="970"/>
                    </a:cubicBezTo>
                    <a:cubicBezTo>
                      <a:pt x="44" y="971"/>
                      <a:pt x="44" y="971"/>
                      <a:pt x="44" y="971"/>
                    </a:cubicBezTo>
                    <a:cubicBezTo>
                      <a:pt x="45" y="970"/>
                      <a:pt x="45" y="970"/>
                      <a:pt x="45" y="970"/>
                    </a:cubicBezTo>
                    <a:cubicBezTo>
                      <a:pt x="44" y="970"/>
                      <a:pt x="44" y="970"/>
                      <a:pt x="44" y="970"/>
                    </a:cubicBezTo>
                    <a:cubicBezTo>
                      <a:pt x="44" y="971"/>
                      <a:pt x="44" y="971"/>
                      <a:pt x="44" y="971"/>
                    </a:cubicBezTo>
                    <a:cubicBezTo>
                      <a:pt x="45" y="970"/>
                      <a:pt x="45" y="970"/>
                      <a:pt x="45" y="970"/>
                    </a:cubicBezTo>
                    <a:cubicBezTo>
                      <a:pt x="45" y="971"/>
                      <a:pt x="45" y="971"/>
                      <a:pt x="45" y="971"/>
                    </a:cubicBezTo>
                    <a:cubicBezTo>
                      <a:pt x="45" y="970"/>
                      <a:pt x="45" y="970"/>
                      <a:pt x="45" y="970"/>
                    </a:cubicBezTo>
                    <a:cubicBezTo>
                      <a:pt x="45" y="970"/>
                      <a:pt x="45" y="970"/>
                      <a:pt x="45" y="970"/>
                    </a:cubicBezTo>
                    <a:cubicBezTo>
                      <a:pt x="45" y="971"/>
                      <a:pt x="45" y="971"/>
                      <a:pt x="45" y="971"/>
                    </a:cubicBezTo>
                    <a:cubicBezTo>
                      <a:pt x="45" y="970"/>
                      <a:pt x="45" y="970"/>
                      <a:pt x="45" y="970"/>
                    </a:cubicBezTo>
                    <a:cubicBezTo>
                      <a:pt x="45" y="970"/>
                      <a:pt x="44" y="970"/>
                      <a:pt x="43" y="969"/>
                    </a:cubicBezTo>
                    <a:cubicBezTo>
                      <a:pt x="38" y="967"/>
                      <a:pt x="29" y="962"/>
                      <a:pt x="21" y="958"/>
                    </a:cubicBezTo>
                    <a:cubicBezTo>
                      <a:pt x="16" y="956"/>
                      <a:pt x="12" y="954"/>
                      <a:pt x="9" y="953"/>
                    </a:cubicBezTo>
                    <a:cubicBezTo>
                      <a:pt x="8" y="952"/>
                      <a:pt x="7" y="952"/>
                      <a:pt x="6" y="951"/>
                    </a:cubicBezTo>
                    <a:cubicBezTo>
                      <a:pt x="5" y="951"/>
                      <a:pt x="5" y="951"/>
                      <a:pt x="4" y="951"/>
                    </a:cubicBezTo>
                    <a:cubicBezTo>
                      <a:pt x="4" y="950"/>
                      <a:pt x="4" y="950"/>
                      <a:pt x="4" y="950"/>
                    </a:cubicBezTo>
                    <a:cubicBezTo>
                      <a:pt x="3" y="950"/>
                      <a:pt x="3" y="950"/>
                      <a:pt x="3" y="950"/>
                    </a:cubicBezTo>
                    <a:cubicBezTo>
                      <a:pt x="3" y="950"/>
                      <a:pt x="3" y="950"/>
                      <a:pt x="3" y="950"/>
                    </a:cubicBezTo>
                    <a:cubicBezTo>
                      <a:pt x="3" y="951"/>
                      <a:pt x="2" y="951"/>
                      <a:pt x="2" y="951"/>
                    </a:cubicBezTo>
                    <a:cubicBezTo>
                      <a:pt x="2" y="952"/>
                      <a:pt x="2" y="953"/>
                      <a:pt x="2" y="953"/>
                    </a:cubicBezTo>
                    <a:cubicBezTo>
                      <a:pt x="45" y="980"/>
                      <a:pt x="45" y="980"/>
                      <a:pt x="45" y="980"/>
                    </a:cubicBezTo>
                    <a:cubicBezTo>
                      <a:pt x="45" y="978"/>
                      <a:pt x="45" y="978"/>
                      <a:pt x="45" y="978"/>
                    </a:cubicBezTo>
                    <a:cubicBezTo>
                      <a:pt x="44" y="977"/>
                      <a:pt x="44" y="977"/>
                      <a:pt x="44" y="977"/>
                    </a:cubicBezTo>
                    <a:cubicBezTo>
                      <a:pt x="45" y="978"/>
                      <a:pt x="45" y="978"/>
                      <a:pt x="45" y="978"/>
                    </a:cubicBezTo>
                    <a:cubicBezTo>
                      <a:pt x="45" y="977"/>
                      <a:pt x="45" y="977"/>
                      <a:pt x="45" y="977"/>
                    </a:cubicBezTo>
                    <a:cubicBezTo>
                      <a:pt x="44" y="977"/>
                      <a:pt x="44" y="977"/>
                      <a:pt x="44" y="977"/>
                    </a:cubicBezTo>
                    <a:cubicBezTo>
                      <a:pt x="45" y="978"/>
                      <a:pt x="45" y="978"/>
                      <a:pt x="45" y="978"/>
                    </a:cubicBezTo>
                    <a:cubicBezTo>
                      <a:pt x="45" y="977"/>
                      <a:pt x="45" y="977"/>
                      <a:pt x="45" y="977"/>
                    </a:cubicBezTo>
                    <a:cubicBezTo>
                      <a:pt x="45" y="978"/>
                      <a:pt x="45" y="978"/>
                      <a:pt x="45" y="978"/>
                    </a:cubicBezTo>
                    <a:cubicBezTo>
                      <a:pt x="45" y="977"/>
                      <a:pt x="45" y="977"/>
                      <a:pt x="45" y="977"/>
                    </a:cubicBezTo>
                    <a:cubicBezTo>
                      <a:pt x="45" y="977"/>
                      <a:pt x="45" y="977"/>
                      <a:pt x="45" y="977"/>
                    </a:cubicBezTo>
                    <a:cubicBezTo>
                      <a:pt x="45" y="978"/>
                      <a:pt x="45" y="978"/>
                      <a:pt x="45" y="978"/>
                    </a:cubicBezTo>
                    <a:cubicBezTo>
                      <a:pt x="45" y="977"/>
                      <a:pt x="45" y="977"/>
                      <a:pt x="45" y="977"/>
                    </a:cubicBezTo>
                    <a:cubicBezTo>
                      <a:pt x="45" y="978"/>
                      <a:pt x="45" y="978"/>
                      <a:pt x="45" y="978"/>
                    </a:cubicBezTo>
                    <a:cubicBezTo>
                      <a:pt x="46" y="977"/>
                      <a:pt x="46" y="977"/>
                      <a:pt x="46" y="977"/>
                    </a:cubicBezTo>
                    <a:cubicBezTo>
                      <a:pt x="45" y="977"/>
                      <a:pt x="45" y="977"/>
                      <a:pt x="45" y="977"/>
                    </a:cubicBezTo>
                    <a:cubicBezTo>
                      <a:pt x="45" y="978"/>
                      <a:pt x="45" y="978"/>
                      <a:pt x="45" y="978"/>
                    </a:cubicBezTo>
                    <a:cubicBezTo>
                      <a:pt x="46" y="977"/>
                      <a:pt x="46" y="977"/>
                      <a:pt x="46" y="977"/>
                    </a:cubicBezTo>
                    <a:cubicBezTo>
                      <a:pt x="45" y="977"/>
                      <a:pt x="44" y="976"/>
                      <a:pt x="43" y="976"/>
                    </a:cubicBezTo>
                    <a:cubicBezTo>
                      <a:pt x="38" y="974"/>
                      <a:pt x="28" y="968"/>
                      <a:pt x="19" y="964"/>
                    </a:cubicBezTo>
                    <a:cubicBezTo>
                      <a:pt x="15" y="961"/>
                      <a:pt x="11" y="959"/>
                      <a:pt x="8" y="958"/>
                    </a:cubicBezTo>
                    <a:cubicBezTo>
                      <a:pt x="6" y="957"/>
                      <a:pt x="5" y="956"/>
                      <a:pt x="4" y="956"/>
                    </a:cubicBezTo>
                    <a:cubicBezTo>
                      <a:pt x="4" y="956"/>
                      <a:pt x="3" y="955"/>
                      <a:pt x="3" y="955"/>
                    </a:cubicBezTo>
                    <a:cubicBezTo>
                      <a:pt x="2" y="955"/>
                      <a:pt x="2" y="955"/>
                      <a:pt x="2" y="955"/>
                    </a:cubicBezTo>
                    <a:cubicBezTo>
                      <a:pt x="2" y="955"/>
                      <a:pt x="2" y="955"/>
                      <a:pt x="2" y="955"/>
                    </a:cubicBezTo>
                    <a:cubicBezTo>
                      <a:pt x="1" y="955"/>
                      <a:pt x="1" y="955"/>
                      <a:pt x="1" y="955"/>
                    </a:cubicBezTo>
                    <a:cubicBezTo>
                      <a:pt x="1" y="955"/>
                      <a:pt x="1" y="955"/>
                      <a:pt x="0" y="956"/>
                    </a:cubicBezTo>
                    <a:cubicBezTo>
                      <a:pt x="0" y="956"/>
                      <a:pt x="0" y="956"/>
                      <a:pt x="0" y="956"/>
                    </a:cubicBezTo>
                    <a:cubicBezTo>
                      <a:pt x="0" y="957"/>
                      <a:pt x="0" y="957"/>
                      <a:pt x="1" y="957"/>
                    </a:cubicBezTo>
                    <a:cubicBezTo>
                      <a:pt x="1" y="958"/>
                      <a:pt x="1" y="958"/>
                      <a:pt x="1" y="958"/>
                    </a:cubicBezTo>
                    <a:cubicBezTo>
                      <a:pt x="1" y="958"/>
                      <a:pt x="1" y="958"/>
                      <a:pt x="2" y="958"/>
                    </a:cubicBezTo>
                    <a:cubicBezTo>
                      <a:pt x="5" y="960"/>
                      <a:pt x="15" y="966"/>
                      <a:pt x="25" y="972"/>
                    </a:cubicBezTo>
                    <a:cubicBezTo>
                      <a:pt x="29" y="975"/>
                      <a:pt x="34" y="978"/>
                      <a:pt x="37" y="980"/>
                    </a:cubicBezTo>
                    <a:cubicBezTo>
                      <a:pt x="39" y="981"/>
                      <a:pt x="40" y="982"/>
                      <a:pt x="41" y="983"/>
                    </a:cubicBezTo>
                    <a:cubicBezTo>
                      <a:pt x="42" y="983"/>
                      <a:pt x="42" y="983"/>
                      <a:pt x="42" y="983"/>
                    </a:cubicBezTo>
                    <a:cubicBezTo>
                      <a:pt x="43" y="984"/>
                      <a:pt x="43" y="984"/>
                      <a:pt x="43" y="984"/>
                    </a:cubicBezTo>
                    <a:cubicBezTo>
                      <a:pt x="43" y="983"/>
                      <a:pt x="43" y="983"/>
                      <a:pt x="43" y="983"/>
                    </a:cubicBezTo>
                    <a:cubicBezTo>
                      <a:pt x="43" y="984"/>
                      <a:pt x="43" y="984"/>
                      <a:pt x="43" y="984"/>
                    </a:cubicBezTo>
                    <a:cubicBezTo>
                      <a:pt x="43" y="984"/>
                      <a:pt x="43" y="984"/>
                      <a:pt x="43" y="984"/>
                    </a:cubicBezTo>
                    <a:cubicBezTo>
                      <a:pt x="43" y="983"/>
                      <a:pt x="43" y="983"/>
                      <a:pt x="43" y="983"/>
                    </a:cubicBezTo>
                    <a:cubicBezTo>
                      <a:pt x="43" y="984"/>
                      <a:pt x="43" y="984"/>
                      <a:pt x="43" y="984"/>
                    </a:cubicBezTo>
                    <a:cubicBezTo>
                      <a:pt x="43" y="983"/>
                      <a:pt x="43" y="983"/>
                      <a:pt x="43" y="983"/>
                    </a:cubicBezTo>
                    <a:cubicBezTo>
                      <a:pt x="42" y="983"/>
                      <a:pt x="42" y="983"/>
                      <a:pt x="42" y="983"/>
                    </a:cubicBezTo>
                    <a:cubicBezTo>
                      <a:pt x="43" y="984"/>
                      <a:pt x="43" y="984"/>
                      <a:pt x="43" y="984"/>
                    </a:cubicBezTo>
                    <a:cubicBezTo>
                      <a:pt x="43" y="983"/>
                      <a:pt x="43" y="983"/>
                      <a:pt x="43" y="983"/>
                    </a:cubicBezTo>
                    <a:cubicBezTo>
                      <a:pt x="42" y="983"/>
                      <a:pt x="42" y="983"/>
                      <a:pt x="42" y="983"/>
                    </a:cubicBezTo>
                    <a:cubicBezTo>
                      <a:pt x="44" y="983"/>
                      <a:pt x="44" y="983"/>
                      <a:pt x="44" y="983"/>
                    </a:cubicBezTo>
                    <a:cubicBezTo>
                      <a:pt x="42" y="983"/>
                      <a:pt x="42" y="983"/>
                      <a:pt x="42" y="983"/>
                    </a:cubicBezTo>
                    <a:cubicBezTo>
                      <a:pt x="42" y="983"/>
                      <a:pt x="42" y="983"/>
                      <a:pt x="42" y="983"/>
                    </a:cubicBezTo>
                    <a:cubicBezTo>
                      <a:pt x="44" y="983"/>
                      <a:pt x="44" y="983"/>
                      <a:pt x="44" y="983"/>
                    </a:cubicBezTo>
                    <a:cubicBezTo>
                      <a:pt x="42" y="983"/>
                      <a:pt x="42" y="983"/>
                      <a:pt x="42" y="983"/>
                    </a:cubicBezTo>
                    <a:cubicBezTo>
                      <a:pt x="44" y="983"/>
                      <a:pt x="44" y="983"/>
                      <a:pt x="44" y="983"/>
                    </a:cubicBezTo>
                    <a:cubicBezTo>
                      <a:pt x="44" y="981"/>
                      <a:pt x="44" y="981"/>
                      <a:pt x="44" y="981"/>
                    </a:cubicBezTo>
                    <a:cubicBezTo>
                      <a:pt x="3" y="962"/>
                      <a:pt x="3" y="962"/>
                      <a:pt x="3" y="962"/>
                    </a:cubicBezTo>
                    <a:cubicBezTo>
                      <a:pt x="2" y="961"/>
                      <a:pt x="2" y="962"/>
                      <a:pt x="1" y="962"/>
                    </a:cubicBezTo>
                    <a:cubicBezTo>
                      <a:pt x="1" y="963"/>
                      <a:pt x="1" y="964"/>
                      <a:pt x="2" y="964"/>
                    </a:cubicBezTo>
                    <a:cubicBezTo>
                      <a:pt x="2" y="964"/>
                      <a:pt x="4" y="966"/>
                      <a:pt x="8" y="968"/>
                    </a:cubicBezTo>
                    <a:cubicBezTo>
                      <a:pt x="14" y="972"/>
                      <a:pt x="23" y="977"/>
                      <a:pt x="30" y="981"/>
                    </a:cubicBezTo>
                    <a:cubicBezTo>
                      <a:pt x="33" y="983"/>
                      <a:pt x="37" y="985"/>
                      <a:pt x="39" y="987"/>
                    </a:cubicBezTo>
                    <a:cubicBezTo>
                      <a:pt x="40" y="988"/>
                      <a:pt x="41" y="988"/>
                      <a:pt x="42" y="989"/>
                    </a:cubicBezTo>
                    <a:cubicBezTo>
                      <a:pt x="42" y="989"/>
                      <a:pt x="42" y="989"/>
                      <a:pt x="42" y="989"/>
                    </a:cubicBezTo>
                    <a:cubicBezTo>
                      <a:pt x="42" y="989"/>
                      <a:pt x="42" y="989"/>
                      <a:pt x="42" y="989"/>
                    </a:cubicBezTo>
                    <a:cubicBezTo>
                      <a:pt x="43" y="989"/>
                      <a:pt x="43" y="989"/>
                      <a:pt x="43" y="989"/>
                    </a:cubicBezTo>
                    <a:cubicBezTo>
                      <a:pt x="42" y="989"/>
                      <a:pt x="42" y="989"/>
                      <a:pt x="42" y="989"/>
                    </a:cubicBezTo>
                    <a:cubicBezTo>
                      <a:pt x="42" y="989"/>
                      <a:pt x="42" y="989"/>
                      <a:pt x="42" y="989"/>
                    </a:cubicBezTo>
                    <a:cubicBezTo>
                      <a:pt x="43" y="989"/>
                      <a:pt x="43" y="989"/>
                      <a:pt x="43" y="989"/>
                    </a:cubicBezTo>
                    <a:cubicBezTo>
                      <a:pt x="42" y="989"/>
                      <a:pt x="42" y="989"/>
                      <a:pt x="42" y="989"/>
                    </a:cubicBezTo>
                    <a:cubicBezTo>
                      <a:pt x="43" y="989"/>
                      <a:pt x="43" y="989"/>
                      <a:pt x="43" y="989"/>
                    </a:cubicBezTo>
                    <a:cubicBezTo>
                      <a:pt x="42" y="989"/>
                      <a:pt x="42" y="989"/>
                      <a:pt x="42" y="989"/>
                    </a:cubicBezTo>
                    <a:cubicBezTo>
                      <a:pt x="42" y="989"/>
                      <a:pt x="42" y="989"/>
                      <a:pt x="42" y="989"/>
                    </a:cubicBezTo>
                    <a:cubicBezTo>
                      <a:pt x="43" y="989"/>
                      <a:pt x="43" y="989"/>
                      <a:pt x="43" y="989"/>
                    </a:cubicBezTo>
                    <a:cubicBezTo>
                      <a:pt x="42" y="989"/>
                      <a:pt x="42" y="989"/>
                      <a:pt x="42" y="989"/>
                    </a:cubicBezTo>
                    <a:cubicBezTo>
                      <a:pt x="44" y="989"/>
                      <a:pt x="44" y="989"/>
                      <a:pt x="44" y="989"/>
                    </a:cubicBezTo>
                    <a:cubicBezTo>
                      <a:pt x="42" y="988"/>
                      <a:pt x="42" y="988"/>
                      <a:pt x="42" y="988"/>
                    </a:cubicBezTo>
                    <a:cubicBezTo>
                      <a:pt x="42" y="989"/>
                      <a:pt x="42" y="989"/>
                      <a:pt x="42" y="989"/>
                    </a:cubicBezTo>
                    <a:cubicBezTo>
                      <a:pt x="44" y="989"/>
                      <a:pt x="44" y="989"/>
                      <a:pt x="44" y="989"/>
                    </a:cubicBezTo>
                    <a:cubicBezTo>
                      <a:pt x="42" y="988"/>
                      <a:pt x="42" y="988"/>
                      <a:pt x="42" y="988"/>
                    </a:cubicBezTo>
                    <a:cubicBezTo>
                      <a:pt x="44" y="989"/>
                      <a:pt x="44" y="989"/>
                      <a:pt x="44" y="989"/>
                    </a:cubicBezTo>
                    <a:cubicBezTo>
                      <a:pt x="44" y="987"/>
                      <a:pt x="44" y="987"/>
                      <a:pt x="44" y="987"/>
                    </a:cubicBezTo>
                    <a:cubicBezTo>
                      <a:pt x="4" y="969"/>
                      <a:pt x="4" y="969"/>
                      <a:pt x="4" y="969"/>
                    </a:cubicBezTo>
                    <a:cubicBezTo>
                      <a:pt x="4" y="968"/>
                      <a:pt x="3" y="969"/>
                      <a:pt x="2" y="969"/>
                    </a:cubicBezTo>
                    <a:cubicBezTo>
                      <a:pt x="2" y="970"/>
                      <a:pt x="2" y="971"/>
                      <a:pt x="3" y="971"/>
                    </a:cubicBezTo>
                    <a:cubicBezTo>
                      <a:pt x="25" y="985"/>
                      <a:pt x="25" y="985"/>
                      <a:pt x="25" y="985"/>
                    </a:cubicBezTo>
                    <a:cubicBezTo>
                      <a:pt x="2" y="975"/>
                      <a:pt x="2" y="975"/>
                      <a:pt x="2" y="975"/>
                    </a:cubicBezTo>
                    <a:cubicBezTo>
                      <a:pt x="1" y="975"/>
                      <a:pt x="1" y="975"/>
                      <a:pt x="0" y="976"/>
                    </a:cubicBezTo>
                    <a:cubicBezTo>
                      <a:pt x="0" y="976"/>
                      <a:pt x="0" y="977"/>
                      <a:pt x="1" y="978"/>
                    </a:cubicBezTo>
                    <a:cubicBezTo>
                      <a:pt x="1" y="978"/>
                      <a:pt x="4" y="979"/>
                      <a:pt x="8" y="982"/>
                    </a:cubicBezTo>
                    <a:cubicBezTo>
                      <a:pt x="14" y="985"/>
                      <a:pt x="23" y="991"/>
                      <a:pt x="31" y="996"/>
                    </a:cubicBezTo>
                    <a:cubicBezTo>
                      <a:pt x="34" y="998"/>
                      <a:pt x="38" y="1000"/>
                      <a:pt x="40" y="1002"/>
                    </a:cubicBezTo>
                    <a:cubicBezTo>
                      <a:pt x="42" y="1003"/>
                      <a:pt x="43" y="1003"/>
                      <a:pt x="43" y="1004"/>
                    </a:cubicBezTo>
                    <a:cubicBezTo>
                      <a:pt x="44" y="1004"/>
                      <a:pt x="44" y="1004"/>
                      <a:pt x="44" y="1004"/>
                    </a:cubicBezTo>
                    <a:cubicBezTo>
                      <a:pt x="44" y="1004"/>
                      <a:pt x="44" y="1004"/>
                      <a:pt x="44" y="1004"/>
                    </a:cubicBezTo>
                    <a:cubicBezTo>
                      <a:pt x="44" y="1004"/>
                      <a:pt x="44" y="1004"/>
                      <a:pt x="44" y="1004"/>
                    </a:cubicBezTo>
                    <a:cubicBezTo>
                      <a:pt x="44" y="1004"/>
                      <a:pt x="44" y="1004"/>
                      <a:pt x="44" y="1004"/>
                    </a:cubicBezTo>
                    <a:cubicBezTo>
                      <a:pt x="44" y="1004"/>
                      <a:pt x="44" y="1004"/>
                      <a:pt x="44" y="1004"/>
                    </a:cubicBezTo>
                    <a:cubicBezTo>
                      <a:pt x="44" y="1004"/>
                      <a:pt x="44" y="1004"/>
                      <a:pt x="44" y="1004"/>
                    </a:cubicBezTo>
                    <a:cubicBezTo>
                      <a:pt x="44" y="1004"/>
                      <a:pt x="44" y="1004"/>
                      <a:pt x="44" y="1004"/>
                    </a:cubicBezTo>
                    <a:cubicBezTo>
                      <a:pt x="45" y="1004"/>
                      <a:pt x="45" y="1004"/>
                      <a:pt x="45" y="1004"/>
                    </a:cubicBezTo>
                    <a:cubicBezTo>
                      <a:pt x="44" y="1004"/>
                      <a:pt x="44" y="1004"/>
                      <a:pt x="44" y="1004"/>
                    </a:cubicBezTo>
                    <a:cubicBezTo>
                      <a:pt x="44" y="1004"/>
                      <a:pt x="44" y="1004"/>
                      <a:pt x="44" y="1004"/>
                    </a:cubicBezTo>
                    <a:cubicBezTo>
                      <a:pt x="45" y="1004"/>
                      <a:pt x="45" y="1004"/>
                      <a:pt x="45" y="1004"/>
                    </a:cubicBezTo>
                    <a:cubicBezTo>
                      <a:pt x="44" y="1004"/>
                      <a:pt x="44" y="1004"/>
                      <a:pt x="44" y="1004"/>
                    </a:cubicBezTo>
                    <a:cubicBezTo>
                      <a:pt x="45" y="1004"/>
                      <a:pt x="45" y="1004"/>
                      <a:pt x="45" y="1004"/>
                    </a:cubicBezTo>
                    <a:cubicBezTo>
                      <a:pt x="44" y="1004"/>
                      <a:pt x="44" y="1004"/>
                      <a:pt x="44" y="1004"/>
                    </a:cubicBezTo>
                    <a:cubicBezTo>
                      <a:pt x="44" y="1004"/>
                      <a:pt x="44" y="1004"/>
                      <a:pt x="44" y="1004"/>
                    </a:cubicBezTo>
                    <a:cubicBezTo>
                      <a:pt x="45" y="1004"/>
                      <a:pt x="45" y="1004"/>
                      <a:pt x="45" y="1004"/>
                    </a:cubicBezTo>
                    <a:cubicBezTo>
                      <a:pt x="44" y="1004"/>
                      <a:pt x="44" y="1004"/>
                      <a:pt x="44" y="1004"/>
                    </a:cubicBezTo>
                    <a:cubicBezTo>
                      <a:pt x="45" y="1004"/>
                      <a:pt x="45" y="1004"/>
                      <a:pt x="45" y="1004"/>
                    </a:cubicBezTo>
                    <a:cubicBezTo>
                      <a:pt x="44" y="1003"/>
                      <a:pt x="44" y="1003"/>
                      <a:pt x="44" y="1003"/>
                    </a:cubicBezTo>
                    <a:cubicBezTo>
                      <a:pt x="44" y="1004"/>
                      <a:pt x="44" y="1004"/>
                      <a:pt x="44" y="1004"/>
                    </a:cubicBezTo>
                    <a:cubicBezTo>
                      <a:pt x="45" y="1004"/>
                      <a:pt x="45" y="1004"/>
                      <a:pt x="45" y="1004"/>
                    </a:cubicBezTo>
                    <a:cubicBezTo>
                      <a:pt x="44" y="1003"/>
                      <a:pt x="44" y="1003"/>
                      <a:pt x="44" y="1003"/>
                    </a:cubicBezTo>
                    <a:cubicBezTo>
                      <a:pt x="45" y="1004"/>
                      <a:pt x="45" y="1004"/>
                      <a:pt x="45" y="1004"/>
                    </a:cubicBezTo>
                    <a:cubicBezTo>
                      <a:pt x="44" y="1003"/>
                      <a:pt x="44" y="1003"/>
                      <a:pt x="44" y="1003"/>
                    </a:cubicBezTo>
                    <a:cubicBezTo>
                      <a:pt x="45" y="1004"/>
                      <a:pt x="45" y="1004"/>
                      <a:pt x="45" y="1004"/>
                    </a:cubicBezTo>
                    <a:cubicBezTo>
                      <a:pt x="45" y="1002"/>
                      <a:pt x="45" y="1002"/>
                      <a:pt x="45" y="1002"/>
                    </a:cubicBezTo>
                    <a:cubicBezTo>
                      <a:pt x="44" y="1003"/>
                      <a:pt x="44" y="1003"/>
                      <a:pt x="44" y="1003"/>
                    </a:cubicBezTo>
                    <a:cubicBezTo>
                      <a:pt x="45" y="1004"/>
                      <a:pt x="45" y="1004"/>
                      <a:pt x="45" y="1004"/>
                    </a:cubicBezTo>
                    <a:cubicBezTo>
                      <a:pt x="45" y="1002"/>
                      <a:pt x="45" y="1002"/>
                      <a:pt x="45" y="1002"/>
                    </a:cubicBezTo>
                    <a:cubicBezTo>
                      <a:pt x="45" y="1004"/>
                      <a:pt x="45" y="1004"/>
                      <a:pt x="45" y="1004"/>
                    </a:cubicBezTo>
                    <a:cubicBezTo>
                      <a:pt x="45" y="1002"/>
                      <a:pt x="45" y="1002"/>
                      <a:pt x="45" y="1002"/>
                    </a:cubicBezTo>
                    <a:cubicBezTo>
                      <a:pt x="45" y="1002"/>
                      <a:pt x="45" y="1002"/>
                      <a:pt x="45" y="1002"/>
                    </a:cubicBezTo>
                    <a:cubicBezTo>
                      <a:pt x="45" y="1004"/>
                      <a:pt x="45" y="1004"/>
                      <a:pt x="45" y="1004"/>
                    </a:cubicBezTo>
                    <a:cubicBezTo>
                      <a:pt x="45" y="1002"/>
                      <a:pt x="45" y="1002"/>
                      <a:pt x="45" y="1002"/>
                    </a:cubicBezTo>
                    <a:cubicBezTo>
                      <a:pt x="45" y="1003"/>
                      <a:pt x="45" y="1003"/>
                      <a:pt x="45" y="1003"/>
                    </a:cubicBezTo>
                    <a:cubicBezTo>
                      <a:pt x="45" y="1002"/>
                      <a:pt x="45" y="1002"/>
                      <a:pt x="45" y="1002"/>
                    </a:cubicBezTo>
                    <a:cubicBezTo>
                      <a:pt x="45" y="1002"/>
                      <a:pt x="45" y="1002"/>
                      <a:pt x="45" y="1002"/>
                    </a:cubicBezTo>
                    <a:cubicBezTo>
                      <a:pt x="45" y="1003"/>
                      <a:pt x="45" y="1003"/>
                      <a:pt x="45" y="1003"/>
                    </a:cubicBezTo>
                    <a:cubicBezTo>
                      <a:pt x="45" y="1002"/>
                      <a:pt x="45" y="1002"/>
                      <a:pt x="45" y="1002"/>
                    </a:cubicBezTo>
                    <a:cubicBezTo>
                      <a:pt x="45" y="1002"/>
                      <a:pt x="45" y="1002"/>
                      <a:pt x="45" y="1002"/>
                    </a:cubicBezTo>
                    <a:cubicBezTo>
                      <a:pt x="45" y="1002"/>
                      <a:pt x="44" y="1002"/>
                      <a:pt x="43" y="1001"/>
                    </a:cubicBezTo>
                    <a:cubicBezTo>
                      <a:pt x="38" y="998"/>
                      <a:pt x="28" y="993"/>
                      <a:pt x="19" y="989"/>
                    </a:cubicBezTo>
                    <a:cubicBezTo>
                      <a:pt x="15" y="987"/>
                      <a:pt x="11" y="984"/>
                      <a:pt x="8" y="983"/>
                    </a:cubicBezTo>
                    <a:cubicBezTo>
                      <a:pt x="5" y="981"/>
                      <a:pt x="3" y="980"/>
                      <a:pt x="3" y="980"/>
                    </a:cubicBezTo>
                    <a:cubicBezTo>
                      <a:pt x="2" y="980"/>
                      <a:pt x="1" y="980"/>
                      <a:pt x="1" y="981"/>
                    </a:cubicBezTo>
                    <a:cubicBezTo>
                      <a:pt x="0" y="982"/>
                      <a:pt x="1" y="982"/>
                      <a:pt x="1" y="983"/>
                    </a:cubicBezTo>
                    <a:cubicBezTo>
                      <a:pt x="44" y="1009"/>
                      <a:pt x="44" y="1009"/>
                      <a:pt x="44" y="1009"/>
                    </a:cubicBezTo>
                    <a:cubicBezTo>
                      <a:pt x="44" y="1008"/>
                      <a:pt x="44" y="1008"/>
                      <a:pt x="44" y="1008"/>
                    </a:cubicBezTo>
                    <a:cubicBezTo>
                      <a:pt x="43" y="1007"/>
                      <a:pt x="43" y="1007"/>
                      <a:pt x="43" y="1007"/>
                    </a:cubicBezTo>
                    <a:cubicBezTo>
                      <a:pt x="44" y="1008"/>
                      <a:pt x="44" y="1008"/>
                      <a:pt x="44" y="1008"/>
                    </a:cubicBezTo>
                    <a:cubicBezTo>
                      <a:pt x="44" y="1007"/>
                      <a:pt x="44" y="1007"/>
                      <a:pt x="44" y="1007"/>
                    </a:cubicBezTo>
                    <a:cubicBezTo>
                      <a:pt x="44" y="1007"/>
                      <a:pt x="43" y="1007"/>
                      <a:pt x="43" y="1007"/>
                    </a:cubicBezTo>
                    <a:cubicBezTo>
                      <a:pt x="44" y="1008"/>
                      <a:pt x="44" y="1008"/>
                      <a:pt x="44" y="1008"/>
                    </a:cubicBezTo>
                    <a:cubicBezTo>
                      <a:pt x="44" y="1007"/>
                      <a:pt x="44" y="1007"/>
                      <a:pt x="44" y="1007"/>
                    </a:cubicBezTo>
                    <a:cubicBezTo>
                      <a:pt x="44" y="1008"/>
                      <a:pt x="44" y="1008"/>
                      <a:pt x="44" y="1008"/>
                    </a:cubicBezTo>
                    <a:cubicBezTo>
                      <a:pt x="44" y="1007"/>
                      <a:pt x="44" y="1007"/>
                      <a:pt x="44" y="1007"/>
                    </a:cubicBezTo>
                    <a:cubicBezTo>
                      <a:pt x="44" y="1007"/>
                      <a:pt x="44" y="1007"/>
                      <a:pt x="44" y="1007"/>
                    </a:cubicBezTo>
                    <a:cubicBezTo>
                      <a:pt x="44" y="1008"/>
                      <a:pt x="44" y="1008"/>
                      <a:pt x="44" y="1008"/>
                    </a:cubicBezTo>
                    <a:cubicBezTo>
                      <a:pt x="44" y="1007"/>
                      <a:pt x="44" y="1007"/>
                      <a:pt x="44" y="1007"/>
                    </a:cubicBezTo>
                    <a:cubicBezTo>
                      <a:pt x="44" y="1007"/>
                      <a:pt x="44" y="1007"/>
                      <a:pt x="44" y="1007"/>
                    </a:cubicBezTo>
                    <a:cubicBezTo>
                      <a:pt x="44" y="1007"/>
                      <a:pt x="44" y="1007"/>
                      <a:pt x="44" y="1007"/>
                    </a:cubicBezTo>
                    <a:cubicBezTo>
                      <a:pt x="44" y="1007"/>
                      <a:pt x="44" y="1007"/>
                      <a:pt x="44" y="1007"/>
                    </a:cubicBezTo>
                    <a:cubicBezTo>
                      <a:pt x="44" y="1007"/>
                      <a:pt x="44" y="1007"/>
                      <a:pt x="44" y="1007"/>
                    </a:cubicBezTo>
                    <a:cubicBezTo>
                      <a:pt x="44" y="1007"/>
                      <a:pt x="44" y="1007"/>
                      <a:pt x="44" y="1007"/>
                    </a:cubicBezTo>
                    <a:cubicBezTo>
                      <a:pt x="44" y="1007"/>
                      <a:pt x="43" y="1006"/>
                      <a:pt x="42" y="1006"/>
                    </a:cubicBezTo>
                    <a:cubicBezTo>
                      <a:pt x="37" y="1004"/>
                      <a:pt x="27" y="999"/>
                      <a:pt x="19" y="995"/>
                    </a:cubicBezTo>
                    <a:cubicBezTo>
                      <a:pt x="14" y="993"/>
                      <a:pt x="11" y="991"/>
                      <a:pt x="8" y="989"/>
                    </a:cubicBezTo>
                    <a:cubicBezTo>
                      <a:pt x="5" y="988"/>
                      <a:pt x="3" y="987"/>
                      <a:pt x="3" y="987"/>
                    </a:cubicBezTo>
                    <a:cubicBezTo>
                      <a:pt x="2" y="987"/>
                      <a:pt x="1" y="987"/>
                      <a:pt x="1" y="987"/>
                    </a:cubicBezTo>
                    <a:cubicBezTo>
                      <a:pt x="1" y="988"/>
                      <a:pt x="1" y="988"/>
                      <a:pt x="1" y="988"/>
                    </a:cubicBezTo>
                    <a:cubicBezTo>
                      <a:pt x="1" y="989"/>
                      <a:pt x="1" y="989"/>
                      <a:pt x="1" y="989"/>
                    </a:cubicBezTo>
                    <a:cubicBezTo>
                      <a:pt x="2" y="990"/>
                      <a:pt x="2" y="990"/>
                      <a:pt x="2" y="990"/>
                    </a:cubicBezTo>
                    <a:cubicBezTo>
                      <a:pt x="2" y="990"/>
                      <a:pt x="3" y="991"/>
                      <a:pt x="4" y="992"/>
                    </a:cubicBezTo>
                    <a:cubicBezTo>
                      <a:pt x="14" y="998"/>
                      <a:pt x="43" y="1015"/>
                      <a:pt x="43" y="1015"/>
                    </a:cubicBezTo>
                    <a:cubicBezTo>
                      <a:pt x="44" y="1014"/>
                      <a:pt x="44" y="1014"/>
                      <a:pt x="44" y="1014"/>
                    </a:cubicBezTo>
                    <a:cubicBezTo>
                      <a:pt x="44" y="1013"/>
                      <a:pt x="44" y="1013"/>
                      <a:pt x="44" y="1013"/>
                    </a:cubicBezTo>
                    <a:cubicBezTo>
                      <a:pt x="44" y="1013"/>
                      <a:pt x="34" y="1008"/>
                      <a:pt x="24" y="1003"/>
                    </a:cubicBezTo>
                    <a:cubicBezTo>
                      <a:pt x="19" y="1001"/>
                      <a:pt x="14" y="998"/>
                      <a:pt x="10" y="997"/>
                    </a:cubicBezTo>
                    <a:cubicBezTo>
                      <a:pt x="8" y="996"/>
                      <a:pt x="7" y="995"/>
                      <a:pt x="5" y="994"/>
                    </a:cubicBezTo>
                    <a:cubicBezTo>
                      <a:pt x="5" y="994"/>
                      <a:pt x="4" y="994"/>
                      <a:pt x="4" y="994"/>
                    </a:cubicBezTo>
                    <a:cubicBezTo>
                      <a:pt x="3" y="994"/>
                      <a:pt x="3" y="994"/>
                      <a:pt x="3" y="994"/>
                    </a:cubicBezTo>
                    <a:cubicBezTo>
                      <a:pt x="3" y="994"/>
                      <a:pt x="3" y="994"/>
                      <a:pt x="3" y="994"/>
                    </a:cubicBezTo>
                    <a:cubicBezTo>
                      <a:pt x="3" y="994"/>
                      <a:pt x="3" y="994"/>
                      <a:pt x="3" y="994"/>
                    </a:cubicBezTo>
                    <a:cubicBezTo>
                      <a:pt x="2" y="994"/>
                      <a:pt x="2" y="994"/>
                      <a:pt x="2" y="994"/>
                    </a:cubicBezTo>
                    <a:cubicBezTo>
                      <a:pt x="2" y="994"/>
                      <a:pt x="2" y="994"/>
                      <a:pt x="1" y="994"/>
                    </a:cubicBezTo>
                    <a:cubicBezTo>
                      <a:pt x="1" y="995"/>
                      <a:pt x="1" y="995"/>
                      <a:pt x="1" y="995"/>
                    </a:cubicBezTo>
                    <a:cubicBezTo>
                      <a:pt x="1" y="996"/>
                      <a:pt x="1" y="996"/>
                      <a:pt x="1" y="996"/>
                    </a:cubicBezTo>
                    <a:cubicBezTo>
                      <a:pt x="2" y="996"/>
                      <a:pt x="2" y="996"/>
                      <a:pt x="2" y="996"/>
                    </a:cubicBezTo>
                    <a:cubicBezTo>
                      <a:pt x="2" y="996"/>
                      <a:pt x="2" y="997"/>
                      <a:pt x="3" y="997"/>
                    </a:cubicBezTo>
                    <a:cubicBezTo>
                      <a:pt x="6" y="999"/>
                      <a:pt x="16" y="1005"/>
                      <a:pt x="26" y="1011"/>
                    </a:cubicBezTo>
                    <a:cubicBezTo>
                      <a:pt x="36" y="1017"/>
                      <a:pt x="44" y="1023"/>
                      <a:pt x="44" y="1023"/>
                    </a:cubicBezTo>
                    <a:cubicBezTo>
                      <a:pt x="45" y="1022"/>
                      <a:pt x="45" y="1022"/>
                      <a:pt x="45" y="1022"/>
                    </a:cubicBezTo>
                    <a:cubicBezTo>
                      <a:pt x="46" y="1020"/>
                      <a:pt x="46" y="1020"/>
                      <a:pt x="46" y="1020"/>
                    </a:cubicBezTo>
                    <a:cubicBezTo>
                      <a:pt x="4" y="1001"/>
                      <a:pt x="4" y="1001"/>
                      <a:pt x="4" y="1001"/>
                    </a:cubicBezTo>
                    <a:cubicBezTo>
                      <a:pt x="3" y="1001"/>
                      <a:pt x="2" y="1001"/>
                      <a:pt x="2" y="1002"/>
                    </a:cubicBezTo>
                    <a:cubicBezTo>
                      <a:pt x="1" y="1003"/>
                      <a:pt x="2" y="1004"/>
                      <a:pt x="2" y="1004"/>
                    </a:cubicBezTo>
                    <a:cubicBezTo>
                      <a:pt x="42" y="1029"/>
                      <a:pt x="42" y="1029"/>
                      <a:pt x="42" y="1029"/>
                    </a:cubicBezTo>
                    <a:cubicBezTo>
                      <a:pt x="42" y="1027"/>
                      <a:pt x="42" y="1027"/>
                      <a:pt x="42" y="1027"/>
                    </a:cubicBezTo>
                    <a:cubicBezTo>
                      <a:pt x="41" y="1027"/>
                      <a:pt x="41" y="1027"/>
                      <a:pt x="41" y="1027"/>
                    </a:cubicBezTo>
                    <a:cubicBezTo>
                      <a:pt x="42" y="1027"/>
                      <a:pt x="42" y="1027"/>
                      <a:pt x="42" y="1027"/>
                    </a:cubicBezTo>
                    <a:cubicBezTo>
                      <a:pt x="42" y="1026"/>
                      <a:pt x="42" y="1026"/>
                      <a:pt x="42" y="1026"/>
                    </a:cubicBezTo>
                    <a:cubicBezTo>
                      <a:pt x="42" y="1026"/>
                      <a:pt x="41" y="1026"/>
                      <a:pt x="41" y="1027"/>
                    </a:cubicBezTo>
                    <a:cubicBezTo>
                      <a:pt x="42" y="1027"/>
                      <a:pt x="42" y="1027"/>
                      <a:pt x="42" y="1027"/>
                    </a:cubicBezTo>
                    <a:cubicBezTo>
                      <a:pt x="42" y="1026"/>
                      <a:pt x="42" y="1026"/>
                      <a:pt x="42" y="1026"/>
                    </a:cubicBezTo>
                    <a:cubicBezTo>
                      <a:pt x="42" y="1027"/>
                      <a:pt x="42" y="1027"/>
                      <a:pt x="42" y="1027"/>
                    </a:cubicBezTo>
                    <a:cubicBezTo>
                      <a:pt x="42" y="1026"/>
                      <a:pt x="42" y="1026"/>
                      <a:pt x="42" y="1026"/>
                    </a:cubicBezTo>
                    <a:cubicBezTo>
                      <a:pt x="42" y="1026"/>
                      <a:pt x="42" y="1026"/>
                      <a:pt x="42" y="1026"/>
                    </a:cubicBezTo>
                    <a:cubicBezTo>
                      <a:pt x="42" y="1027"/>
                      <a:pt x="42" y="1027"/>
                      <a:pt x="42" y="1027"/>
                    </a:cubicBezTo>
                    <a:cubicBezTo>
                      <a:pt x="42" y="1026"/>
                      <a:pt x="42" y="1026"/>
                      <a:pt x="42" y="1026"/>
                    </a:cubicBezTo>
                    <a:cubicBezTo>
                      <a:pt x="42" y="1027"/>
                      <a:pt x="42" y="1027"/>
                      <a:pt x="42" y="1027"/>
                    </a:cubicBezTo>
                    <a:cubicBezTo>
                      <a:pt x="43" y="1026"/>
                      <a:pt x="43" y="1026"/>
                      <a:pt x="43" y="1026"/>
                    </a:cubicBezTo>
                    <a:cubicBezTo>
                      <a:pt x="42" y="1026"/>
                      <a:pt x="42" y="1026"/>
                      <a:pt x="42" y="1026"/>
                    </a:cubicBezTo>
                    <a:cubicBezTo>
                      <a:pt x="42" y="1027"/>
                      <a:pt x="42" y="1027"/>
                      <a:pt x="42" y="1027"/>
                    </a:cubicBezTo>
                    <a:cubicBezTo>
                      <a:pt x="43" y="1026"/>
                      <a:pt x="43" y="1026"/>
                      <a:pt x="43" y="1026"/>
                    </a:cubicBezTo>
                    <a:cubicBezTo>
                      <a:pt x="43" y="1026"/>
                      <a:pt x="43" y="1026"/>
                      <a:pt x="43" y="1026"/>
                    </a:cubicBezTo>
                    <a:cubicBezTo>
                      <a:pt x="42" y="1026"/>
                      <a:pt x="41" y="1026"/>
                      <a:pt x="40" y="1025"/>
                    </a:cubicBezTo>
                    <a:cubicBezTo>
                      <a:pt x="36" y="1023"/>
                      <a:pt x="27" y="1019"/>
                      <a:pt x="19" y="1016"/>
                    </a:cubicBezTo>
                    <a:cubicBezTo>
                      <a:pt x="15" y="1014"/>
                      <a:pt x="11" y="1012"/>
                      <a:pt x="9" y="1011"/>
                    </a:cubicBezTo>
                    <a:cubicBezTo>
                      <a:pt x="7" y="1010"/>
                      <a:pt x="6" y="1010"/>
                      <a:pt x="5" y="1010"/>
                    </a:cubicBezTo>
                    <a:cubicBezTo>
                      <a:pt x="5" y="1009"/>
                      <a:pt x="5" y="1009"/>
                      <a:pt x="4" y="1009"/>
                    </a:cubicBezTo>
                    <a:cubicBezTo>
                      <a:pt x="4" y="1009"/>
                      <a:pt x="4" y="1009"/>
                      <a:pt x="4" y="1009"/>
                    </a:cubicBezTo>
                    <a:cubicBezTo>
                      <a:pt x="4" y="1009"/>
                      <a:pt x="4" y="1009"/>
                      <a:pt x="4" y="1009"/>
                    </a:cubicBezTo>
                    <a:cubicBezTo>
                      <a:pt x="4" y="1009"/>
                      <a:pt x="4" y="1009"/>
                      <a:pt x="4" y="1009"/>
                    </a:cubicBezTo>
                    <a:cubicBezTo>
                      <a:pt x="3" y="1009"/>
                      <a:pt x="3" y="1009"/>
                      <a:pt x="3" y="1009"/>
                    </a:cubicBezTo>
                    <a:cubicBezTo>
                      <a:pt x="3" y="1009"/>
                      <a:pt x="2" y="1009"/>
                      <a:pt x="2" y="1010"/>
                    </a:cubicBezTo>
                    <a:cubicBezTo>
                      <a:pt x="2" y="1010"/>
                      <a:pt x="2" y="1011"/>
                      <a:pt x="3" y="1012"/>
                    </a:cubicBezTo>
                    <a:cubicBezTo>
                      <a:pt x="39" y="1034"/>
                      <a:pt x="39" y="1034"/>
                      <a:pt x="39" y="1034"/>
                    </a:cubicBezTo>
                    <a:cubicBezTo>
                      <a:pt x="40" y="1033"/>
                      <a:pt x="40" y="1033"/>
                      <a:pt x="40" y="1033"/>
                    </a:cubicBezTo>
                    <a:cubicBezTo>
                      <a:pt x="39" y="1032"/>
                      <a:pt x="39" y="1032"/>
                      <a:pt x="39" y="1032"/>
                    </a:cubicBezTo>
                    <a:cubicBezTo>
                      <a:pt x="40" y="1033"/>
                      <a:pt x="40" y="1033"/>
                      <a:pt x="40" y="1033"/>
                    </a:cubicBezTo>
                    <a:cubicBezTo>
                      <a:pt x="40" y="1032"/>
                      <a:pt x="40" y="1032"/>
                      <a:pt x="40" y="1032"/>
                    </a:cubicBezTo>
                    <a:cubicBezTo>
                      <a:pt x="39" y="1032"/>
                      <a:pt x="39" y="1032"/>
                      <a:pt x="39" y="1032"/>
                    </a:cubicBezTo>
                    <a:cubicBezTo>
                      <a:pt x="40" y="1033"/>
                      <a:pt x="40" y="1033"/>
                      <a:pt x="40" y="1033"/>
                    </a:cubicBezTo>
                    <a:cubicBezTo>
                      <a:pt x="40" y="1032"/>
                      <a:pt x="40" y="1032"/>
                      <a:pt x="40" y="1032"/>
                    </a:cubicBezTo>
                    <a:cubicBezTo>
                      <a:pt x="40" y="1033"/>
                      <a:pt x="40" y="1033"/>
                      <a:pt x="40" y="1033"/>
                    </a:cubicBezTo>
                    <a:cubicBezTo>
                      <a:pt x="40" y="1032"/>
                      <a:pt x="40" y="1032"/>
                      <a:pt x="40" y="1032"/>
                    </a:cubicBezTo>
                    <a:cubicBezTo>
                      <a:pt x="40" y="1032"/>
                      <a:pt x="40" y="1032"/>
                      <a:pt x="40" y="1032"/>
                    </a:cubicBezTo>
                    <a:cubicBezTo>
                      <a:pt x="40" y="1033"/>
                      <a:pt x="40" y="1033"/>
                      <a:pt x="40" y="1033"/>
                    </a:cubicBezTo>
                    <a:cubicBezTo>
                      <a:pt x="40" y="1032"/>
                      <a:pt x="40" y="1032"/>
                      <a:pt x="40" y="1032"/>
                    </a:cubicBezTo>
                    <a:cubicBezTo>
                      <a:pt x="40" y="1032"/>
                      <a:pt x="40" y="1032"/>
                      <a:pt x="40" y="1032"/>
                    </a:cubicBezTo>
                    <a:cubicBezTo>
                      <a:pt x="40" y="1032"/>
                      <a:pt x="40" y="1032"/>
                      <a:pt x="40" y="1032"/>
                    </a:cubicBezTo>
                    <a:cubicBezTo>
                      <a:pt x="40" y="1032"/>
                      <a:pt x="40" y="1032"/>
                      <a:pt x="40" y="1032"/>
                    </a:cubicBezTo>
                    <a:cubicBezTo>
                      <a:pt x="40" y="1032"/>
                      <a:pt x="40" y="1032"/>
                      <a:pt x="40" y="1032"/>
                    </a:cubicBezTo>
                    <a:cubicBezTo>
                      <a:pt x="40" y="1032"/>
                      <a:pt x="40" y="1032"/>
                      <a:pt x="40" y="1032"/>
                    </a:cubicBezTo>
                    <a:cubicBezTo>
                      <a:pt x="40" y="1032"/>
                      <a:pt x="39" y="1031"/>
                      <a:pt x="38" y="1031"/>
                    </a:cubicBezTo>
                    <a:cubicBezTo>
                      <a:pt x="33" y="1029"/>
                      <a:pt x="25" y="1025"/>
                      <a:pt x="17" y="1022"/>
                    </a:cubicBezTo>
                    <a:cubicBezTo>
                      <a:pt x="13" y="1020"/>
                      <a:pt x="10" y="1018"/>
                      <a:pt x="7" y="1017"/>
                    </a:cubicBezTo>
                    <a:cubicBezTo>
                      <a:pt x="6" y="1017"/>
                      <a:pt x="5" y="1016"/>
                      <a:pt x="4" y="1016"/>
                    </a:cubicBezTo>
                    <a:cubicBezTo>
                      <a:pt x="3" y="1016"/>
                      <a:pt x="3" y="1015"/>
                      <a:pt x="3" y="1015"/>
                    </a:cubicBezTo>
                    <a:cubicBezTo>
                      <a:pt x="2" y="1015"/>
                      <a:pt x="2" y="1015"/>
                      <a:pt x="2" y="1015"/>
                    </a:cubicBezTo>
                    <a:cubicBezTo>
                      <a:pt x="2" y="1015"/>
                      <a:pt x="2" y="1015"/>
                      <a:pt x="2" y="1015"/>
                    </a:cubicBezTo>
                    <a:cubicBezTo>
                      <a:pt x="1" y="1015"/>
                      <a:pt x="1" y="1015"/>
                      <a:pt x="1" y="1015"/>
                    </a:cubicBezTo>
                    <a:cubicBezTo>
                      <a:pt x="1" y="1015"/>
                      <a:pt x="1" y="1015"/>
                      <a:pt x="1" y="1016"/>
                    </a:cubicBezTo>
                    <a:cubicBezTo>
                      <a:pt x="0" y="1016"/>
                      <a:pt x="0" y="1017"/>
                      <a:pt x="0" y="1017"/>
                    </a:cubicBezTo>
                    <a:cubicBezTo>
                      <a:pt x="1" y="1017"/>
                      <a:pt x="1" y="1018"/>
                      <a:pt x="1" y="1018"/>
                    </a:cubicBezTo>
                    <a:cubicBezTo>
                      <a:pt x="1" y="1018"/>
                      <a:pt x="3" y="1019"/>
                      <a:pt x="6" y="1021"/>
                    </a:cubicBezTo>
                    <a:cubicBezTo>
                      <a:pt x="11" y="1024"/>
                      <a:pt x="19" y="1028"/>
                      <a:pt x="25" y="1032"/>
                    </a:cubicBezTo>
                    <a:cubicBezTo>
                      <a:pt x="28" y="1034"/>
                      <a:pt x="30" y="1035"/>
                      <a:pt x="32" y="1037"/>
                    </a:cubicBezTo>
                    <a:cubicBezTo>
                      <a:pt x="33" y="1037"/>
                      <a:pt x="34" y="1038"/>
                      <a:pt x="35" y="1038"/>
                    </a:cubicBezTo>
                    <a:cubicBezTo>
                      <a:pt x="35" y="1039"/>
                      <a:pt x="35" y="1039"/>
                      <a:pt x="35" y="1039"/>
                    </a:cubicBezTo>
                    <a:cubicBezTo>
                      <a:pt x="35" y="1039"/>
                      <a:pt x="35" y="1039"/>
                      <a:pt x="35" y="1039"/>
                    </a:cubicBezTo>
                    <a:cubicBezTo>
                      <a:pt x="36" y="1038"/>
                      <a:pt x="36" y="1038"/>
                      <a:pt x="36" y="1038"/>
                    </a:cubicBezTo>
                    <a:cubicBezTo>
                      <a:pt x="35" y="1039"/>
                      <a:pt x="35" y="1039"/>
                      <a:pt x="35" y="1039"/>
                    </a:cubicBezTo>
                    <a:cubicBezTo>
                      <a:pt x="35" y="1039"/>
                      <a:pt x="35" y="1039"/>
                      <a:pt x="35" y="1039"/>
                    </a:cubicBezTo>
                    <a:cubicBezTo>
                      <a:pt x="36" y="1038"/>
                      <a:pt x="36" y="1038"/>
                      <a:pt x="36" y="1038"/>
                    </a:cubicBezTo>
                    <a:cubicBezTo>
                      <a:pt x="35" y="1039"/>
                      <a:pt x="35" y="1039"/>
                      <a:pt x="35" y="1039"/>
                    </a:cubicBezTo>
                    <a:cubicBezTo>
                      <a:pt x="36" y="1038"/>
                      <a:pt x="36" y="1038"/>
                      <a:pt x="36" y="1038"/>
                    </a:cubicBezTo>
                    <a:cubicBezTo>
                      <a:pt x="35" y="1038"/>
                      <a:pt x="35" y="1038"/>
                      <a:pt x="35" y="1038"/>
                    </a:cubicBezTo>
                    <a:cubicBezTo>
                      <a:pt x="35" y="1039"/>
                      <a:pt x="35" y="1039"/>
                      <a:pt x="35" y="1039"/>
                    </a:cubicBezTo>
                    <a:cubicBezTo>
                      <a:pt x="36" y="1038"/>
                      <a:pt x="36" y="1038"/>
                      <a:pt x="36" y="1038"/>
                    </a:cubicBezTo>
                    <a:cubicBezTo>
                      <a:pt x="35" y="1038"/>
                      <a:pt x="35" y="1038"/>
                      <a:pt x="35" y="1038"/>
                    </a:cubicBezTo>
                    <a:cubicBezTo>
                      <a:pt x="36" y="1038"/>
                      <a:pt x="36" y="1038"/>
                      <a:pt x="36" y="1038"/>
                    </a:cubicBezTo>
                    <a:cubicBezTo>
                      <a:pt x="35" y="1037"/>
                      <a:pt x="35" y="1037"/>
                      <a:pt x="35" y="1037"/>
                    </a:cubicBezTo>
                    <a:cubicBezTo>
                      <a:pt x="35" y="1038"/>
                      <a:pt x="35" y="1038"/>
                      <a:pt x="35" y="1038"/>
                    </a:cubicBezTo>
                    <a:cubicBezTo>
                      <a:pt x="36" y="1038"/>
                      <a:pt x="36" y="1038"/>
                      <a:pt x="36" y="1038"/>
                    </a:cubicBezTo>
                    <a:cubicBezTo>
                      <a:pt x="35" y="1037"/>
                      <a:pt x="35" y="1037"/>
                      <a:pt x="35" y="1037"/>
                    </a:cubicBezTo>
                    <a:cubicBezTo>
                      <a:pt x="36" y="1038"/>
                      <a:pt x="36" y="1038"/>
                      <a:pt x="36" y="1038"/>
                    </a:cubicBezTo>
                    <a:cubicBezTo>
                      <a:pt x="35" y="1037"/>
                      <a:pt x="35" y="1037"/>
                      <a:pt x="35" y="1037"/>
                    </a:cubicBezTo>
                    <a:cubicBezTo>
                      <a:pt x="36" y="1038"/>
                      <a:pt x="36" y="1038"/>
                      <a:pt x="36" y="1038"/>
                    </a:cubicBezTo>
                    <a:cubicBezTo>
                      <a:pt x="36" y="1037"/>
                      <a:pt x="36" y="1037"/>
                      <a:pt x="36" y="1037"/>
                    </a:cubicBezTo>
                    <a:cubicBezTo>
                      <a:pt x="36" y="1037"/>
                      <a:pt x="35" y="1037"/>
                      <a:pt x="35" y="1037"/>
                    </a:cubicBezTo>
                    <a:cubicBezTo>
                      <a:pt x="36" y="1038"/>
                      <a:pt x="36" y="1038"/>
                      <a:pt x="36" y="1038"/>
                    </a:cubicBezTo>
                    <a:cubicBezTo>
                      <a:pt x="36" y="1037"/>
                      <a:pt x="36" y="1037"/>
                      <a:pt x="36" y="1037"/>
                    </a:cubicBezTo>
                    <a:cubicBezTo>
                      <a:pt x="36" y="1038"/>
                      <a:pt x="36" y="1038"/>
                      <a:pt x="36" y="1038"/>
                    </a:cubicBezTo>
                    <a:cubicBezTo>
                      <a:pt x="36" y="1037"/>
                      <a:pt x="36" y="1037"/>
                      <a:pt x="36" y="1037"/>
                    </a:cubicBezTo>
                    <a:cubicBezTo>
                      <a:pt x="36" y="1037"/>
                      <a:pt x="36" y="1037"/>
                      <a:pt x="36" y="1037"/>
                    </a:cubicBezTo>
                    <a:cubicBezTo>
                      <a:pt x="36" y="1038"/>
                      <a:pt x="36" y="1038"/>
                      <a:pt x="36" y="1038"/>
                    </a:cubicBezTo>
                    <a:cubicBezTo>
                      <a:pt x="36" y="1037"/>
                      <a:pt x="36" y="1037"/>
                      <a:pt x="36" y="1037"/>
                    </a:cubicBezTo>
                    <a:cubicBezTo>
                      <a:pt x="36" y="1038"/>
                      <a:pt x="36" y="1038"/>
                      <a:pt x="36" y="1038"/>
                    </a:cubicBezTo>
                    <a:cubicBezTo>
                      <a:pt x="37" y="1037"/>
                      <a:pt x="37" y="1037"/>
                      <a:pt x="37" y="1037"/>
                    </a:cubicBezTo>
                    <a:cubicBezTo>
                      <a:pt x="36" y="1037"/>
                      <a:pt x="36" y="1037"/>
                      <a:pt x="36" y="1037"/>
                    </a:cubicBezTo>
                    <a:cubicBezTo>
                      <a:pt x="36" y="1038"/>
                      <a:pt x="36" y="1038"/>
                      <a:pt x="36" y="1038"/>
                    </a:cubicBezTo>
                    <a:cubicBezTo>
                      <a:pt x="37" y="1037"/>
                      <a:pt x="37" y="1037"/>
                      <a:pt x="37" y="1037"/>
                    </a:cubicBezTo>
                    <a:cubicBezTo>
                      <a:pt x="36" y="1037"/>
                      <a:pt x="36" y="1037"/>
                      <a:pt x="36" y="1037"/>
                    </a:cubicBezTo>
                    <a:cubicBezTo>
                      <a:pt x="37" y="1037"/>
                      <a:pt x="37" y="1037"/>
                      <a:pt x="37" y="1037"/>
                    </a:cubicBezTo>
                    <a:cubicBezTo>
                      <a:pt x="37" y="1037"/>
                      <a:pt x="37" y="1037"/>
                      <a:pt x="37" y="1037"/>
                    </a:cubicBezTo>
                    <a:cubicBezTo>
                      <a:pt x="36" y="1037"/>
                      <a:pt x="36" y="1037"/>
                      <a:pt x="36" y="1037"/>
                    </a:cubicBezTo>
                    <a:cubicBezTo>
                      <a:pt x="37" y="1037"/>
                      <a:pt x="37" y="1037"/>
                      <a:pt x="37" y="1037"/>
                    </a:cubicBezTo>
                    <a:cubicBezTo>
                      <a:pt x="36" y="1037"/>
                      <a:pt x="36" y="1036"/>
                      <a:pt x="35" y="1036"/>
                    </a:cubicBezTo>
                    <a:cubicBezTo>
                      <a:pt x="31" y="1034"/>
                      <a:pt x="23" y="1031"/>
                      <a:pt x="16" y="1027"/>
                    </a:cubicBezTo>
                    <a:cubicBezTo>
                      <a:pt x="9" y="1024"/>
                      <a:pt x="3" y="1021"/>
                      <a:pt x="3" y="1021"/>
                    </a:cubicBezTo>
                    <a:cubicBezTo>
                      <a:pt x="2" y="1021"/>
                      <a:pt x="2" y="1021"/>
                      <a:pt x="1" y="1021"/>
                    </a:cubicBezTo>
                    <a:cubicBezTo>
                      <a:pt x="1" y="1022"/>
                      <a:pt x="0" y="1022"/>
                      <a:pt x="0" y="1022"/>
                    </a:cubicBezTo>
                    <a:cubicBezTo>
                      <a:pt x="0" y="1023"/>
                      <a:pt x="1" y="1023"/>
                      <a:pt x="1" y="1023"/>
                    </a:cubicBezTo>
                    <a:cubicBezTo>
                      <a:pt x="1" y="1024"/>
                      <a:pt x="1" y="1024"/>
                      <a:pt x="1" y="1024"/>
                    </a:cubicBezTo>
                    <a:cubicBezTo>
                      <a:pt x="2" y="1024"/>
                      <a:pt x="2" y="1024"/>
                      <a:pt x="2" y="1024"/>
                    </a:cubicBezTo>
                    <a:cubicBezTo>
                      <a:pt x="4" y="1026"/>
                      <a:pt x="11" y="1030"/>
                      <a:pt x="18" y="1034"/>
                    </a:cubicBezTo>
                    <a:cubicBezTo>
                      <a:pt x="22" y="1036"/>
                      <a:pt x="25" y="1038"/>
                      <a:pt x="28" y="1040"/>
                    </a:cubicBezTo>
                    <a:cubicBezTo>
                      <a:pt x="29" y="1041"/>
                      <a:pt x="30" y="1041"/>
                      <a:pt x="31" y="1042"/>
                    </a:cubicBezTo>
                    <a:cubicBezTo>
                      <a:pt x="31" y="1042"/>
                      <a:pt x="31" y="1042"/>
                      <a:pt x="31" y="1042"/>
                    </a:cubicBezTo>
                    <a:cubicBezTo>
                      <a:pt x="31" y="1042"/>
                      <a:pt x="31" y="1042"/>
                      <a:pt x="31" y="1042"/>
                    </a:cubicBezTo>
                    <a:cubicBezTo>
                      <a:pt x="31" y="1042"/>
                      <a:pt x="31" y="1042"/>
                      <a:pt x="31" y="1042"/>
                    </a:cubicBezTo>
                    <a:cubicBezTo>
                      <a:pt x="31" y="1042"/>
                      <a:pt x="31" y="1042"/>
                      <a:pt x="31" y="1042"/>
                    </a:cubicBezTo>
                    <a:cubicBezTo>
                      <a:pt x="31" y="1042"/>
                      <a:pt x="31" y="1042"/>
                      <a:pt x="31" y="1042"/>
                    </a:cubicBezTo>
                    <a:cubicBezTo>
                      <a:pt x="31" y="1042"/>
                      <a:pt x="31" y="1042"/>
                      <a:pt x="31" y="1042"/>
                    </a:cubicBezTo>
                    <a:cubicBezTo>
                      <a:pt x="31" y="1042"/>
                      <a:pt x="31" y="1042"/>
                      <a:pt x="31" y="1042"/>
                    </a:cubicBezTo>
                    <a:cubicBezTo>
                      <a:pt x="32" y="1042"/>
                      <a:pt x="32" y="1042"/>
                      <a:pt x="32" y="1042"/>
                    </a:cubicBezTo>
                    <a:cubicBezTo>
                      <a:pt x="31" y="1042"/>
                      <a:pt x="31" y="1042"/>
                      <a:pt x="31" y="1042"/>
                    </a:cubicBezTo>
                    <a:cubicBezTo>
                      <a:pt x="31" y="1042"/>
                      <a:pt x="31" y="1042"/>
                      <a:pt x="31" y="1042"/>
                    </a:cubicBezTo>
                    <a:cubicBezTo>
                      <a:pt x="32" y="1042"/>
                      <a:pt x="32" y="1042"/>
                      <a:pt x="32" y="1042"/>
                    </a:cubicBezTo>
                    <a:cubicBezTo>
                      <a:pt x="31" y="1042"/>
                      <a:pt x="31" y="1042"/>
                      <a:pt x="31" y="1042"/>
                    </a:cubicBezTo>
                    <a:cubicBezTo>
                      <a:pt x="33" y="1042"/>
                      <a:pt x="33" y="1042"/>
                      <a:pt x="33" y="1042"/>
                    </a:cubicBezTo>
                    <a:cubicBezTo>
                      <a:pt x="31" y="1041"/>
                      <a:pt x="31" y="1041"/>
                      <a:pt x="31" y="1041"/>
                    </a:cubicBezTo>
                    <a:cubicBezTo>
                      <a:pt x="31" y="1042"/>
                      <a:pt x="31" y="1042"/>
                      <a:pt x="31" y="1042"/>
                    </a:cubicBezTo>
                    <a:cubicBezTo>
                      <a:pt x="33" y="1042"/>
                      <a:pt x="33" y="1042"/>
                      <a:pt x="33" y="1042"/>
                    </a:cubicBezTo>
                    <a:cubicBezTo>
                      <a:pt x="31" y="1041"/>
                      <a:pt x="31" y="1041"/>
                      <a:pt x="31" y="1041"/>
                    </a:cubicBezTo>
                    <a:cubicBezTo>
                      <a:pt x="31" y="1041"/>
                      <a:pt x="31" y="1041"/>
                      <a:pt x="31" y="1041"/>
                    </a:cubicBezTo>
                    <a:cubicBezTo>
                      <a:pt x="33" y="1042"/>
                      <a:pt x="33" y="1042"/>
                      <a:pt x="33" y="1042"/>
                    </a:cubicBezTo>
                    <a:cubicBezTo>
                      <a:pt x="32" y="1040"/>
                      <a:pt x="32" y="1040"/>
                      <a:pt x="32" y="1040"/>
                    </a:cubicBezTo>
                    <a:cubicBezTo>
                      <a:pt x="32" y="1040"/>
                      <a:pt x="32" y="1040"/>
                      <a:pt x="31" y="1041"/>
                    </a:cubicBezTo>
                    <a:cubicBezTo>
                      <a:pt x="33" y="1042"/>
                      <a:pt x="33" y="1042"/>
                      <a:pt x="33" y="1042"/>
                    </a:cubicBezTo>
                    <a:cubicBezTo>
                      <a:pt x="32" y="1040"/>
                      <a:pt x="32" y="1040"/>
                      <a:pt x="32" y="1040"/>
                    </a:cubicBezTo>
                    <a:cubicBezTo>
                      <a:pt x="33" y="1041"/>
                      <a:pt x="33" y="1041"/>
                      <a:pt x="33" y="1041"/>
                    </a:cubicBezTo>
                    <a:cubicBezTo>
                      <a:pt x="33" y="1040"/>
                      <a:pt x="33" y="1040"/>
                      <a:pt x="33" y="1040"/>
                    </a:cubicBezTo>
                    <a:cubicBezTo>
                      <a:pt x="32" y="1040"/>
                      <a:pt x="32" y="1040"/>
                      <a:pt x="32" y="1040"/>
                    </a:cubicBezTo>
                    <a:cubicBezTo>
                      <a:pt x="33" y="1041"/>
                      <a:pt x="33" y="1041"/>
                      <a:pt x="33" y="1041"/>
                    </a:cubicBezTo>
                    <a:cubicBezTo>
                      <a:pt x="33" y="1040"/>
                      <a:pt x="33" y="1040"/>
                      <a:pt x="33" y="1040"/>
                    </a:cubicBezTo>
                    <a:cubicBezTo>
                      <a:pt x="33" y="1041"/>
                      <a:pt x="33" y="1041"/>
                      <a:pt x="33" y="1041"/>
                    </a:cubicBezTo>
                    <a:cubicBezTo>
                      <a:pt x="33" y="1040"/>
                      <a:pt x="33" y="1040"/>
                      <a:pt x="33" y="1040"/>
                    </a:cubicBezTo>
                    <a:cubicBezTo>
                      <a:pt x="33" y="1040"/>
                      <a:pt x="33" y="1040"/>
                      <a:pt x="33" y="1040"/>
                    </a:cubicBezTo>
                    <a:cubicBezTo>
                      <a:pt x="33" y="1041"/>
                      <a:pt x="33" y="1041"/>
                      <a:pt x="33" y="1041"/>
                    </a:cubicBezTo>
                    <a:cubicBezTo>
                      <a:pt x="33" y="1040"/>
                      <a:pt x="33" y="1040"/>
                      <a:pt x="33" y="1040"/>
                    </a:cubicBezTo>
                    <a:cubicBezTo>
                      <a:pt x="33" y="1040"/>
                      <a:pt x="32" y="1040"/>
                      <a:pt x="31" y="1040"/>
                    </a:cubicBezTo>
                    <a:cubicBezTo>
                      <a:pt x="28" y="1038"/>
                      <a:pt x="21" y="1035"/>
                      <a:pt x="15" y="1033"/>
                    </a:cubicBezTo>
                    <a:cubicBezTo>
                      <a:pt x="12" y="1031"/>
                      <a:pt x="10" y="1030"/>
                      <a:pt x="8" y="1029"/>
                    </a:cubicBezTo>
                    <a:cubicBezTo>
                      <a:pt x="7" y="1029"/>
                      <a:pt x="6" y="1028"/>
                      <a:pt x="5" y="1028"/>
                    </a:cubicBezTo>
                    <a:cubicBezTo>
                      <a:pt x="5" y="1028"/>
                      <a:pt x="5" y="1028"/>
                      <a:pt x="5" y="1028"/>
                    </a:cubicBezTo>
                    <a:cubicBezTo>
                      <a:pt x="5" y="1028"/>
                      <a:pt x="5" y="1028"/>
                      <a:pt x="5" y="1028"/>
                    </a:cubicBezTo>
                    <a:cubicBezTo>
                      <a:pt x="4" y="1028"/>
                      <a:pt x="4" y="1028"/>
                      <a:pt x="4" y="1028"/>
                    </a:cubicBezTo>
                    <a:cubicBezTo>
                      <a:pt x="4" y="1028"/>
                      <a:pt x="4" y="1028"/>
                      <a:pt x="4" y="1028"/>
                    </a:cubicBezTo>
                    <a:cubicBezTo>
                      <a:pt x="4" y="1028"/>
                      <a:pt x="4" y="1028"/>
                      <a:pt x="4" y="1028"/>
                    </a:cubicBezTo>
                    <a:cubicBezTo>
                      <a:pt x="4" y="1028"/>
                      <a:pt x="4" y="1028"/>
                      <a:pt x="4" y="1028"/>
                    </a:cubicBezTo>
                    <a:cubicBezTo>
                      <a:pt x="4" y="1028"/>
                      <a:pt x="4" y="1028"/>
                      <a:pt x="4" y="1028"/>
                    </a:cubicBezTo>
                    <a:cubicBezTo>
                      <a:pt x="3" y="1028"/>
                      <a:pt x="3" y="1028"/>
                      <a:pt x="2" y="1029"/>
                    </a:cubicBezTo>
                    <a:cubicBezTo>
                      <a:pt x="2" y="1029"/>
                      <a:pt x="3" y="1030"/>
                      <a:pt x="3" y="1030"/>
                    </a:cubicBezTo>
                    <a:cubicBezTo>
                      <a:pt x="16" y="1038"/>
                      <a:pt x="16" y="1038"/>
                      <a:pt x="16" y="1038"/>
                    </a:cubicBezTo>
                    <a:cubicBezTo>
                      <a:pt x="10" y="1037"/>
                      <a:pt x="10" y="1037"/>
                      <a:pt x="10" y="1037"/>
                    </a:cubicBezTo>
                    <a:cubicBezTo>
                      <a:pt x="9" y="1036"/>
                      <a:pt x="9" y="1037"/>
                      <a:pt x="8" y="1037"/>
                    </a:cubicBezTo>
                    <a:cubicBezTo>
                      <a:pt x="8" y="1038"/>
                      <a:pt x="8" y="1039"/>
                      <a:pt x="9" y="1039"/>
                    </a:cubicBezTo>
                    <a:cubicBezTo>
                      <a:pt x="18" y="1045"/>
                      <a:pt x="18" y="1045"/>
                      <a:pt x="18" y="1045"/>
                    </a:cubicBezTo>
                    <a:cubicBezTo>
                      <a:pt x="18" y="1045"/>
                      <a:pt x="19" y="1045"/>
                      <a:pt x="20" y="1044"/>
                    </a:cubicBezTo>
                    <a:cubicBezTo>
                      <a:pt x="20" y="1043"/>
                      <a:pt x="20" y="1043"/>
                      <a:pt x="19" y="104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215">
                <a:extLst>
                  <a:ext uri="{FF2B5EF4-FFF2-40B4-BE49-F238E27FC236}">
                    <a16:creationId xmlns:a16="http://schemas.microsoft.com/office/drawing/2014/main" id="{9CD94C69-011A-4A9D-BBF1-296C41082056}"/>
                  </a:ext>
                </a:extLst>
              </p:cNvPr>
              <p:cNvSpPr/>
              <p:nvPr/>
            </p:nvSpPr>
            <p:spPr bwMode="auto">
              <a:xfrm>
                <a:off x="4078642" y="317987"/>
                <a:ext cx="70825" cy="2274437"/>
              </a:xfrm>
              <a:custGeom>
                <a:avLst/>
                <a:gdLst>
                  <a:gd name="T0" fmla="*/ 7 w 32"/>
                  <a:gd name="T1" fmla="*/ 1001 h 1038"/>
                  <a:gd name="T2" fmla="*/ 9 w 32"/>
                  <a:gd name="T3" fmla="*/ 964 h 1038"/>
                  <a:gd name="T4" fmla="*/ 6 w 32"/>
                  <a:gd name="T5" fmla="*/ 929 h 1038"/>
                  <a:gd name="T6" fmla="*/ 9 w 32"/>
                  <a:gd name="T7" fmla="*/ 892 h 1038"/>
                  <a:gd name="T8" fmla="*/ 5 w 32"/>
                  <a:gd name="T9" fmla="*/ 859 h 1038"/>
                  <a:gd name="T10" fmla="*/ 10 w 32"/>
                  <a:gd name="T11" fmla="*/ 825 h 1038"/>
                  <a:gd name="T12" fmla="*/ 6 w 32"/>
                  <a:gd name="T13" fmla="*/ 795 h 1038"/>
                  <a:gd name="T14" fmla="*/ 8 w 32"/>
                  <a:gd name="T15" fmla="*/ 762 h 1038"/>
                  <a:gd name="T16" fmla="*/ 5 w 32"/>
                  <a:gd name="T17" fmla="*/ 728 h 1038"/>
                  <a:gd name="T18" fmla="*/ 9 w 32"/>
                  <a:gd name="T19" fmla="*/ 695 h 1038"/>
                  <a:gd name="T20" fmla="*/ 6 w 32"/>
                  <a:gd name="T21" fmla="*/ 659 h 1038"/>
                  <a:gd name="T22" fmla="*/ 10 w 32"/>
                  <a:gd name="T23" fmla="*/ 620 h 1038"/>
                  <a:gd name="T24" fmla="*/ 8 w 32"/>
                  <a:gd name="T25" fmla="*/ 590 h 1038"/>
                  <a:gd name="T26" fmla="*/ 7 w 32"/>
                  <a:gd name="T27" fmla="*/ 556 h 1038"/>
                  <a:gd name="T28" fmla="*/ 8 w 32"/>
                  <a:gd name="T29" fmla="*/ 521 h 1038"/>
                  <a:gd name="T30" fmla="*/ 10 w 32"/>
                  <a:gd name="T31" fmla="*/ 494 h 1038"/>
                  <a:gd name="T32" fmla="*/ 8 w 32"/>
                  <a:gd name="T33" fmla="*/ 456 h 1038"/>
                  <a:gd name="T34" fmla="*/ 6 w 32"/>
                  <a:gd name="T35" fmla="*/ 420 h 1038"/>
                  <a:gd name="T36" fmla="*/ 10 w 32"/>
                  <a:gd name="T37" fmla="*/ 386 h 1038"/>
                  <a:gd name="T38" fmla="*/ 6 w 32"/>
                  <a:gd name="T39" fmla="*/ 352 h 1038"/>
                  <a:gd name="T40" fmla="*/ 8 w 32"/>
                  <a:gd name="T41" fmla="*/ 319 h 1038"/>
                  <a:gd name="T42" fmla="*/ 6 w 32"/>
                  <a:gd name="T43" fmla="*/ 287 h 1038"/>
                  <a:gd name="T44" fmla="*/ 10 w 32"/>
                  <a:gd name="T45" fmla="*/ 254 h 1038"/>
                  <a:gd name="T46" fmla="*/ 6 w 32"/>
                  <a:gd name="T47" fmla="*/ 220 h 1038"/>
                  <a:gd name="T48" fmla="*/ 9 w 32"/>
                  <a:gd name="T49" fmla="*/ 188 h 1038"/>
                  <a:gd name="T50" fmla="*/ 6 w 32"/>
                  <a:gd name="T51" fmla="*/ 154 h 1038"/>
                  <a:gd name="T52" fmla="*/ 9 w 32"/>
                  <a:gd name="T53" fmla="*/ 122 h 1038"/>
                  <a:gd name="T54" fmla="*/ 6 w 32"/>
                  <a:gd name="T55" fmla="*/ 93 h 1038"/>
                  <a:gd name="T56" fmla="*/ 7 w 32"/>
                  <a:gd name="T57" fmla="*/ 55 h 1038"/>
                  <a:gd name="T58" fmla="*/ 11 w 32"/>
                  <a:gd name="T59" fmla="*/ 20 h 1038"/>
                  <a:gd name="T60" fmla="*/ 24 w 32"/>
                  <a:gd name="T61" fmla="*/ 0 h 1038"/>
                  <a:gd name="T62" fmla="*/ 1 w 32"/>
                  <a:gd name="T63" fmla="*/ 23 h 1038"/>
                  <a:gd name="T64" fmla="*/ 1 w 32"/>
                  <a:gd name="T65" fmla="*/ 59 h 1038"/>
                  <a:gd name="T66" fmla="*/ 2 w 32"/>
                  <a:gd name="T67" fmla="*/ 95 h 1038"/>
                  <a:gd name="T68" fmla="*/ 2 w 32"/>
                  <a:gd name="T69" fmla="*/ 127 h 1038"/>
                  <a:gd name="T70" fmla="*/ 2 w 32"/>
                  <a:gd name="T71" fmla="*/ 161 h 1038"/>
                  <a:gd name="T72" fmla="*/ 2 w 32"/>
                  <a:gd name="T73" fmla="*/ 192 h 1038"/>
                  <a:gd name="T74" fmla="*/ 1 w 32"/>
                  <a:gd name="T75" fmla="*/ 226 h 1038"/>
                  <a:gd name="T76" fmla="*/ 3 w 32"/>
                  <a:gd name="T77" fmla="*/ 258 h 1038"/>
                  <a:gd name="T78" fmla="*/ 2 w 32"/>
                  <a:gd name="T79" fmla="*/ 291 h 1038"/>
                  <a:gd name="T80" fmla="*/ 2 w 32"/>
                  <a:gd name="T81" fmla="*/ 324 h 1038"/>
                  <a:gd name="T82" fmla="*/ 1 w 32"/>
                  <a:gd name="T83" fmla="*/ 355 h 1038"/>
                  <a:gd name="T84" fmla="*/ 2 w 32"/>
                  <a:gd name="T85" fmla="*/ 390 h 1038"/>
                  <a:gd name="T86" fmla="*/ 1 w 32"/>
                  <a:gd name="T87" fmla="*/ 425 h 1038"/>
                  <a:gd name="T88" fmla="*/ 5 w 32"/>
                  <a:gd name="T89" fmla="*/ 462 h 1038"/>
                  <a:gd name="T90" fmla="*/ 2 w 32"/>
                  <a:gd name="T91" fmla="*/ 496 h 1038"/>
                  <a:gd name="T92" fmla="*/ 5 w 32"/>
                  <a:gd name="T93" fmla="*/ 527 h 1038"/>
                  <a:gd name="T94" fmla="*/ 1 w 32"/>
                  <a:gd name="T95" fmla="*/ 562 h 1038"/>
                  <a:gd name="T96" fmla="*/ 5 w 32"/>
                  <a:gd name="T97" fmla="*/ 594 h 1038"/>
                  <a:gd name="T98" fmla="*/ 1 w 32"/>
                  <a:gd name="T99" fmla="*/ 625 h 1038"/>
                  <a:gd name="T100" fmla="*/ 3 w 32"/>
                  <a:gd name="T101" fmla="*/ 663 h 1038"/>
                  <a:gd name="T102" fmla="*/ 3 w 32"/>
                  <a:gd name="T103" fmla="*/ 699 h 1038"/>
                  <a:gd name="T104" fmla="*/ 2 w 32"/>
                  <a:gd name="T105" fmla="*/ 735 h 1038"/>
                  <a:gd name="T106" fmla="*/ 2 w 32"/>
                  <a:gd name="T107" fmla="*/ 766 h 1038"/>
                  <a:gd name="T108" fmla="*/ 2 w 32"/>
                  <a:gd name="T109" fmla="*/ 798 h 1038"/>
                  <a:gd name="T110" fmla="*/ 3 w 32"/>
                  <a:gd name="T111" fmla="*/ 831 h 1038"/>
                  <a:gd name="T112" fmla="*/ 1 w 32"/>
                  <a:gd name="T113" fmla="*/ 863 h 1038"/>
                  <a:gd name="T114" fmla="*/ 2 w 32"/>
                  <a:gd name="T115" fmla="*/ 898 h 1038"/>
                  <a:gd name="T116" fmla="*/ 1 w 32"/>
                  <a:gd name="T117" fmla="*/ 931 h 1038"/>
                  <a:gd name="T118" fmla="*/ 3 w 32"/>
                  <a:gd name="T119" fmla="*/ 969 h 1038"/>
                  <a:gd name="T120" fmla="*/ 2 w 32"/>
                  <a:gd name="T121" fmla="*/ 1005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1038">
                    <a:moveTo>
                      <a:pt x="13" y="1035"/>
                    </a:moveTo>
                    <a:cubicBezTo>
                      <a:pt x="7" y="1031"/>
                      <a:pt x="7" y="1031"/>
                      <a:pt x="7" y="1031"/>
                    </a:cubicBezTo>
                    <a:cubicBezTo>
                      <a:pt x="10" y="1030"/>
                      <a:pt x="10" y="1030"/>
                      <a:pt x="10" y="1030"/>
                    </a:cubicBezTo>
                    <a:cubicBezTo>
                      <a:pt x="11" y="1030"/>
                      <a:pt x="11" y="1030"/>
                      <a:pt x="11" y="1029"/>
                    </a:cubicBezTo>
                    <a:cubicBezTo>
                      <a:pt x="11" y="1029"/>
                      <a:pt x="11" y="1028"/>
                      <a:pt x="10" y="1028"/>
                    </a:cubicBezTo>
                    <a:cubicBezTo>
                      <a:pt x="6" y="1025"/>
                      <a:pt x="6" y="1025"/>
                      <a:pt x="6" y="1025"/>
                    </a:cubicBezTo>
                    <a:cubicBezTo>
                      <a:pt x="8" y="1023"/>
                      <a:pt x="8" y="1023"/>
                      <a:pt x="8" y="1023"/>
                    </a:cubicBezTo>
                    <a:cubicBezTo>
                      <a:pt x="9" y="1023"/>
                      <a:pt x="9" y="1022"/>
                      <a:pt x="9" y="1022"/>
                    </a:cubicBezTo>
                    <a:cubicBezTo>
                      <a:pt x="9" y="1021"/>
                      <a:pt x="8" y="1021"/>
                      <a:pt x="8" y="1021"/>
                    </a:cubicBezTo>
                    <a:cubicBezTo>
                      <a:pt x="6" y="1019"/>
                      <a:pt x="6" y="1019"/>
                      <a:pt x="6" y="1019"/>
                    </a:cubicBezTo>
                    <a:cubicBezTo>
                      <a:pt x="9" y="1016"/>
                      <a:pt x="9" y="1016"/>
                      <a:pt x="9" y="1016"/>
                    </a:cubicBezTo>
                    <a:cubicBezTo>
                      <a:pt x="9" y="1016"/>
                      <a:pt x="9" y="1016"/>
                      <a:pt x="9" y="1015"/>
                    </a:cubicBezTo>
                    <a:cubicBezTo>
                      <a:pt x="9" y="1015"/>
                      <a:pt x="9" y="1014"/>
                      <a:pt x="8" y="1014"/>
                    </a:cubicBezTo>
                    <a:cubicBezTo>
                      <a:pt x="5" y="1012"/>
                      <a:pt x="5" y="1012"/>
                      <a:pt x="5" y="1012"/>
                    </a:cubicBezTo>
                    <a:cubicBezTo>
                      <a:pt x="8" y="1010"/>
                      <a:pt x="8" y="1010"/>
                      <a:pt x="8" y="1010"/>
                    </a:cubicBezTo>
                    <a:cubicBezTo>
                      <a:pt x="8" y="1010"/>
                      <a:pt x="9" y="1010"/>
                      <a:pt x="9" y="1009"/>
                    </a:cubicBezTo>
                    <a:cubicBezTo>
                      <a:pt x="9" y="1009"/>
                      <a:pt x="9" y="1008"/>
                      <a:pt x="8" y="1008"/>
                    </a:cubicBezTo>
                    <a:cubicBezTo>
                      <a:pt x="5" y="1006"/>
                      <a:pt x="5" y="1006"/>
                      <a:pt x="5" y="1006"/>
                    </a:cubicBezTo>
                    <a:cubicBezTo>
                      <a:pt x="8" y="1004"/>
                      <a:pt x="8" y="1004"/>
                      <a:pt x="8" y="1004"/>
                    </a:cubicBezTo>
                    <a:cubicBezTo>
                      <a:pt x="8" y="1004"/>
                      <a:pt x="8" y="1003"/>
                      <a:pt x="8" y="1003"/>
                    </a:cubicBezTo>
                    <a:cubicBezTo>
                      <a:pt x="8" y="1002"/>
                      <a:pt x="8" y="1002"/>
                      <a:pt x="8" y="1002"/>
                    </a:cubicBezTo>
                    <a:cubicBezTo>
                      <a:pt x="7" y="1001"/>
                      <a:pt x="7" y="1001"/>
                      <a:pt x="7" y="1001"/>
                    </a:cubicBezTo>
                    <a:cubicBezTo>
                      <a:pt x="9" y="1001"/>
                      <a:pt x="9" y="1001"/>
                      <a:pt x="9" y="1001"/>
                    </a:cubicBezTo>
                    <a:cubicBezTo>
                      <a:pt x="10" y="1001"/>
                      <a:pt x="10" y="1000"/>
                      <a:pt x="10" y="1000"/>
                    </a:cubicBezTo>
                    <a:cubicBezTo>
                      <a:pt x="10" y="999"/>
                      <a:pt x="10" y="998"/>
                      <a:pt x="9" y="998"/>
                    </a:cubicBezTo>
                    <a:cubicBezTo>
                      <a:pt x="6" y="996"/>
                      <a:pt x="6" y="996"/>
                      <a:pt x="6" y="996"/>
                    </a:cubicBezTo>
                    <a:cubicBezTo>
                      <a:pt x="8" y="992"/>
                      <a:pt x="8" y="992"/>
                      <a:pt x="8" y="992"/>
                    </a:cubicBezTo>
                    <a:cubicBezTo>
                      <a:pt x="8" y="991"/>
                      <a:pt x="8" y="991"/>
                      <a:pt x="8" y="991"/>
                    </a:cubicBezTo>
                    <a:cubicBezTo>
                      <a:pt x="8" y="990"/>
                      <a:pt x="8" y="990"/>
                      <a:pt x="8" y="990"/>
                    </a:cubicBezTo>
                    <a:cubicBezTo>
                      <a:pt x="5" y="988"/>
                      <a:pt x="5" y="988"/>
                      <a:pt x="5" y="988"/>
                    </a:cubicBezTo>
                    <a:cubicBezTo>
                      <a:pt x="9" y="986"/>
                      <a:pt x="9" y="986"/>
                      <a:pt x="9" y="986"/>
                    </a:cubicBezTo>
                    <a:cubicBezTo>
                      <a:pt x="9" y="985"/>
                      <a:pt x="9" y="985"/>
                      <a:pt x="9" y="984"/>
                    </a:cubicBezTo>
                    <a:cubicBezTo>
                      <a:pt x="9" y="984"/>
                      <a:pt x="9" y="983"/>
                      <a:pt x="9" y="983"/>
                    </a:cubicBezTo>
                    <a:cubicBezTo>
                      <a:pt x="6" y="982"/>
                      <a:pt x="6" y="982"/>
                      <a:pt x="6" y="982"/>
                    </a:cubicBezTo>
                    <a:cubicBezTo>
                      <a:pt x="9" y="980"/>
                      <a:pt x="9" y="980"/>
                      <a:pt x="9" y="980"/>
                    </a:cubicBezTo>
                    <a:cubicBezTo>
                      <a:pt x="10" y="979"/>
                      <a:pt x="10" y="979"/>
                      <a:pt x="10" y="978"/>
                    </a:cubicBezTo>
                    <a:cubicBezTo>
                      <a:pt x="10" y="978"/>
                      <a:pt x="10" y="977"/>
                      <a:pt x="10" y="977"/>
                    </a:cubicBezTo>
                    <a:cubicBezTo>
                      <a:pt x="6" y="975"/>
                      <a:pt x="6" y="975"/>
                      <a:pt x="6" y="975"/>
                    </a:cubicBezTo>
                    <a:cubicBezTo>
                      <a:pt x="10" y="972"/>
                      <a:pt x="10" y="972"/>
                      <a:pt x="10" y="972"/>
                    </a:cubicBezTo>
                    <a:cubicBezTo>
                      <a:pt x="10" y="972"/>
                      <a:pt x="10" y="972"/>
                      <a:pt x="10" y="971"/>
                    </a:cubicBezTo>
                    <a:cubicBezTo>
                      <a:pt x="10" y="971"/>
                      <a:pt x="10" y="970"/>
                      <a:pt x="10" y="970"/>
                    </a:cubicBezTo>
                    <a:cubicBezTo>
                      <a:pt x="6" y="968"/>
                      <a:pt x="6" y="968"/>
                      <a:pt x="6" y="968"/>
                    </a:cubicBezTo>
                    <a:cubicBezTo>
                      <a:pt x="9" y="965"/>
                      <a:pt x="9" y="965"/>
                      <a:pt x="9" y="965"/>
                    </a:cubicBezTo>
                    <a:cubicBezTo>
                      <a:pt x="9" y="965"/>
                      <a:pt x="9" y="965"/>
                      <a:pt x="9" y="964"/>
                    </a:cubicBezTo>
                    <a:cubicBezTo>
                      <a:pt x="9" y="964"/>
                      <a:pt x="9" y="963"/>
                      <a:pt x="9" y="963"/>
                    </a:cubicBezTo>
                    <a:cubicBezTo>
                      <a:pt x="5" y="961"/>
                      <a:pt x="5" y="961"/>
                      <a:pt x="5" y="961"/>
                    </a:cubicBezTo>
                    <a:cubicBezTo>
                      <a:pt x="8" y="957"/>
                      <a:pt x="8" y="957"/>
                      <a:pt x="8" y="957"/>
                    </a:cubicBezTo>
                    <a:cubicBezTo>
                      <a:pt x="8" y="957"/>
                      <a:pt x="8" y="956"/>
                      <a:pt x="8" y="956"/>
                    </a:cubicBezTo>
                    <a:cubicBezTo>
                      <a:pt x="8" y="956"/>
                      <a:pt x="8" y="955"/>
                      <a:pt x="7" y="955"/>
                    </a:cubicBezTo>
                    <a:cubicBezTo>
                      <a:pt x="6" y="954"/>
                      <a:pt x="6" y="954"/>
                      <a:pt x="6" y="954"/>
                    </a:cubicBezTo>
                    <a:cubicBezTo>
                      <a:pt x="10" y="951"/>
                      <a:pt x="10" y="951"/>
                      <a:pt x="10" y="951"/>
                    </a:cubicBezTo>
                    <a:cubicBezTo>
                      <a:pt x="10" y="951"/>
                      <a:pt x="10" y="950"/>
                      <a:pt x="10" y="950"/>
                    </a:cubicBezTo>
                    <a:cubicBezTo>
                      <a:pt x="10" y="949"/>
                      <a:pt x="10" y="949"/>
                      <a:pt x="10" y="949"/>
                    </a:cubicBezTo>
                    <a:cubicBezTo>
                      <a:pt x="6" y="946"/>
                      <a:pt x="6" y="946"/>
                      <a:pt x="6" y="946"/>
                    </a:cubicBezTo>
                    <a:cubicBezTo>
                      <a:pt x="9" y="945"/>
                      <a:pt x="9" y="945"/>
                      <a:pt x="9" y="945"/>
                    </a:cubicBezTo>
                    <a:cubicBezTo>
                      <a:pt x="10" y="944"/>
                      <a:pt x="10" y="944"/>
                      <a:pt x="10" y="943"/>
                    </a:cubicBezTo>
                    <a:cubicBezTo>
                      <a:pt x="10" y="943"/>
                      <a:pt x="10" y="942"/>
                      <a:pt x="9" y="942"/>
                    </a:cubicBezTo>
                    <a:cubicBezTo>
                      <a:pt x="5" y="940"/>
                      <a:pt x="5" y="940"/>
                      <a:pt x="5" y="940"/>
                    </a:cubicBezTo>
                    <a:cubicBezTo>
                      <a:pt x="9" y="938"/>
                      <a:pt x="9" y="938"/>
                      <a:pt x="9" y="938"/>
                    </a:cubicBezTo>
                    <a:cubicBezTo>
                      <a:pt x="10" y="938"/>
                      <a:pt x="10" y="938"/>
                      <a:pt x="10" y="937"/>
                    </a:cubicBezTo>
                    <a:cubicBezTo>
                      <a:pt x="10" y="936"/>
                      <a:pt x="10" y="936"/>
                      <a:pt x="9" y="936"/>
                    </a:cubicBezTo>
                    <a:cubicBezTo>
                      <a:pt x="5" y="933"/>
                      <a:pt x="5" y="933"/>
                      <a:pt x="5" y="933"/>
                    </a:cubicBezTo>
                    <a:cubicBezTo>
                      <a:pt x="7" y="932"/>
                      <a:pt x="7" y="932"/>
                      <a:pt x="7" y="932"/>
                    </a:cubicBezTo>
                    <a:cubicBezTo>
                      <a:pt x="8" y="932"/>
                      <a:pt x="8" y="932"/>
                      <a:pt x="8" y="931"/>
                    </a:cubicBezTo>
                    <a:cubicBezTo>
                      <a:pt x="8" y="930"/>
                      <a:pt x="8" y="930"/>
                      <a:pt x="7" y="930"/>
                    </a:cubicBezTo>
                    <a:cubicBezTo>
                      <a:pt x="6" y="929"/>
                      <a:pt x="6" y="929"/>
                      <a:pt x="6" y="929"/>
                    </a:cubicBezTo>
                    <a:cubicBezTo>
                      <a:pt x="8" y="927"/>
                      <a:pt x="8" y="927"/>
                      <a:pt x="8" y="927"/>
                    </a:cubicBezTo>
                    <a:cubicBezTo>
                      <a:pt x="9" y="926"/>
                      <a:pt x="9" y="926"/>
                      <a:pt x="9" y="925"/>
                    </a:cubicBezTo>
                    <a:cubicBezTo>
                      <a:pt x="9" y="925"/>
                      <a:pt x="9" y="925"/>
                      <a:pt x="8" y="924"/>
                    </a:cubicBezTo>
                    <a:cubicBezTo>
                      <a:pt x="5" y="922"/>
                      <a:pt x="5" y="922"/>
                      <a:pt x="5" y="922"/>
                    </a:cubicBezTo>
                    <a:cubicBezTo>
                      <a:pt x="7" y="920"/>
                      <a:pt x="7" y="920"/>
                      <a:pt x="7" y="920"/>
                    </a:cubicBezTo>
                    <a:cubicBezTo>
                      <a:pt x="8" y="920"/>
                      <a:pt x="8" y="919"/>
                      <a:pt x="8" y="919"/>
                    </a:cubicBezTo>
                    <a:cubicBezTo>
                      <a:pt x="8" y="918"/>
                      <a:pt x="8" y="918"/>
                      <a:pt x="7" y="918"/>
                    </a:cubicBezTo>
                    <a:cubicBezTo>
                      <a:pt x="5" y="916"/>
                      <a:pt x="5" y="916"/>
                      <a:pt x="5" y="916"/>
                    </a:cubicBezTo>
                    <a:cubicBezTo>
                      <a:pt x="9" y="915"/>
                      <a:pt x="9" y="915"/>
                      <a:pt x="9" y="915"/>
                    </a:cubicBezTo>
                    <a:cubicBezTo>
                      <a:pt x="10" y="914"/>
                      <a:pt x="10" y="914"/>
                      <a:pt x="10" y="913"/>
                    </a:cubicBezTo>
                    <a:cubicBezTo>
                      <a:pt x="10" y="913"/>
                      <a:pt x="10" y="912"/>
                      <a:pt x="10" y="912"/>
                    </a:cubicBezTo>
                    <a:cubicBezTo>
                      <a:pt x="6" y="910"/>
                      <a:pt x="6" y="910"/>
                      <a:pt x="6" y="910"/>
                    </a:cubicBezTo>
                    <a:cubicBezTo>
                      <a:pt x="9" y="907"/>
                      <a:pt x="9" y="907"/>
                      <a:pt x="9" y="907"/>
                    </a:cubicBezTo>
                    <a:cubicBezTo>
                      <a:pt x="9" y="907"/>
                      <a:pt x="9" y="906"/>
                      <a:pt x="9" y="906"/>
                    </a:cubicBezTo>
                    <a:cubicBezTo>
                      <a:pt x="9" y="906"/>
                      <a:pt x="9" y="905"/>
                      <a:pt x="8" y="905"/>
                    </a:cubicBezTo>
                    <a:cubicBezTo>
                      <a:pt x="5" y="903"/>
                      <a:pt x="5" y="903"/>
                      <a:pt x="5" y="903"/>
                    </a:cubicBezTo>
                    <a:cubicBezTo>
                      <a:pt x="8" y="901"/>
                      <a:pt x="8" y="901"/>
                      <a:pt x="8" y="901"/>
                    </a:cubicBezTo>
                    <a:cubicBezTo>
                      <a:pt x="9" y="901"/>
                      <a:pt x="9" y="900"/>
                      <a:pt x="9" y="900"/>
                    </a:cubicBezTo>
                    <a:cubicBezTo>
                      <a:pt x="9" y="899"/>
                      <a:pt x="9" y="899"/>
                      <a:pt x="9" y="899"/>
                    </a:cubicBezTo>
                    <a:cubicBezTo>
                      <a:pt x="5" y="897"/>
                      <a:pt x="5" y="897"/>
                      <a:pt x="5" y="897"/>
                    </a:cubicBezTo>
                    <a:cubicBezTo>
                      <a:pt x="8" y="893"/>
                      <a:pt x="8" y="893"/>
                      <a:pt x="8" y="893"/>
                    </a:cubicBezTo>
                    <a:cubicBezTo>
                      <a:pt x="8" y="893"/>
                      <a:pt x="9" y="893"/>
                      <a:pt x="9" y="892"/>
                    </a:cubicBezTo>
                    <a:cubicBezTo>
                      <a:pt x="8" y="892"/>
                      <a:pt x="8" y="891"/>
                      <a:pt x="8" y="891"/>
                    </a:cubicBezTo>
                    <a:cubicBezTo>
                      <a:pt x="6" y="890"/>
                      <a:pt x="6" y="890"/>
                      <a:pt x="6" y="890"/>
                    </a:cubicBezTo>
                    <a:cubicBezTo>
                      <a:pt x="8" y="889"/>
                      <a:pt x="8" y="889"/>
                      <a:pt x="8" y="889"/>
                    </a:cubicBezTo>
                    <a:cubicBezTo>
                      <a:pt x="9" y="889"/>
                      <a:pt x="9" y="889"/>
                      <a:pt x="10" y="888"/>
                    </a:cubicBezTo>
                    <a:cubicBezTo>
                      <a:pt x="10" y="887"/>
                      <a:pt x="9" y="887"/>
                      <a:pt x="9" y="887"/>
                    </a:cubicBezTo>
                    <a:cubicBezTo>
                      <a:pt x="4" y="884"/>
                      <a:pt x="4" y="884"/>
                      <a:pt x="4" y="884"/>
                    </a:cubicBezTo>
                    <a:cubicBezTo>
                      <a:pt x="7" y="881"/>
                      <a:pt x="7" y="881"/>
                      <a:pt x="7" y="881"/>
                    </a:cubicBezTo>
                    <a:cubicBezTo>
                      <a:pt x="8" y="881"/>
                      <a:pt x="8" y="880"/>
                      <a:pt x="8" y="880"/>
                    </a:cubicBezTo>
                    <a:cubicBezTo>
                      <a:pt x="8" y="879"/>
                      <a:pt x="8" y="879"/>
                      <a:pt x="7" y="879"/>
                    </a:cubicBezTo>
                    <a:cubicBezTo>
                      <a:pt x="6" y="878"/>
                      <a:pt x="6" y="878"/>
                      <a:pt x="6" y="878"/>
                    </a:cubicBezTo>
                    <a:cubicBezTo>
                      <a:pt x="9" y="876"/>
                      <a:pt x="9" y="876"/>
                      <a:pt x="9" y="876"/>
                    </a:cubicBezTo>
                    <a:cubicBezTo>
                      <a:pt x="9" y="875"/>
                      <a:pt x="9" y="875"/>
                      <a:pt x="9" y="875"/>
                    </a:cubicBezTo>
                    <a:cubicBezTo>
                      <a:pt x="9" y="874"/>
                      <a:pt x="9" y="874"/>
                      <a:pt x="8" y="873"/>
                    </a:cubicBezTo>
                    <a:cubicBezTo>
                      <a:pt x="5" y="871"/>
                      <a:pt x="5" y="871"/>
                      <a:pt x="5" y="871"/>
                    </a:cubicBezTo>
                    <a:cubicBezTo>
                      <a:pt x="8" y="868"/>
                      <a:pt x="8" y="868"/>
                      <a:pt x="8" y="868"/>
                    </a:cubicBezTo>
                    <a:cubicBezTo>
                      <a:pt x="8" y="868"/>
                      <a:pt x="8" y="867"/>
                      <a:pt x="8" y="867"/>
                    </a:cubicBezTo>
                    <a:cubicBezTo>
                      <a:pt x="8" y="866"/>
                      <a:pt x="8" y="866"/>
                      <a:pt x="8" y="866"/>
                    </a:cubicBezTo>
                    <a:cubicBezTo>
                      <a:pt x="5" y="864"/>
                      <a:pt x="5" y="864"/>
                      <a:pt x="5" y="864"/>
                    </a:cubicBezTo>
                    <a:cubicBezTo>
                      <a:pt x="8" y="863"/>
                      <a:pt x="8" y="863"/>
                      <a:pt x="8" y="863"/>
                    </a:cubicBezTo>
                    <a:cubicBezTo>
                      <a:pt x="8" y="862"/>
                      <a:pt x="8" y="862"/>
                      <a:pt x="8" y="861"/>
                    </a:cubicBezTo>
                    <a:cubicBezTo>
                      <a:pt x="8" y="861"/>
                      <a:pt x="8" y="860"/>
                      <a:pt x="8" y="860"/>
                    </a:cubicBezTo>
                    <a:cubicBezTo>
                      <a:pt x="5" y="859"/>
                      <a:pt x="5" y="859"/>
                      <a:pt x="5" y="859"/>
                    </a:cubicBezTo>
                    <a:cubicBezTo>
                      <a:pt x="9" y="857"/>
                      <a:pt x="9" y="857"/>
                      <a:pt x="9" y="857"/>
                    </a:cubicBezTo>
                    <a:cubicBezTo>
                      <a:pt x="10" y="857"/>
                      <a:pt x="10" y="856"/>
                      <a:pt x="10" y="856"/>
                    </a:cubicBezTo>
                    <a:cubicBezTo>
                      <a:pt x="10" y="855"/>
                      <a:pt x="10" y="855"/>
                      <a:pt x="9" y="854"/>
                    </a:cubicBezTo>
                    <a:cubicBezTo>
                      <a:pt x="6" y="852"/>
                      <a:pt x="6" y="852"/>
                      <a:pt x="6" y="852"/>
                    </a:cubicBezTo>
                    <a:cubicBezTo>
                      <a:pt x="8" y="851"/>
                      <a:pt x="8" y="851"/>
                      <a:pt x="8" y="851"/>
                    </a:cubicBezTo>
                    <a:cubicBezTo>
                      <a:pt x="9" y="850"/>
                      <a:pt x="9" y="850"/>
                      <a:pt x="9" y="850"/>
                    </a:cubicBezTo>
                    <a:cubicBezTo>
                      <a:pt x="9" y="849"/>
                      <a:pt x="9" y="849"/>
                      <a:pt x="8" y="848"/>
                    </a:cubicBezTo>
                    <a:cubicBezTo>
                      <a:pt x="6" y="847"/>
                      <a:pt x="6" y="847"/>
                      <a:pt x="6" y="847"/>
                    </a:cubicBezTo>
                    <a:cubicBezTo>
                      <a:pt x="8" y="846"/>
                      <a:pt x="8" y="846"/>
                      <a:pt x="8" y="846"/>
                    </a:cubicBezTo>
                    <a:cubicBezTo>
                      <a:pt x="8" y="845"/>
                      <a:pt x="9" y="845"/>
                      <a:pt x="8" y="844"/>
                    </a:cubicBezTo>
                    <a:cubicBezTo>
                      <a:pt x="8" y="844"/>
                      <a:pt x="8" y="844"/>
                      <a:pt x="8" y="843"/>
                    </a:cubicBezTo>
                    <a:cubicBezTo>
                      <a:pt x="5" y="841"/>
                      <a:pt x="5" y="841"/>
                      <a:pt x="5" y="841"/>
                    </a:cubicBezTo>
                    <a:cubicBezTo>
                      <a:pt x="8" y="838"/>
                      <a:pt x="8" y="838"/>
                      <a:pt x="8" y="838"/>
                    </a:cubicBezTo>
                    <a:cubicBezTo>
                      <a:pt x="8" y="837"/>
                      <a:pt x="8" y="837"/>
                      <a:pt x="8" y="837"/>
                    </a:cubicBezTo>
                    <a:cubicBezTo>
                      <a:pt x="8" y="836"/>
                      <a:pt x="8" y="836"/>
                      <a:pt x="8" y="836"/>
                    </a:cubicBezTo>
                    <a:cubicBezTo>
                      <a:pt x="7" y="835"/>
                      <a:pt x="7" y="835"/>
                      <a:pt x="7" y="835"/>
                    </a:cubicBezTo>
                    <a:cubicBezTo>
                      <a:pt x="9" y="834"/>
                      <a:pt x="9" y="834"/>
                      <a:pt x="9" y="834"/>
                    </a:cubicBezTo>
                    <a:cubicBezTo>
                      <a:pt x="10" y="834"/>
                      <a:pt x="10" y="833"/>
                      <a:pt x="10" y="833"/>
                    </a:cubicBezTo>
                    <a:cubicBezTo>
                      <a:pt x="10" y="832"/>
                      <a:pt x="10" y="831"/>
                      <a:pt x="10" y="831"/>
                    </a:cubicBezTo>
                    <a:cubicBezTo>
                      <a:pt x="6" y="829"/>
                      <a:pt x="6" y="829"/>
                      <a:pt x="6" y="829"/>
                    </a:cubicBezTo>
                    <a:cubicBezTo>
                      <a:pt x="10" y="827"/>
                      <a:pt x="10" y="827"/>
                      <a:pt x="10" y="827"/>
                    </a:cubicBezTo>
                    <a:cubicBezTo>
                      <a:pt x="10" y="826"/>
                      <a:pt x="10" y="826"/>
                      <a:pt x="10" y="825"/>
                    </a:cubicBezTo>
                    <a:cubicBezTo>
                      <a:pt x="10" y="825"/>
                      <a:pt x="10" y="824"/>
                      <a:pt x="9" y="824"/>
                    </a:cubicBezTo>
                    <a:cubicBezTo>
                      <a:pt x="5" y="822"/>
                      <a:pt x="5" y="822"/>
                      <a:pt x="5" y="822"/>
                    </a:cubicBezTo>
                    <a:cubicBezTo>
                      <a:pt x="9" y="820"/>
                      <a:pt x="9" y="820"/>
                      <a:pt x="9" y="820"/>
                    </a:cubicBezTo>
                    <a:cubicBezTo>
                      <a:pt x="9" y="820"/>
                      <a:pt x="10" y="819"/>
                      <a:pt x="10" y="819"/>
                    </a:cubicBezTo>
                    <a:cubicBezTo>
                      <a:pt x="10" y="818"/>
                      <a:pt x="9" y="818"/>
                      <a:pt x="9" y="817"/>
                    </a:cubicBezTo>
                    <a:cubicBezTo>
                      <a:pt x="5" y="815"/>
                      <a:pt x="5" y="815"/>
                      <a:pt x="5" y="815"/>
                    </a:cubicBezTo>
                    <a:cubicBezTo>
                      <a:pt x="7" y="814"/>
                      <a:pt x="7" y="814"/>
                      <a:pt x="7" y="814"/>
                    </a:cubicBezTo>
                    <a:cubicBezTo>
                      <a:pt x="8" y="814"/>
                      <a:pt x="8" y="813"/>
                      <a:pt x="8" y="813"/>
                    </a:cubicBezTo>
                    <a:cubicBezTo>
                      <a:pt x="8" y="812"/>
                      <a:pt x="8" y="812"/>
                      <a:pt x="7" y="811"/>
                    </a:cubicBezTo>
                    <a:cubicBezTo>
                      <a:pt x="6" y="811"/>
                      <a:pt x="6" y="811"/>
                      <a:pt x="6" y="811"/>
                    </a:cubicBezTo>
                    <a:cubicBezTo>
                      <a:pt x="9" y="809"/>
                      <a:pt x="9" y="809"/>
                      <a:pt x="9" y="809"/>
                    </a:cubicBezTo>
                    <a:cubicBezTo>
                      <a:pt x="9" y="809"/>
                      <a:pt x="9" y="809"/>
                      <a:pt x="10" y="808"/>
                    </a:cubicBezTo>
                    <a:cubicBezTo>
                      <a:pt x="10" y="808"/>
                      <a:pt x="9" y="807"/>
                      <a:pt x="9" y="807"/>
                    </a:cubicBezTo>
                    <a:cubicBezTo>
                      <a:pt x="6" y="805"/>
                      <a:pt x="6" y="805"/>
                      <a:pt x="6" y="805"/>
                    </a:cubicBezTo>
                    <a:cubicBezTo>
                      <a:pt x="8" y="803"/>
                      <a:pt x="8" y="803"/>
                      <a:pt x="8" y="803"/>
                    </a:cubicBezTo>
                    <a:cubicBezTo>
                      <a:pt x="8" y="803"/>
                      <a:pt x="8" y="803"/>
                      <a:pt x="8" y="802"/>
                    </a:cubicBezTo>
                    <a:cubicBezTo>
                      <a:pt x="8" y="802"/>
                      <a:pt x="8" y="801"/>
                      <a:pt x="8" y="801"/>
                    </a:cubicBezTo>
                    <a:cubicBezTo>
                      <a:pt x="6" y="800"/>
                      <a:pt x="6" y="800"/>
                      <a:pt x="6" y="800"/>
                    </a:cubicBezTo>
                    <a:cubicBezTo>
                      <a:pt x="9" y="799"/>
                      <a:pt x="9" y="799"/>
                      <a:pt x="9" y="799"/>
                    </a:cubicBezTo>
                    <a:cubicBezTo>
                      <a:pt x="9" y="799"/>
                      <a:pt x="10" y="798"/>
                      <a:pt x="10" y="798"/>
                    </a:cubicBezTo>
                    <a:cubicBezTo>
                      <a:pt x="10" y="797"/>
                      <a:pt x="9" y="797"/>
                      <a:pt x="9" y="796"/>
                    </a:cubicBezTo>
                    <a:cubicBezTo>
                      <a:pt x="6" y="795"/>
                      <a:pt x="6" y="795"/>
                      <a:pt x="6" y="795"/>
                    </a:cubicBezTo>
                    <a:cubicBezTo>
                      <a:pt x="10" y="793"/>
                      <a:pt x="10" y="793"/>
                      <a:pt x="10" y="793"/>
                    </a:cubicBezTo>
                    <a:cubicBezTo>
                      <a:pt x="10" y="792"/>
                      <a:pt x="10" y="792"/>
                      <a:pt x="10" y="791"/>
                    </a:cubicBezTo>
                    <a:cubicBezTo>
                      <a:pt x="10" y="791"/>
                      <a:pt x="10" y="790"/>
                      <a:pt x="10" y="790"/>
                    </a:cubicBezTo>
                    <a:cubicBezTo>
                      <a:pt x="6" y="788"/>
                      <a:pt x="6" y="788"/>
                      <a:pt x="6" y="788"/>
                    </a:cubicBezTo>
                    <a:cubicBezTo>
                      <a:pt x="8" y="787"/>
                      <a:pt x="8" y="787"/>
                      <a:pt x="8" y="787"/>
                    </a:cubicBezTo>
                    <a:cubicBezTo>
                      <a:pt x="8" y="787"/>
                      <a:pt x="9" y="786"/>
                      <a:pt x="9" y="786"/>
                    </a:cubicBezTo>
                    <a:cubicBezTo>
                      <a:pt x="9" y="785"/>
                      <a:pt x="8" y="785"/>
                      <a:pt x="8" y="784"/>
                    </a:cubicBezTo>
                    <a:cubicBezTo>
                      <a:pt x="7" y="784"/>
                      <a:pt x="7" y="784"/>
                      <a:pt x="7" y="784"/>
                    </a:cubicBezTo>
                    <a:cubicBezTo>
                      <a:pt x="9" y="782"/>
                      <a:pt x="9" y="782"/>
                      <a:pt x="9" y="782"/>
                    </a:cubicBezTo>
                    <a:cubicBezTo>
                      <a:pt x="9" y="782"/>
                      <a:pt x="9" y="782"/>
                      <a:pt x="10" y="781"/>
                    </a:cubicBezTo>
                    <a:cubicBezTo>
                      <a:pt x="10" y="781"/>
                      <a:pt x="9" y="780"/>
                      <a:pt x="9" y="780"/>
                    </a:cubicBezTo>
                    <a:cubicBezTo>
                      <a:pt x="6" y="778"/>
                      <a:pt x="6" y="778"/>
                      <a:pt x="6" y="778"/>
                    </a:cubicBezTo>
                    <a:cubicBezTo>
                      <a:pt x="8" y="775"/>
                      <a:pt x="8" y="775"/>
                      <a:pt x="8" y="775"/>
                    </a:cubicBezTo>
                    <a:cubicBezTo>
                      <a:pt x="8" y="775"/>
                      <a:pt x="8" y="774"/>
                      <a:pt x="8" y="774"/>
                    </a:cubicBezTo>
                    <a:cubicBezTo>
                      <a:pt x="8" y="773"/>
                      <a:pt x="8" y="773"/>
                      <a:pt x="8" y="773"/>
                    </a:cubicBezTo>
                    <a:cubicBezTo>
                      <a:pt x="5" y="771"/>
                      <a:pt x="5" y="771"/>
                      <a:pt x="5" y="771"/>
                    </a:cubicBezTo>
                    <a:cubicBezTo>
                      <a:pt x="8" y="769"/>
                      <a:pt x="8" y="769"/>
                      <a:pt x="8" y="769"/>
                    </a:cubicBezTo>
                    <a:cubicBezTo>
                      <a:pt x="9" y="769"/>
                      <a:pt x="9" y="768"/>
                      <a:pt x="9" y="768"/>
                    </a:cubicBezTo>
                    <a:cubicBezTo>
                      <a:pt x="9" y="767"/>
                      <a:pt x="9" y="767"/>
                      <a:pt x="8" y="766"/>
                    </a:cubicBezTo>
                    <a:cubicBezTo>
                      <a:pt x="5" y="765"/>
                      <a:pt x="5" y="765"/>
                      <a:pt x="5" y="765"/>
                    </a:cubicBezTo>
                    <a:cubicBezTo>
                      <a:pt x="8" y="763"/>
                      <a:pt x="8" y="763"/>
                      <a:pt x="8" y="763"/>
                    </a:cubicBezTo>
                    <a:cubicBezTo>
                      <a:pt x="8" y="763"/>
                      <a:pt x="8" y="762"/>
                      <a:pt x="8" y="762"/>
                    </a:cubicBezTo>
                    <a:cubicBezTo>
                      <a:pt x="8" y="761"/>
                      <a:pt x="8" y="761"/>
                      <a:pt x="8" y="761"/>
                    </a:cubicBezTo>
                    <a:cubicBezTo>
                      <a:pt x="7" y="760"/>
                      <a:pt x="7" y="760"/>
                      <a:pt x="7" y="760"/>
                    </a:cubicBezTo>
                    <a:cubicBezTo>
                      <a:pt x="9" y="759"/>
                      <a:pt x="9" y="759"/>
                      <a:pt x="9" y="759"/>
                    </a:cubicBezTo>
                    <a:cubicBezTo>
                      <a:pt x="9" y="759"/>
                      <a:pt x="9" y="758"/>
                      <a:pt x="9" y="758"/>
                    </a:cubicBezTo>
                    <a:cubicBezTo>
                      <a:pt x="9" y="757"/>
                      <a:pt x="9" y="757"/>
                      <a:pt x="9" y="756"/>
                    </a:cubicBezTo>
                    <a:cubicBezTo>
                      <a:pt x="5" y="754"/>
                      <a:pt x="5" y="754"/>
                      <a:pt x="5" y="754"/>
                    </a:cubicBezTo>
                    <a:cubicBezTo>
                      <a:pt x="8" y="750"/>
                      <a:pt x="8" y="750"/>
                      <a:pt x="8" y="750"/>
                    </a:cubicBezTo>
                    <a:cubicBezTo>
                      <a:pt x="8" y="750"/>
                      <a:pt x="8" y="749"/>
                      <a:pt x="8" y="749"/>
                    </a:cubicBezTo>
                    <a:cubicBezTo>
                      <a:pt x="8" y="748"/>
                      <a:pt x="8" y="748"/>
                      <a:pt x="7" y="748"/>
                    </a:cubicBezTo>
                    <a:cubicBezTo>
                      <a:pt x="5" y="747"/>
                      <a:pt x="5" y="747"/>
                      <a:pt x="5" y="747"/>
                    </a:cubicBezTo>
                    <a:cubicBezTo>
                      <a:pt x="8" y="745"/>
                      <a:pt x="8" y="745"/>
                      <a:pt x="8" y="745"/>
                    </a:cubicBezTo>
                    <a:cubicBezTo>
                      <a:pt x="8" y="744"/>
                      <a:pt x="9" y="744"/>
                      <a:pt x="9" y="743"/>
                    </a:cubicBezTo>
                    <a:cubicBezTo>
                      <a:pt x="9" y="743"/>
                      <a:pt x="8" y="742"/>
                      <a:pt x="8" y="742"/>
                    </a:cubicBezTo>
                    <a:cubicBezTo>
                      <a:pt x="7" y="741"/>
                      <a:pt x="7" y="741"/>
                      <a:pt x="7" y="741"/>
                    </a:cubicBezTo>
                    <a:cubicBezTo>
                      <a:pt x="9" y="740"/>
                      <a:pt x="9" y="740"/>
                      <a:pt x="9" y="740"/>
                    </a:cubicBezTo>
                    <a:cubicBezTo>
                      <a:pt x="9" y="740"/>
                      <a:pt x="10" y="739"/>
                      <a:pt x="10" y="739"/>
                    </a:cubicBezTo>
                    <a:cubicBezTo>
                      <a:pt x="10" y="738"/>
                      <a:pt x="10" y="738"/>
                      <a:pt x="9" y="738"/>
                    </a:cubicBezTo>
                    <a:cubicBezTo>
                      <a:pt x="5" y="735"/>
                      <a:pt x="5" y="735"/>
                      <a:pt x="5" y="735"/>
                    </a:cubicBezTo>
                    <a:cubicBezTo>
                      <a:pt x="8" y="732"/>
                      <a:pt x="8" y="732"/>
                      <a:pt x="8" y="732"/>
                    </a:cubicBezTo>
                    <a:cubicBezTo>
                      <a:pt x="9" y="731"/>
                      <a:pt x="9" y="731"/>
                      <a:pt x="9" y="731"/>
                    </a:cubicBezTo>
                    <a:cubicBezTo>
                      <a:pt x="9" y="730"/>
                      <a:pt x="8" y="730"/>
                      <a:pt x="8" y="730"/>
                    </a:cubicBezTo>
                    <a:cubicBezTo>
                      <a:pt x="5" y="728"/>
                      <a:pt x="5" y="728"/>
                      <a:pt x="5" y="728"/>
                    </a:cubicBezTo>
                    <a:cubicBezTo>
                      <a:pt x="8" y="726"/>
                      <a:pt x="8" y="726"/>
                      <a:pt x="8" y="726"/>
                    </a:cubicBezTo>
                    <a:cubicBezTo>
                      <a:pt x="9" y="726"/>
                      <a:pt x="9" y="726"/>
                      <a:pt x="9" y="725"/>
                    </a:cubicBezTo>
                    <a:cubicBezTo>
                      <a:pt x="9" y="724"/>
                      <a:pt x="9" y="724"/>
                      <a:pt x="8" y="724"/>
                    </a:cubicBezTo>
                    <a:cubicBezTo>
                      <a:pt x="6" y="722"/>
                      <a:pt x="6" y="722"/>
                      <a:pt x="6" y="722"/>
                    </a:cubicBezTo>
                    <a:cubicBezTo>
                      <a:pt x="8" y="722"/>
                      <a:pt x="8" y="722"/>
                      <a:pt x="8" y="722"/>
                    </a:cubicBezTo>
                    <a:cubicBezTo>
                      <a:pt x="8" y="721"/>
                      <a:pt x="9" y="721"/>
                      <a:pt x="9" y="720"/>
                    </a:cubicBezTo>
                    <a:cubicBezTo>
                      <a:pt x="9" y="720"/>
                      <a:pt x="9" y="719"/>
                      <a:pt x="8" y="719"/>
                    </a:cubicBezTo>
                    <a:cubicBezTo>
                      <a:pt x="5" y="717"/>
                      <a:pt x="5" y="717"/>
                      <a:pt x="5" y="717"/>
                    </a:cubicBezTo>
                    <a:cubicBezTo>
                      <a:pt x="8" y="714"/>
                      <a:pt x="8" y="714"/>
                      <a:pt x="8" y="714"/>
                    </a:cubicBezTo>
                    <a:cubicBezTo>
                      <a:pt x="8" y="714"/>
                      <a:pt x="8" y="713"/>
                      <a:pt x="8" y="713"/>
                    </a:cubicBezTo>
                    <a:cubicBezTo>
                      <a:pt x="8" y="713"/>
                      <a:pt x="8" y="712"/>
                      <a:pt x="8" y="712"/>
                    </a:cubicBezTo>
                    <a:cubicBezTo>
                      <a:pt x="6" y="711"/>
                      <a:pt x="6" y="711"/>
                      <a:pt x="6" y="711"/>
                    </a:cubicBezTo>
                    <a:cubicBezTo>
                      <a:pt x="9" y="707"/>
                      <a:pt x="9" y="707"/>
                      <a:pt x="9" y="707"/>
                    </a:cubicBezTo>
                    <a:cubicBezTo>
                      <a:pt x="9" y="707"/>
                      <a:pt x="9" y="707"/>
                      <a:pt x="9" y="706"/>
                    </a:cubicBezTo>
                    <a:cubicBezTo>
                      <a:pt x="9" y="706"/>
                      <a:pt x="9" y="705"/>
                      <a:pt x="8" y="705"/>
                    </a:cubicBezTo>
                    <a:cubicBezTo>
                      <a:pt x="5" y="703"/>
                      <a:pt x="5" y="703"/>
                      <a:pt x="5" y="703"/>
                    </a:cubicBezTo>
                    <a:cubicBezTo>
                      <a:pt x="8" y="701"/>
                      <a:pt x="8" y="701"/>
                      <a:pt x="8" y="701"/>
                    </a:cubicBezTo>
                    <a:cubicBezTo>
                      <a:pt x="9" y="701"/>
                      <a:pt x="9" y="700"/>
                      <a:pt x="9" y="700"/>
                    </a:cubicBezTo>
                    <a:cubicBezTo>
                      <a:pt x="9" y="699"/>
                      <a:pt x="9" y="699"/>
                      <a:pt x="8" y="698"/>
                    </a:cubicBezTo>
                    <a:cubicBezTo>
                      <a:pt x="7" y="697"/>
                      <a:pt x="7" y="697"/>
                      <a:pt x="7" y="697"/>
                    </a:cubicBezTo>
                    <a:cubicBezTo>
                      <a:pt x="8" y="696"/>
                      <a:pt x="8" y="696"/>
                      <a:pt x="8" y="696"/>
                    </a:cubicBezTo>
                    <a:cubicBezTo>
                      <a:pt x="9" y="696"/>
                      <a:pt x="9" y="695"/>
                      <a:pt x="9" y="695"/>
                    </a:cubicBezTo>
                    <a:cubicBezTo>
                      <a:pt x="9" y="694"/>
                      <a:pt x="9" y="694"/>
                      <a:pt x="8" y="694"/>
                    </a:cubicBezTo>
                    <a:cubicBezTo>
                      <a:pt x="6" y="692"/>
                      <a:pt x="6" y="692"/>
                      <a:pt x="6" y="692"/>
                    </a:cubicBezTo>
                    <a:cubicBezTo>
                      <a:pt x="8" y="689"/>
                      <a:pt x="8" y="689"/>
                      <a:pt x="8" y="689"/>
                    </a:cubicBezTo>
                    <a:cubicBezTo>
                      <a:pt x="9" y="689"/>
                      <a:pt x="9" y="688"/>
                      <a:pt x="9" y="688"/>
                    </a:cubicBezTo>
                    <a:cubicBezTo>
                      <a:pt x="9" y="688"/>
                      <a:pt x="8" y="687"/>
                      <a:pt x="8" y="687"/>
                    </a:cubicBezTo>
                    <a:cubicBezTo>
                      <a:pt x="6" y="686"/>
                      <a:pt x="6" y="686"/>
                      <a:pt x="6" y="686"/>
                    </a:cubicBezTo>
                    <a:cubicBezTo>
                      <a:pt x="9" y="682"/>
                      <a:pt x="9" y="682"/>
                      <a:pt x="9" y="682"/>
                    </a:cubicBezTo>
                    <a:cubicBezTo>
                      <a:pt x="9" y="682"/>
                      <a:pt x="9" y="681"/>
                      <a:pt x="9" y="681"/>
                    </a:cubicBezTo>
                    <a:cubicBezTo>
                      <a:pt x="9" y="680"/>
                      <a:pt x="9" y="680"/>
                      <a:pt x="8" y="680"/>
                    </a:cubicBezTo>
                    <a:cubicBezTo>
                      <a:pt x="6" y="678"/>
                      <a:pt x="6" y="678"/>
                      <a:pt x="6" y="678"/>
                    </a:cubicBezTo>
                    <a:cubicBezTo>
                      <a:pt x="9" y="676"/>
                      <a:pt x="9" y="676"/>
                      <a:pt x="9" y="676"/>
                    </a:cubicBezTo>
                    <a:cubicBezTo>
                      <a:pt x="10" y="676"/>
                      <a:pt x="10" y="675"/>
                      <a:pt x="10" y="675"/>
                    </a:cubicBezTo>
                    <a:cubicBezTo>
                      <a:pt x="10" y="674"/>
                      <a:pt x="10" y="674"/>
                      <a:pt x="9" y="674"/>
                    </a:cubicBezTo>
                    <a:cubicBezTo>
                      <a:pt x="5" y="671"/>
                      <a:pt x="5" y="671"/>
                      <a:pt x="5" y="671"/>
                    </a:cubicBezTo>
                    <a:cubicBezTo>
                      <a:pt x="9" y="668"/>
                      <a:pt x="9" y="668"/>
                      <a:pt x="9" y="668"/>
                    </a:cubicBezTo>
                    <a:cubicBezTo>
                      <a:pt x="9" y="668"/>
                      <a:pt x="9" y="667"/>
                      <a:pt x="9" y="667"/>
                    </a:cubicBezTo>
                    <a:cubicBezTo>
                      <a:pt x="9" y="666"/>
                      <a:pt x="9" y="666"/>
                      <a:pt x="9" y="666"/>
                    </a:cubicBezTo>
                    <a:cubicBezTo>
                      <a:pt x="6" y="664"/>
                      <a:pt x="6" y="664"/>
                      <a:pt x="6" y="664"/>
                    </a:cubicBezTo>
                    <a:cubicBezTo>
                      <a:pt x="8" y="663"/>
                      <a:pt x="8" y="663"/>
                      <a:pt x="8" y="663"/>
                    </a:cubicBezTo>
                    <a:cubicBezTo>
                      <a:pt x="9" y="663"/>
                      <a:pt x="9" y="662"/>
                      <a:pt x="9" y="662"/>
                    </a:cubicBezTo>
                    <a:cubicBezTo>
                      <a:pt x="9" y="661"/>
                      <a:pt x="9" y="661"/>
                      <a:pt x="9" y="660"/>
                    </a:cubicBezTo>
                    <a:cubicBezTo>
                      <a:pt x="6" y="659"/>
                      <a:pt x="6" y="659"/>
                      <a:pt x="6" y="659"/>
                    </a:cubicBezTo>
                    <a:cubicBezTo>
                      <a:pt x="9" y="657"/>
                      <a:pt x="9" y="657"/>
                      <a:pt x="9" y="657"/>
                    </a:cubicBezTo>
                    <a:cubicBezTo>
                      <a:pt x="9" y="657"/>
                      <a:pt x="10" y="657"/>
                      <a:pt x="10" y="656"/>
                    </a:cubicBezTo>
                    <a:cubicBezTo>
                      <a:pt x="10" y="656"/>
                      <a:pt x="10" y="655"/>
                      <a:pt x="9" y="655"/>
                    </a:cubicBezTo>
                    <a:cubicBezTo>
                      <a:pt x="6" y="653"/>
                      <a:pt x="6" y="653"/>
                      <a:pt x="6" y="653"/>
                    </a:cubicBezTo>
                    <a:cubicBezTo>
                      <a:pt x="8" y="652"/>
                      <a:pt x="8" y="652"/>
                      <a:pt x="8" y="652"/>
                    </a:cubicBezTo>
                    <a:cubicBezTo>
                      <a:pt x="9" y="651"/>
                      <a:pt x="9" y="651"/>
                      <a:pt x="9" y="650"/>
                    </a:cubicBezTo>
                    <a:cubicBezTo>
                      <a:pt x="9" y="650"/>
                      <a:pt x="9" y="649"/>
                      <a:pt x="8" y="649"/>
                    </a:cubicBezTo>
                    <a:cubicBezTo>
                      <a:pt x="5" y="647"/>
                      <a:pt x="5" y="647"/>
                      <a:pt x="5" y="647"/>
                    </a:cubicBezTo>
                    <a:cubicBezTo>
                      <a:pt x="8" y="643"/>
                      <a:pt x="8" y="643"/>
                      <a:pt x="8" y="643"/>
                    </a:cubicBezTo>
                    <a:cubicBezTo>
                      <a:pt x="8" y="643"/>
                      <a:pt x="8" y="643"/>
                      <a:pt x="8" y="642"/>
                    </a:cubicBezTo>
                    <a:cubicBezTo>
                      <a:pt x="8" y="642"/>
                      <a:pt x="8" y="641"/>
                      <a:pt x="8" y="641"/>
                    </a:cubicBezTo>
                    <a:cubicBezTo>
                      <a:pt x="6" y="640"/>
                      <a:pt x="6" y="640"/>
                      <a:pt x="6" y="640"/>
                    </a:cubicBezTo>
                    <a:cubicBezTo>
                      <a:pt x="8" y="636"/>
                      <a:pt x="8" y="636"/>
                      <a:pt x="8" y="636"/>
                    </a:cubicBezTo>
                    <a:cubicBezTo>
                      <a:pt x="8" y="635"/>
                      <a:pt x="8" y="634"/>
                      <a:pt x="7" y="634"/>
                    </a:cubicBezTo>
                    <a:cubicBezTo>
                      <a:pt x="6" y="633"/>
                      <a:pt x="6" y="633"/>
                      <a:pt x="6" y="633"/>
                    </a:cubicBezTo>
                    <a:cubicBezTo>
                      <a:pt x="9" y="630"/>
                      <a:pt x="9" y="630"/>
                      <a:pt x="9" y="630"/>
                    </a:cubicBezTo>
                    <a:cubicBezTo>
                      <a:pt x="10" y="629"/>
                      <a:pt x="10" y="629"/>
                      <a:pt x="10" y="628"/>
                    </a:cubicBezTo>
                    <a:cubicBezTo>
                      <a:pt x="10" y="628"/>
                      <a:pt x="9" y="628"/>
                      <a:pt x="9" y="627"/>
                    </a:cubicBezTo>
                    <a:cubicBezTo>
                      <a:pt x="5" y="625"/>
                      <a:pt x="5" y="625"/>
                      <a:pt x="5" y="625"/>
                    </a:cubicBezTo>
                    <a:cubicBezTo>
                      <a:pt x="9" y="623"/>
                      <a:pt x="9" y="623"/>
                      <a:pt x="9" y="623"/>
                    </a:cubicBezTo>
                    <a:cubicBezTo>
                      <a:pt x="10" y="623"/>
                      <a:pt x="10" y="622"/>
                      <a:pt x="10" y="622"/>
                    </a:cubicBezTo>
                    <a:cubicBezTo>
                      <a:pt x="10" y="621"/>
                      <a:pt x="10" y="621"/>
                      <a:pt x="10" y="620"/>
                    </a:cubicBezTo>
                    <a:cubicBezTo>
                      <a:pt x="7" y="618"/>
                      <a:pt x="7" y="618"/>
                      <a:pt x="7" y="618"/>
                    </a:cubicBezTo>
                    <a:cubicBezTo>
                      <a:pt x="9" y="617"/>
                      <a:pt x="9" y="617"/>
                      <a:pt x="9" y="617"/>
                    </a:cubicBezTo>
                    <a:cubicBezTo>
                      <a:pt x="9" y="617"/>
                      <a:pt x="9" y="616"/>
                      <a:pt x="9" y="616"/>
                    </a:cubicBezTo>
                    <a:cubicBezTo>
                      <a:pt x="9" y="615"/>
                      <a:pt x="9" y="615"/>
                      <a:pt x="9" y="614"/>
                    </a:cubicBezTo>
                    <a:cubicBezTo>
                      <a:pt x="6" y="613"/>
                      <a:pt x="6" y="613"/>
                      <a:pt x="6" y="613"/>
                    </a:cubicBezTo>
                    <a:cubicBezTo>
                      <a:pt x="9" y="612"/>
                      <a:pt x="9" y="612"/>
                      <a:pt x="9" y="612"/>
                    </a:cubicBezTo>
                    <a:cubicBezTo>
                      <a:pt x="10" y="612"/>
                      <a:pt x="10" y="611"/>
                      <a:pt x="10" y="611"/>
                    </a:cubicBezTo>
                    <a:cubicBezTo>
                      <a:pt x="10" y="610"/>
                      <a:pt x="10" y="609"/>
                      <a:pt x="10" y="609"/>
                    </a:cubicBezTo>
                    <a:cubicBezTo>
                      <a:pt x="7" y="607"/>
                      <a:pt x="7" y="607"/>
                      <a:pt x="7" y="607"/>
                    </a:cubicBezTo>
                    <a:cubicBezTo>
                      <a:pt x="9" y="607"/>
                      <a:pt x="9" y="607"/>
                      <a:pt x="9" y="607"/>
                    </a:cubicBezTo>
                    <a:cubicBezTo>
                      <a:pt x="9" y="607"/>
                      <a:pt x="10" y="607"/>
                      <a:pt x="10" y="606"/>
                    </a:cubicBezTo>
                    <a:cubicBezTo>
                      <a:pt x="10" y="605"/>
                      <a:pt x="10" y="605"/>
                      <a:pt x="9" y="604"/>
                    </a:cubicBezTo>
                    <a:cubicBezTo>
                      <a:pt x="6" y="602"/>
                      <a:pt x="6" y="602"/>
                      <a:pt x="6" y="602"/>
                    </a:cubicBezTo>
                    <a:cubicBezTo>
                      <a:pt x="9" y="602"/>
                      <a:pt x="9" y="602"/>
                      <a:pt x="9" y="602"/>
                    </a:cubicBezTo>
                    <a:cubicBezTo>
                      <a:pt x="9" y="602"/>
                      <a:pt x="10" y="601"/>
                      <a:pt x="10" y="601"/>
                    </a:cubicBezTo>
                    <a:cubicBezTo>
                      <a:pt x="10" y="600"/>
                      <a:pt x="10" y="600"/>
                      <a:pt x="9" y="599"/>
                    </a:cubicBezTo>
                    <a:cubicBezTo>
                      <a:pt x="6" y="597"/>
                      <a:pt x="6" y="597"/>
                      <a:pt x="6" y="597"/>
                    </a:cubicBezTo>
                    <a:cubicBezTo>
                      <a:pt x="9" y="595"/>
                      <a:pt x="9" y="595"/>
                      <a:pt x="9" y="595"/>
                    </a:cubicBezTo>
                    <a:cubicBezTo>
                      <a:pt x="9" y="595"/>
                      <a:pt x="9" y="594"/>
                      <a:pt x="9" y="594"/>
                    </a:cubicBezTo>
                    <a:cubicBezTo>
                      <a:pt x="9" y="593"/>
                      <a:pt x="9" y="593"/>
                      <a:pt x="8" y="593"/>
                    </a:cubicBezTo>
                    <a:cubicBezTo>
                      <a:pt x="6" y="591"/>
                      <a:pt x="6" y="591"/>
                      <a:pt x="6" y="591"/>
                    </a:cubicBezTo>
                    <a:cubicBezTo>
                      <a:pt x="8" y="590"/>
                      <a:pt x="8" y="590"/>
                      <a:pt x="8" y="590"/>
                    </a:cubicBezTo>
                    <a:cubicBezTo>
                      <a:pt x="8" y="590"/>
                      <a:pt x="9" y="589"/>
                      <a:pt x="9" y="589"/>
                    </a:cubicBezTo>
                    <a:cubicBezTo>
                      <a:pt x="9" y="588"/>
                      <a:pt x="8" y="588"/>
                      <a:pt x="8" y="587"/>
                    </a:cubicBezTo>
                    <a:cubicBezTo>
                      <a:pt x="6" y="586"/>
                      <a:pt x="6" y="586"/>
                      <a:pt x="6" y="586"/>
                    </a:cubicBezTo>
                    <a:cubicBezTo>
                      <a:pt x="10" y="584"/>
                      <a:pt x="10" y="584"/>
                      <a:pt x="10" y="584"/>
                    </a:cubicBezTo>
                    <a:cubicBezTo>
                      <a:pt x="10" y="584"/>
                      <a:pt x="10" y="583"/>
                      <a:pt x="10" y="583"/>
                    </a:cubicBezTo>
                    <a:cubicBezTo>
                      <a:pt x="10" y="582"/>
                      <a:pt x="10" y="582"/>
                      <a:pt x="10" y="582"/>
                    </a:cubicBezTo>
                    <a:cubicBezTo>
                      <a:pt x="6" y="579"/>
                      <a:pt x="6" y="579"/>
                      <a:pt x="6" y="579"/>
                    </a:cubicBezTo>
                    <a:cubicBezTo>
                      <a:pt x="8" y="577"/>
                      <a:pt x="8" y="577"/>
                      <a:pt x="8" y="577"/>
                    </a:cubicBezTo>
                    <a:cubicBezTo>
                      <a:pt x="8" y="577"/>
                      <a:pt x="8" y="576"/>
                      <a:pt x="8" y="576"/>
                    </a:cubicBezTo>
                    <a:cubicBezTo>
                      <a:pt x="8" y="575"/>
                      <a:pt x="8" y="575"/>
                      <a:pt x="8" y="574"/>
                    </a:cubicBezTo>
                    <a:cubicBezTo>
                      <a:pt x="6" y="573"/>
                      <a:pt x="6" y="573"/>
                      <a:pt x="6" y="573"/>
                    </a:cubicBezTo>
                    <a:cubicBezTo>
                      <a:pt x="8" y="572"/>
                      <a:pt x="8" y="572"/>
                      <a:pt x="8" y="572"/>
                    </a:cubicBezTo>
                    <a:cubicBezTo>
                      <a:pt x="9" y="572"/>
                      <a:pt x="9" y="571"/>
                      <a:pt x="9" y="571"/>
                    </a:cubicBezTo>
                    <a:cubicBezTo>
                      <a:pt x="9" y="570"/>
                      <a:pt x="9" y="570"/>
                      <a:pt x="8" y="569"/>
                    </a:cubicBezTo>
                    <a:cubicBezTo>
                      <a:pt x="6" y="568"/>
                      <a:pt x="6" y="568"/>
                      <a:pt x="6" y="568"/>
                    </a:cubicBezTo>
                    <a:cubicBezTo>
                      <a:pt x="9" y="566"/>
                      <a:pt x="9" y="566"/>
                      <a:pt x="9" y="566"/>
                    </a:cubicBezTo>
                    <a:cubicBezTo>
                      <a:pt x="10" y="566"/>
                      <a:pt x="10" y="566"/>
                      <a:pt x="10" y="565"/>
                    </a:cubicBezTo>
                    <a:cubicBezTo>
                      <a:pt x="10" y="565"/>
                      <a:pt x="9" y="564"/>
                      <a:pt x="9" y="564"/>
                    </a:cubicBezTo>
                    <a:cubicBezTo>
                      <a:pt x="5" y="561"/>
                      <a:pt x="5" y="561"/>
                      <a:pt x="5" y="561"/>
                    </a:cubicBezTo>
                    <a:cubicBezTo>
                      <a:pt x="8" y="558"/>
                      <a:pt x="8" y="558"/>
                      <a:pt x="8" y="558"/>
                    </a:cubicBezTo>
                    <a:cubicBezTo>
                      <a:pt x="8" y="558"/>
                      <a:pt x="8" y="557"/>
                      <a:pt x="8" y="557"/>
                    </a:cubicBezTo>
                    <a:cubicBezTo>
                      <a:pt x="8" y="556"/>
                      <a:pt x="8" y="556"/>
                      <a:pt x="7" y="556"/>
                    </a:cubicBezTo>
                    <a:cubicBezTo>
                      <a:pt x="6" y="555"/>
                      <a:pt x="6" y="555"/>
                      <a:pt x="6" y="555"/>
                    </a:cubicBezTo>
                    <a:cubicBezTo>
                      <a:pt x="9" y="553"/>
                      <a:pt x="9" y="553"/>
                      <a:pt x="9" y="553"/>
                    </a:cubicBezTo>
                    <a:cubicBezTo>
                      <a:pt x="9" y="552"/>
                      <a:pt x="10" y="552"/>
                      <a:pt x="10" y="552"/>
                    </a:cubicBezTo>
                    <a:cubicBezTo>
                      <a:pt x="10" y="551"/>
                      <a:pt x="9" y="551"/>
                      <a:pt x="9" y="550"/>
                    </a:cubicBezTo>
                    <a:cubicBezTo>
                      <a:pt x="6" y="549"/>
                      <a:pt x="6" y="549"/>
                      <a:pt x="6" y="549"/>
                    </a:cubicBezTo>
                    <a:cubicBezTo>
                      <a:pt x="8" y="545"/>
                      <a:pt x="8" y="545"/>
                      <a:pt x="8" y="545"/>
                    </a:cubicBezTo>
                    <a:cubicBezTo>
                      <a:pt x="9" y="545"/>
                      <a:pt x="9" y="544"/>
                      <a:pt x="9" y="544"/>
                    </a:cubicBezTo>
                    <a:cubicBezTo>
                      <a:pt x="8" y="544"/>
                      <a:pt x="8" y="543"/>
                      <a:pt x="8" y="543"/>
                    </a:cubicBezTo>
                    <a:cubicBezTo>
                      <a:pt x="6" y="542"/>
                      <a:pt x="6" y="542"/>
                      <a:pt x="6" y="542"/>
                    </a:cubicBezTo>
                    <a:cubicBezTo>
                      <a:pt x="8" y="539"/>
                      <a:pt x="8" y="539"/>
                      <a:pt x="8" y="539"/>
                    </a:cubicBezTo>
                    <a:cubicBezTo>
                      <a:pt x="8" y="539"/>
                      <a:pt x="9" y="539"/>
                      <a:pt x="8" y="538"/>
                    </a:cubicBezTo>
                    <a:cubicBezTo>
                      <a:pt x="8" y="538"/>
                      <a:pt x="8" y="537"/>
                      <a:pt x="8" y="537"/>
                    </a:cubicBezTo>
                    <a:cubicBezTo>
                      <a:pt x="7" y="537"/>
                      <a:pt x="7" y="537"/>
                      <a:pt x="7" y="537"/>
                    </a:cubicBezTo>
                    <a:cubicBezTo>
                      <a:pt x="9" y="536"/>
                      <a:pt x="9" y="536"/>
                      <a:pt x="9" y="536"/>
                    </a:cubicBezTo>
                    <a:cubicBezTo>
                      <a:pt x="10" y="536"/>
                      <a:pt x="10" y="535"/>
                      <a:pt x="10" y="535"/>
                    </a:cubicBezTo>
                    <a:cubicBezTo>
                      <a:pt x="10" y="534"/>
                      <a:pt x="10" y="534"/>
                      <a:pt x="9" y="533"/>
                    </a:cubicBezTo>
                    <a:cubicBezTo>
                      <a:pt x="5" y="531"/>
                      <a:pt x="5" y="531"/>
                      <a:pt x="5" y="531"/>
                    </a:cubicBezTo>
                    <a:cubicBezTo>
                      <a:pt x="8" y="527"/>
                      <a:pt x="8" y="527"/>
                      <a:pt x="8" y="527"/>
                    </a:cubicBezTo>
                    <a:cubicBezTo>
                      <a:pt x="8" y="527"/>
                      <a:pt x="8" y="527"/>
                      <a:pt x="8" y="526"/>
                    </a:cubicBezTo>
                    <a:cubicBezTo>
                      <a:pt x="8" y="526"/>
                      <a:pt x="8" y="525"/>
                      <a:pt x="8" y="525"/>
                    </a:cubicBezTo>
                    <a:cubicBezTo>
                      <a:pt x="4" y="523"/>
                      <a:pt x="4" y="523"/>
                      <a:pt x="4" y="523"/>
                    </a:cubicBezTo>
                    <a:cubicBezTo>
                      <a:pt x="8" y="521"/>
                      <a:pt x="8" y="521"/>
                      <a:pt x="8" y="521"/>
                    </a:cubicBezTo>
                    <a:cubicBezTo>
                      <a:pt x="8" y="521"/>
                      <a:pt x="9" y="520"/>
                      <a:pt x="9" y="520"/>
                    </a:cubicBezTo>
                    <a:cubicBezTo>
                      <a:pt x="9" y="519"/>
                      <a:pt x="8" y="519"/>
                      <a:pt x="8" y="519"/>
                    </a:cubicBezTo>
                    <a:cubicBezTo>
                      <a:pt x="6" y="517"/>
                      <a:pt x="6" y="517"/>
                      <a:pt x="6" y="517"/>
                    </a:cubicBezTo>
                    <a:cubicBezTo>
                      <a:pt x="8" y="516"/>
                      <a:pt x="8" y="516"/>
                      <a:pt x="8" y="516"/>
                    </a:cubicBezTo>
                    <a:cubicBezTo>
                      <a:pt x="9" y="516"/>
                      <a:pt x="9" y="516"/>
                      <a:pt x="9" y="515"/>
                    </a:cubicBezTo>
                    <a:cubicBezTo>
                      <a:pt x="9" y="514"/>
                      <a:pt x="9" y="514"/>
                      <a:pt x="9" y="514"/>
                    </a:cubicBezTo>
                    <a:cubicBezTo>
                      <a:pt x="6" y="512"/>
                      <a:pt x="6" y="512"/>
                      <a:pt x="6" y="512"/>
                    </a:cubicBezTo>
                    <a:cubicBezTo>
                      <a:pt x="9" y="512"/>
                      <a:pt x="9" y="512"/>
                      <a:pt x="9" y="512"/>
                    </a:cubicBezTo>
                    <a:cubicBezTo>
                      <a:pt x="10" y="512"/>
                      <a:pt x="10" y="511"/>
                      <a:pt x="10" y="511"/>
                    </a:cubicBezTo>
                    <a:cubicBezTo>
                      <a:pt x="10" y="510"/>
                      <a:pt x="10" y="509"/>
                      <a:pt x="9" y="509"/>
                    </a:cubicBezTo>
                    <a:cubicBezTo>
                      <a:pt x="6" y="507"/>
                      <a:pt x="6" y="507"/>
                      <a:pt x="6" y="507"/>
                    </a:cubicBezTo>
                    <a:cubicBezTo>
                      <a:pt x="8" y="505"/>
                      <a:pt x="8" y="505"/>
                      <a:pt x="8" y="505"/>
                    </a:cubicBezTo>
                    <a:cubicBezTo>
                      <a:pt x="8" y="505"/>
                      <a:pt x="8" y="504"/>
                      <a:pt x="8" y="504"/>
                    </a:cubicBezTo>
                    <a:cubicBezTo>
                      <a:pt x="8" y="503"/>
                      <a:pt x="8" y="503"/>
                      <a:pt x="8" y="503"/>
                    </a:cubicBezTo>
                    <a:cubicBezTo>
                      <a:pt x="6" y="502"/>
                      <a:pt x="6" y="502"/>
                      <a:pt x="6" y="502"/>
                    </a:cubicBezTo>
                    <a:cubicBezTo>
                      <a:pt x="8" y="500"/>
                      <a:pt x="8" y="500"/>
                      <a:pt x="8" y="500"/>
                    </a:cubicBezTo>
                    <a:cubicBezTo>
                      <a:pt x="8" y="500"/>
                      <a:pt x="9" y="499"/>
                      <a:pt x="8" y="499"/>
                    </a:cubicBezTo>
                    <a:cubicBezTo>
                      <a:pt x="8" y="498"/>
                      <a:pt x="8" y="498"/>
                      <a:pt x="8" y="498"/>
                    </a:cubicBezTo>
                    <a:cubicBezTo>
                      <a:pt x="7" y="497"/>
                      <a:pt x="7" y="497"/>
                      <a:pt x="7" y="497"/>
                    </a:cubicBezTo>
                    <a:cubicBezTo>
                      <a:pt x="9" y="497"/>
                      <a:pt x="9" y="497"/>
                      <a:pt x="9" y="497"/>
                    </a:cubicBezTo>
                    <a:cubicBezTo>
                      <a:pt x="10" y="497"/>
                      <a:pt x="10" y="496"/>
                      <a:pt x="10" y="495"/>
                    </a:cubicBezTo>
                    <a:cubicBezTo>
                      <a:pt x="10" y="495"/>
                      <a:pt x="10" y="494"/>
                      <a:pt x="10" y="494"/>
                    </a:cubicBezTo>
                    <a:cubicBezTo>
                      <a:pt x="5" y="491"/>
                      <a:pt x="5" y="491"/>
                      <a:pt x="5" y="491"/>
                    </a:cubicBezTo>
                    <a:cubicBezTo>
                      <a:pt x="9" y="490"/>
                      <a:pt x="9" y="490"/>
                      <a:pt x="9" y="490"/>
                    </a:cubicBezTo>
                    <a:cubicBezTo>
                      <a:pt x="9" y="490"/>
                      <a:pt x="9" y="490"/>
                      <a:pt x="10" y="489"/>
                    </a:cubicBezTo>
                    <a:cubicBezTo>
                      <a:pt x="10" y="488"/>
                      <a:pt x="9" y="488"/>
                      <a:pt x="9" y="488"/>
                    </a:cubicBezTo>
                    <a:cubicBezTo>
                      <a:pt x="4" y="485"/>
                      <a:pt x="4" y="485"/>
                      <a:pt x="4" y="485"/>
                    </a:cubicBezTo>
                    <a:cubicBezTo>
                      <a:pt x="8" y="482"/>
                      <a:pt x="8" y="482"/>
                      <a:pt x="8" y="482"/>
                    </a:cubicBezTo>
                    <a:cubicBezTo>
                      <a:pt x="8" y="482"/>
                      <a:pt x="9" y="481"/>
                      <a:pt x="8" y="481"/>
                    </a:cubicBezTo>
                    <a:cubicBezTo>
                      <a:pt x="8" y="480"/>
                      <a:pt x="8" y="480"/>
                      <a:pt x="8" y="480"/>
                    </a:cubicBezTo>
                    <a:cubicBezTo>
                      <a:pt x="6" y="479"/>
                      <a:pt x="6" y="479"/>
                      <a:pt x="6" y="479"/>
                    </a:cubicBezTo>
                    <a:cubicBezTo>
                      <a:pt x="9" y="476"/>
                      <a:pt x="9" y="476"/>
                      <a:pt x="9" y="476"/>
                    </a:cubicBezTo>
                    <a:cubicBezTo>
                      <a:pt x="10" y="475"/>
                      <a:pt x="10" y="475"/>
                      <a:pt x="10" y="474"/>
                    </a:cubicBezTo>
                    <a:cubicBezTo>
                      <a:pt x="10" y="474"/>
                      <a:pt x="9" y="473"/>
                      <a:pt x="9" y="473"/>
                    </a:cubicBezTo>
                    <a:cubicBezTo>
                      <a:pt x="6" y="472"/>
                      <a:pt x="6" y="472"/>
                      <a:pt x="6" y="472"/>
                    </a:cubicBezTo>
                    <a:cubicBezTo>
                      <a:pt x="9" y="469"/>
                      <a:pt x="9" y="469"/>
                      <a:pt x="9" y="469"/>
                    </a:cubicBezTo>
                    <a:cubicBezTo>
                      <a:pt x="10" y="469"/>
                      <a:pt x="10" y="468"/>
                      <a:pt x="10" y="468"/>
                    </a:cubicBezTo>
                    <a:cubicBezTo>
                      <a:pt x="10" y="467"/>
                      <a:pt x="10" y="467"/>
                      <a:pt x="9" y="466"/>
                    </a:cubicBezTo>
                    <a:cubicBezTo>
                      <a:pt x="6" y="465"/>
                      <a:pt x="6" y="465"/>
                      <a:pt x="6" y="465"/>
                    </a:cubicBezTo>
                    <a:cubicBezTo>
                      <a:pt x="9" y="464"/>
                      <a:pt x="9" y="464"/>
                      <a:pt x="9" y="464"/>
                    </a:cubicBezTo>
                    <a:cubicBezTo>
                      <a:pt x="9" y="464"/>
                      <a:pt x="10" y="463"/>
                      <a:pt x="10" y="463"/>
                    </a:cubicBezTo>
                    <a:cubicBezTo>
                      <a:pt x="10" y="462"/>
                      <a:pt x="10" y="462"/>
                      <a:pt x="9" y="461"/>
                    </a:cubicBezTo>
                    <a:cubicBezTo>
                      <a:pt x="6" y="459"/>
                      <a:pt x="6" y="459"/>
                      <a:pt x="6" y="459"/>
                    </a:cubicBezTo>
                    <a:cubicBezTo>
                      <a:pt x="8" y="456"/>
                      <a:pt x="8" y="456"/>
                      <a:pt x="8" y="456"/>
                    </a:cubicBezTo>
                    <a:cubicBezTo>
                      <a:pt x="8" y="455"/>
                      <a:pt x="8" y="454"/>
                      <a:pt x="7" y="454"/>
                    </a:cubicBezTo>
                    <a:cubicBezTo>
                      <a:pt x="5" y="453"/>
                      <a:pt x="5" y="453"/>
                      <a:pt x="5" y="453"/>
                    </a:cubicBezTo>
                    <a:cubicBezTo>
                      <a:pt x="8" y="449"/>
                      <a:pt x="8" y="449"/>
                      <a:pt x="8" y="449"/>
                    </a:cubicBezTo>
                    <a:cubicBezTo>
                      <a:pt x="8" y="449"/>
                      <a:pt x="8" y="448"/>
                      <a:pt x="8" y="448"/>
                    </a:cubicBezTo>
                    <a:cubicBezTo>
                      <a:pt x="8" y="448"/>
                      <a:pt x="8" y="447"/>
                      <a:pt x="8" y="447"/>
                    </a:cubicBezTo>
                    <a:cubicBezTo>
                      <a:pt x="6" y="446"/>
                      <a:pt x="6" y="446"/>
                      <a:pt x="6" y="446"/>
                    </a:cubicBezTo>
                    <a:cubicBezTo>
                      <a:pt x="8" y="442"/>
                      <a:pt x="8" y="442"/>
                      <a:pt x="8" y="442"/>
                    </a:cubicBezTo>
                    <a:cubicBezTo>
                      <a:pt x="8" y="442"/>
                      <a:pt x="8" y="442"/>
                      <a:pt x="8" y="441"/>
                    </a:cubicBezTo>
                    <a:cubicBezTo>
                      <a:pt x="8" y="441"/>
                      <a:pt x="8" y="440"/>
                      <a:pt x="8" y="440"/>
                    </a:cubicBezTo>
                    <a:cubicBezTo>
                      <a:pt x="5" y="439"/>
                      <a:pt x="5" y="439"/>
                      <a:pt x="5" y="439"/>
                    </a:cubicBezTo>
                    <a:cubicBezTo>
                      <a:pt x="8" y="436"/>
                      <a:pt x="8" y="436"/>
                      <a:pt x="8" y="436"/>
                    </a:cubicBezTo>
                    <a:cubicBezTo>
                      <a:pt x="8" y="436"/>
                      <a:pt x="9" y="435"/>
                      <a:pt x="9" y="435"/>
                    </a:cubicBezTo>
                    <a:cubicBezTo>
                      <a:pt x="9" y="434"/>
                      <a:pt x="8" y="434"/>
                      <a:pt x="8" y="434"/>
                    </a:cubicBezTo>
                    <a:cubicBezTo>
                      <a:pt x="5" y="432"/>
                      <a:pt x="5" y="432"/>
                      <a:pt x="5" y="432"/>
                    </a:cubicBezTo>
                    <a:cubicBezTo>
                      <a:pt x="8" y="431"/>
                      <a:pt x="8" y="431"/>
                      <a:pt x="8" y="431"/>
                    </a:cubicBezTo>
                    <a:cubicBezTo>
                      <a:pt x="8" y="430"/>
                      <a:pt x="8" y="430"/>
                      <a:pt x="8" y="429"/>
                    </a:cubicBezTo>
                    <a:cubicBezTo>
                      <a:pt x="8" y="429"/>
                      <a:pt x="8" y="428"/>
                      <a:pt x="8" y="428"/>
                    </a:cubicBezTo>
                    <a:cubicBezTo>
                      <a:pt x="5" y="426"/>
                      <a:pt x="5" y="426"/>
                      <a:pt x="5" y="426"/>
                    </a:cubicBezTo>
                    <a:cubicBezTo>
                      <a:pt x="9" y="424"/>
                      <a:pt x="9" y="424"/>
                      <a:pt x="9" y="424"/>
                    </a:cubicBezTo>
                    <a:cubicBezTo>
                      <a:pt x="9" y="424"/>
                      <a:pt x="9" y="424"/>
                      <a:pt x="9" y="423"/>
                    </a:cubicBezTo>
                    <a:cubicBezTo>
                      <a:pt x="9" y="423"/>
                      <a:pt x="9" y="422"/>
                      <a:pt x="9" y="422"/>
                    </a:cubicBezTo>
                    <a:cubicBezTo>
                      <a:pt x="6" y="420"/>
                      <a:pt x="6" y="420"/>
                      <a:pt x="6" y="420"/>
                    </a:cubicBezTo>
                    <a:cubicBezTo>
                      <a:pt x="9" y="419"/>
                      <a:pt x="9" y="419"/>
                      <a:pt x="9" y="419"/>
                    </a:cubicBezTo>
                    <a:cubicBezTo>
                      <a:pt x="9" y="419"/>
                      <a:pt x="10" y="419"/>
                      <a:pt x="10" y="418"/>
                    </a:cubicBezTo>
                    <a:cubicBezTo>
                      <a:pt x="10" y="418"/>
                      <a:pt x="10" y="417"/>
                      <a:pt x="9" y="417"/>
                    </a:cubicBezTo>
                    <a:cubicBezTo>
                      <a:pt x="5" y="414"/>
                      <a:pt x="5" y="414"/>
                      <a:pt x="5" y="414"/>
                    </a:cubicBezTo>
                    <a:cubicBezTo>
                      <a:pt x="8" y="411"/>
                      <a:pt x="8" y="411"/>
                      <a:pt x="8" y="411"/>
                    </a:cubicBezTo>
                    <a:cubicBezTo>
                      <a:pt x="8" y="411"/>
                      <a:pt x="8" y="410"/>
                      <a:pt x="8" y="410"/>
                    </a:cubicBezTo>
                    <a:cubicBezTo>
                      <a:pt x="8" y="409"/>
                      <a:pt x="8" y="409"/>
                      <a:pt x="7" y="409"/>
                    </a:cubicBezTo>
                    <a:cubicBezTo>
                      <a:pt x="6" y="408"/>
                      <a:pt x="6" y="408"/>
                      <a:pt x="6" y="408"/>
                    </a:cubicBezTo>
                    <a:cubicBezTo>
                      <a:pt x="9" y="405"/>
                      <a:pt x="9" y="405"/>
                      <a:pt x="9" y="405"/>
                    </a:cubicBezTo>
                    <a:cubicBezTo>
                      <a:pt x="9" y="405"/>
                      <a:pt x="9" y="405"/>
                      <a:pt x="9" y="404"/>
                    </a:cubicBezTo>
                    <a:cubicBezTo>
                      <a:pt x="9" y="404"/>
                      <a:pt x="9" y="403"/>
                      <a:pt x="9" y="403"/>
                    </a:cubicBezTo>
                    <a:cubicBezTo>
                      <a:pt x="7" y="402"/>
                      <a:pt x="7" y="402"/>
                      <a:pt x="7" y="402"/>
                    </a:cubicBezTo>
                    <a:cubicBezTo>
                      <a:pt x="9" y="401"/>
                      <a:pt x="9" y="401"/>
                      <a:pt x="9" y="401"/>
                    </a:cubicBezTo>
                    <a:cubicBezTo>
                      <a:pt x="9" y="400"/>
                      <a:pt x="10" y="400"/>
                      <a:pt x="10" y="399"/>
                    </a:cubicBezTo>
                    <a:cubicBezTo>
                      <a:pt x="10" y="399"/>
                      <a:pt x="9" y="398"/>
                      <a:pt x="9" y="398"/>
                    </a:cubicBezTo>
                    <a:cubicBezTo>
                      <a:pt x="6" y="396"/>
                      <a:pt x="6" y="396"/>
                      <a:pt x="6" y="396"/>
                    </a:cubicBezTo>
                    <a:cubicBezTo>
                      <a:pt x="8" y="392"/>
                      <a:pt x="8" y="392"/>
                      <a:pt x="8" y="392"/>
                    </a:cubicBezTo>
                    <a:cubicBezTo>
                      <a:pt x="8" y="392"/>
                      <a:pt x="8" y="392"/>
                      <a:pt x="8" y="391"/>
                    </a:cubicBezTo>
                    <a:cubicBezTo>
                      <a:pt x="8" y="391"/>
                      <a:pt x="8" y="390"/>
                      <a:pt x="8" y="390"/>
                    </a:cubicBezTo>
                    <a:cubicBezTo>
                      <a:pt x="6" y="389"/>
                      <a:pt x="6" y="389"/>
                      <a:pt x="6" y="389"/>
                    </a:cubicBezTo>
                    <a:cubicBezTo>
                      <a:pt x="9" y="387"/>
                      <a:pt x="9" y="387"/>
                      <a:pt x="9" y="387"/>
                    </a:cubicBezTo>
                    <a:cubicBezTo>
                      <a:pt x="10" y="387"/>
                      <a:pt x="10" y="386"/>
                      <a:pt x="10" y="386"/>
                    </a:cubicBezTo>
                    <a:cubicBezTo>
                      <a:pt x="10" y="385"/>
                      <a:pt x="10" y="385"/>
                      <a:pt x="9" y="384"/>
                    </a:cubicBezTo>
                    <a:cubicBezTo>
                      <a:pt x="6" y="382"/>
                      <a:pt x="6" y="382"/>
                      <a:pt x="6" y="382"/>
                    </a:cubicBezTo>
                    <a:cubicBezTo>
                      <a:pt x="9" y="380"/>
                      <a:pt x="9" y="380"/>
                      <a:pt x="9" y="380"/>
                    </a:cubicBezTo>
                    <a:cubicBezTo>
                      <a:pt x="9" y="380"/>
                      <a:pt x="10" y="379"/>
                      <a:pt x="10" y="379"/>
                    </a:cubicBezTo>
                    <a:cubicBezTo>
                      <a:pt x="10" y="378"/>
                      <a:pt x="9" y="378"/>
                      <a:pt x="9" y="378"/>
                    </a:cubicBezTo>
                    <a:cubicBezTo>
                      <a:pt x="6" y="376"/>
                      <a:pt x="6" y="376"/>
                      <a:pt x="6" y="376"/>
                    </a:cubicBezTo>
                    <a:cubicBezTo>
                      <a:pt x="8" y="373"/>
                      <a:pt x="8" y="373"/>
                      <a:pt x="8" y="373"/>
                    </a:cubicBezTo>
                    <a:cubicBezTo>
                      <a:pt x="8" y="373"/>
                      <a:pt x="8" y="373"/>
                      <a:pt x="8" y="372"/>
                    </a:cubicBezTo>
                    <a:cubicBezTo>
                      <a:pt x="8" y="372"/>
                      <a:pt x="8" y="371"/>
                      <a:pt x="7" y="371"/>
                    </a:cubicBezTo>
                    <a:cubicBezTo>
                      <a:pt x="7" y="371"/>
                      <a:pt x="7" y="371"/>
                      <a:pt x="7" y="371"/>
                    </a:cubicBezTo>
                    <a:cubicBezTo>
                      <a:pt x="9" y="369"/>
                      <a:pt x="9" y="369"/>
                      <a:pt x="9" y="369"/>
                    </a:cubicBezTo>
                    <a:cubicBezTo>
                      <a:pt x="10" y="369"/>
                      <a:pt x="10" y="369"/>
                      <a:pt x="10" y="368"/>
                    </a:cubicBezTo>
                    <a:cubicBezTo>
                      <a:pt x="10" y="368"/>
                      <a:pt x="10" y="367"/>
                      <a:pt x="10" y="367"/>
                    </a:cubicBezTo>
                    <a:cubicBezTo>
                      <a:pt x="5" y="364"/>
                      <a:pt x="5" y="364"/>
                      <a:pt x="5" y="364"/>
                    </a:cubicBezTo>
                    <a:cubicBezTo>
                      <a:pt x="8" y="361"/>
                      <a:pt x="8" y="361"/>
                      <a:pt x="8" y="361"/>
                    </a:cubicBezTo>
                    <a:cubicBezTo>
                      <a:pt x="8" y="360"/>
                      <a:pt x="8" y="360"/>
                      <a:pt x="8" y="360"/>
                    </a:cubicBezTo>
                    <a:cubicBezTo>
                      <a:pt x="8" y="359"/>
                      <a:pt x="8" y="359"/>
                      <a:pt x="8" y="359"/>
                    </a:cubicBezTo>
                    <a:cubicBezTo>
                      <a:pt x="6" y="357"/>
                      <a:pt x="6" y="357"/>
                      <a:pt x="6" y="357"/>
                    </a:cubicBezTo>
                    <a:cubicBezTo>
                      <a:pt x="9" y="357"/>
                      <a:pt x="9" y="357"/>
                      <a:pt x="9" y="357"/>
                    </a:cubicBezTo>
                    <a:cubicBezTo>
                      <a:pt x="9" y="357"/>
                      <a:pt x="10" y="356"/>
                      <a:pt x="10" y="356"/>
                    </a:cubicBezTo>
                    <a:cubicBezTo>
                      <a:pt x="10" y="355"/>
                      <a:pt x="10" y="354"/>
                      <a:pt x="9" y="354"/>
                    </a:cubicBezTo>
                    <a:cubicBezTo>
                      <a:pt x="6" y="352"/>
                      <a:pt x="6" y="352"/>
                      <a:pt x="6" y="352"/>
                    </a:cubicBezTo>
                    <a:cubicBezTo>
                      <a:pt x="9" y="351"/>
                      <a:pt x="9" y="351"/>
                      <a:pt x="9" y="351"/>
                    </a:cubicBezTo>
                    <a:cubicBezTo>
                      <a:pt x="9" y="350"/>
                      <a:pt x="10" y="350"/>
                      <a:pt x="10" y="349"/>
                    </a:cubicBezTo>
                    <a:cubicBezTo>
                      <a:pt x="10" y="349"/>
                      <a:pt x="10" y="348"/>
                      <a:pt x="9" y="348"/>
                    </a:cubicBezTo>
                    <a:cubicBezTo>
                      <a:pt x="5" y="345"/>
                      <a:pt x="5" y="345"/>
                      <a:pt x="5" y="345"/>
                    </a:cubicBezTo>
                    <a:cubicBezTo>
                      <a:pt x="8" y="342"/>
                      <a:pt x="8" y="342"/>
                      <a:pt x="8" y="342"/>
                    </a:cubicBezTo>
                    <a:cubicBezTo>
                      <a:pt x="8" y="342"/>
                      <a:pt x="8" y="342"/>
                      <a:pt x="8" y="341"/>
                    </a:cubicBezTo>
                    <a:cubicBezTo>
                      <a:pt x="8" y="341"/>
                      <a:pt x="8" y="340"/>
                      <a:pt x="8" y="340"/>
                    </a:cubicBezTo>
                    <a:cubicBezTo>
                      <a:pt x="7" y="339"/>
                      <a:pt x="7" y="339"/>
                      <a:pt x="7" y="339"/>
                    </a:cubicBezTo>
                    <a:cubicBezTo>
                      <a:pt x="9" y="339"/>
                      <a:pt x="9" y="339"/>
                      <a:pt x="9" y="339"/>
                    </a:cubicBezTo>
                    <a:cubicBezTo>
                      <a:pt x="10" y="339"/>
                      <a:pt x="10" y="338"/>
                      <a:pt x="10" y="338"/>
                    </a:cubicBezTo>
                    <a:cubicBezTo>
                      <a:pt x="10" y="337"/>
                      <a:pt x="10" y="337"/>
                      <a:pt x="10" y="336"/>
                    </a:cubicBezTo>
                    <a:cubicBezTo>
                      <a:pt x="6" y="334"/>
                      <a:pt x="6" y="334"/>
                      <a:pt x="6" y="334"/>
                    </a:cubicBezTo>
                    <a:cubicBezTo>
                      <a:pt x="8" y="331"/>
                      <a:pt x="8" y="331"/>
                      <a:pt x="8" y="331"/>
                    </a:cubicBezTo>
                    <a:cubicBezTo>
                      <a:pt x="8" y="331"/>
                      <a:pt x="8" y="330"/>
                      <a:pt x="8" y="330"/>
                    </a:cubicBezTo>
                    <a:cubicBezTo>
                      <a:pt x="8" y="330"/>
                      <a:pt x="8" y="329"/>
                      <a:pt x="7" y="329"/>
                    </a:cubicBezTo>
                    <a:cubicBezTo>
                      <a:pt x="6" y="328"/>
                      <a:pt x="6" y="328"/>
                      <a:pt x="6" y="328"/>
                    </a:cubicBezTo>
                    <a:cubicBezTo>
                      <a:pt x="8" y="327"/>
                      <a:pt x="8" y="327"/>
                      <a:pt x="8" y="327"/>
                    </a:cubicBezTo>
                    <a:cubicBezTo>
                      <a:pt x="8" y="327"/>
                      <a:pt x="9" y="327"/>
                      <a:pt x="9" y="326"/>
                    </a:cubicBezTo>
                    <a:cubicBezTo>
                      <a:pt x="9" y="326"/>
                      <a:pt x="9" y="325"/>
                      <a:pt x="8" y="325"/>
                    </a:cubicBezTo>
                    <a:cubicBezTo>
                      <a:pt x="5" y="323"/>
                      <a:pt x="5" y="323"/>
                      <a:pt x="5" y="323"/>
                    </a:cubicBezTo>
                    <a:cubicBezTo>
                      <a:pt x="7" y="320"/>
                      <a:pt x="7" y="320"/>
                      <a:pt x="7" y="320"/>
                    </a:cubicBezTo>
                    <a:cubicBezTo>
                      <a:pt x="8" y="320"/>
                      <a:pt x="8" y="319"/>
                      <a:pt x="8" y="319"/>
                    </a:cubicBezTo>
                    <a:cubicBezTo>
                      <a:pt x="8" y="318"/>
                      <a:pt x="8" y="318"/>
                      <a:pt x="7" y="318"/>
                    </a:cubicBezTo>
                    <a:cubicBezTo>
                      <a:pt x="6" y="317"/>
                      <a:pt x="6" y="317"/>
                      <a:pt x="6" y="317"/>
                    </a:cubicBezTo>
                    <a:cubicBezTo>
                      <a:pt x="8" y="316"/>
                      <a:pt x="8" y="316"/>
                      <a:pt x="8" y="316"/>
                    </a:cubicBezTo>
                    <a:cubicBezTo>
                      <a:pt x="8" y="316"/>
                      <a:pt x="9" y="315"/>
                      <a:pt x="9" y="315"/>
                    </a:cubicBezTo>
                    <a:cubicBezTo>
                      <a:pt x="9" y="314"/>
                      <a:pt x="9" y="314"/>
                      <a:pt x="8" y="313"/>
                    </a:cubicBezTo>
                    <a:cubicBezTo>
                      <a:pt x="6" y="312"/>
                      <a:pt x="6" y="312"/>
                      <a:pt x="6" y="312"/>
                    </a:cubicBezTo>
                    <a:cubicBezTo>
                      <a:pt x="9" y="309"/>
                      <a:pt x="9" y="309"/>
                      <a:pt x="9" y="309"/>
                    </a:cubicBezTo>
                    <a:cubicBezTo>
                      <a:pt x="10" y="309"/>
                      <a:pt x="10" y="308"/>
                      <a:pt x="10" y="308"/>
                    </a:cubicBezTo>
                    <a:cubicBezTo>
                      <a:pt x="10" y="307"/>
                      <a:pt x="9" y="307"/>
                      <a:pt x="9" y="307"/>
                    </a:cubicBezTo>
                    <a:cubicBezTo>
                      <a:pt x="6" y="305"/>
                      <a:pt x="6" y="305"/>
                      <a:pt x="6" y="305"/>
                    </a:cubicBezTo>
                    <a:cubicBezTo>
                      <a:pt x="8" y="303"/>
                      <a:pt x="8" y="303"/>
                      <a:pt x="8" y="303"/>
                    </a:cubicBezTo>
                    <a:cubicBezTo>
                      <a:pt x="8" y="303"/>
                      <a:pt x="8" y="303"/>
                      <a:pt x="8" y="302"/>
                    </a:cubicBezTo>
                    <a:cubicBezTo>
                      <a:pt x="8" y="302"/>
                      <a:pt x="8" y="301"/>
                      <a:pt x="8" y="301"/>
                    </a:cubicBezTo>
                    <a:cubicBezTo>
                      <a:pt x="5" y="299"/>
                      <a:pt x="5" y="299"/>
                      <a:pt x="5" y="299"/>
                    </a:cubicBezTo>
                    <a:cubicBezTo>
                      <a:pt x="8" y="296"/>
                      <a:pt x="8" y="296"/>
                      <a:pt x="8" y="296"/>
                    </a:cubicBezTo>
                    <a:cubicBezTo>
                      <a:pt x="8" y="296"/>
                      <a:pt x="9" y="296"/>
                      <a:pt x="8" y="295"/>
                    </a:cubicBezTo>
                    <a:cubicBezTo>
                      <a:pt x="8" y="295"/>
                      <a:pt x="8" y="294"/>
                      <a:pt x="8" y="294"/>
                    </a:cubicBezTo>
                    <a:cubicBezTo>
                      <a:pt x="6" y="293"/>
                      <a:pt x="6" y="293"/>
                      <a:pt x="6" y="293"/>
                    </a:cubicBezTo>
                    <a:cubicBezTo>
                      <a:pt x="8" y="291"/>
                      <a:pt x="8" y="291"/>
                      <a:pt x="8" y="291"/>
                    </a:cubicBezTo>
                    <a:cubicBezTo>
                      <a:pt x="9" y="291"/>
                      <a:pt x="9" y="291"/>
                      <a:pt x="9" y="290"/>
                    </a:cubicBezTo>
                    <a:cubicBezTo>
                      <a:pt x="9" y="290"/>
                      <a:pt x="9" y="289"/>
                      <a:pt x="8" y="289"/>
                    </a:cubicBezTo>
                    <a:cubicBezTo>
                      <a:pt x="6" y="287"/>
                      <a:pt x="6" y="287"/>
                      <a:pt x="6" y="287"/>
                    </a:cubicBezTo>
                    <a:cubicBezTo>
                      <a:pt x="9" y="283"/>
                      <a:pt x="9" y="283"/>
                      <a:pt x="9" y="283"/>
                    </a:cubicBezTo>
                    <a:cubicBezTo>
                      <a:pt x="9" y="283"/>
                      <a:pt x="9" y="283"/>
                      <a:pt x="9" y="282"/>
                    </a:cubicBezTo>
                    <a:cubicBezTo>
                      <a:pt x="9" y="282"/>
                      <a:pt x="9" y="281"/>
                      <a:pt x="8" y="281"/>
                    </a:cubicBezTo>
                    <a:cubicBezTo>
                      <a:pt x="6" y="280"/>
                      <a:pt x="6" y="280"/>
                      <a:pt x="6" y="280"/>
                    </a:cubicBezTo>
                    <a:cubicBezTo>
                      <a:pt x="8" y="278"/>
                      <a:pt x="8" y="278"/>
                      <a:pt x="8" y="278"/>
                    </a:cubicBezTo>
                    <a:cubicBezTo>
                      <a:pt x="8" y="278"/>
                      <a:pt x="9" y="277"/>
                      <a:pt x="9" y="277"/>
                    </a:cubicBezTo>
                    <a:cubicBezTo>
                      <a:pt x="9" y="277"/>
                      <a:pt x="8" y="276"/>
                      <a:pt x="8" y="276"/>
                    </a:cubicBezTo>
                    <a:cubicBezTo>
                      <a:pt x="6" y="274"/>
                      <a:pt x="6" y="274"/>
                      <a:pt x="6" y="274"/>
                    </a:cubicBezTo>
                    <a:cubicBezTo>
                      <a:pt x="8" y="272"/>
                      <a:pt x="8" y="272"/>
                      <a:pt x="8" y="272"/>
                    </a:cubicBezTo>
                    <a:cubicBezTo>
                      <a:pt x="8" y="272"/>
                      <a:pt x="9" y="272"/>
                      <a:pt x="9" y="271"/>
                    </a:cubicBezTo>
                    <a:cubicBezTo>
                      <a:pt x="8" y="271"/>
                      <a:pt x="8" y="270"/>
                      <a:pt x="8" y="270"/>
                    </a:cubicBezTo>
                    <a:cubicBezTo>
                      <a:pt x="6" y="269"/>
                      <a:pt x="6" y="269"/>
                      <a:pt x="6" y="269"/>
                    </a:cubicBezTo>
                    <a:cubicBezTo>
                      <a:pt x="9" y="267"/>
                      <a:pt x="9" y="267"/>
                      <a:pt x="9" y="267"/>
                    </a:cubicBezTo>
                    <a:cubicBezTo>
                      <a:pt x="10" y="267"/>
                      <a:pt x="10" y="266"/>
                      <a:pt x="10" y="266"/>
                    </a:cubicBezTo>
                    <a:cubicBezTo>
                      <a:pt x="10" y="265"/>
                      <a:pt x="10" y="265"/>
                      <a:pt x="9" y="264"/>
                    </a:cubicBezTo>
                    <a:cubicBezTo>
                      <a:pt x="5" y="262"/>
                      <a:pt x="5" y="262"/>
                      <a:pt x="5" y="262"/>
                    </a:cubicBezTo>
                    <a:cubicBezTo>
                      <a:pt x="8" y="260"/>
                      <a:pt x="8" y="260"/>
                      <a:pt x="8" y="260"/>
                    </a:cubicBezTo>
                    <a:cubicBezTo>
                      <a:pt x="9" y="260"/>
                      <a:pt x="9" y="260"/>
                      <a:pt x="9" y="259"/>
                    </a:cubicBezTo>
                    <a:cubicBezTo>
                      <a:pt x="9" y="259"/>
                      <a:pt x="9" y="258"/>
                      <a:pt x="8" y="258"/>
                    </a:cubicBezTo>
                    <a:cubicBezTo>
                      <a:pt x="7" y="257"/>
                      <a:pt x="7" y="257"/>
                      <a:pt x="7" y="257"/>
                    </a:cubicBezTo>
                    <a:cubicBezTo>
                      <a:pt x="9" y="255"/>
                      <a:pt x="9" y="255"/>
                      <a:pt x="9" y="255"/>
                    </a:cubicBezTo>
                    <a:cubicBezTo>
                      <a:pt x="10" y="255"/>
                      <a:pt x="10" y="254"/>
                      <a:pt x="10" y="254"/>
                    </a:cubicBezTo>
                    <a:cubicBezTo>
                      <a:pt x="10" y="253"/>
                      <a:pt x="10" y="253"/>
                      <a:pt x="9" y="252"/>
                    </a:cubicBezTo>
                    <a:cubicBezTo>
                      <a:pt x="6" y="250"/>
                      <a:pt x="6" y="250"/>
                      <a:pt x="6" y="250"/>
                    </a:cubicBezTo>
                    <a:cubicBezTo>
                      <a:pt x="8" y="247"/>
                      <a:pt x="8" y="247"/>
                      <a:pt x="8" y="247"/>
                    </a:cubicBezTo>
                    <a:cubicBezTo>
                      <a:pt x="8" y="247"/>
                      <a:pt x="8" y="246"/>
                      <a:pt x="8" y="246"/>
                    </a:cubicBezTo>
                    <a:cubicBezTo>
                      <a:pt x="8" y="246"/>
                      <a:pt x="8" y="245"/>
                      <a:pt x="7" y="245"/>
                    </a:cubicBezTo>
                    <a:cubicBezTo>
                      <a:pt x="5" y="244"/>
                      <a:pt x="5" y="244"/>
                      <a:pt x="5" y="244"/>
                    </a:cubicBezTo>
                    <a:cubicBezTo>
                      <a:pt x="8" y="242"/>
                      <a:pt x="8" y="242"/>
                      <a:pt x="8" y="242"/>
                    </a:cubicBezTo>
                    <a:cubicBezTo>
                      <a:pt x="9" y="242"/>
                      <a:pt x="9" y="241"/>
                      <a:pt x="9" y="241"/>
                    </a:cubicBezTo>
                    <a:cubicBezTo>
                      <a:pt x="9" y="240"/>
                      <a:pt x="9" y="240"/>
                      <a:pt x="8" y="240"/>
                    </a:cubicBezTo>
                    <a:cubicBezTo>
                      <a:pt x="6" y="238"/>
                      <a:pt x="6" y="238"/>
                      <a:pt x="6" y="238"/>
                    </a:cubicBezTo>
                    <a:cubicBezTo>
                      <a:pt x="8" y="236"/>
                      <a:pt x="8" y="236"/>
                      <a:pt x="8" y="236"/>
                    </a:cubicBezTo>
                    <a:cubicBezTo>
                      <a:pt x="8" y="236"/>
                      <a:pt x="8" y="235"/>
                      <a:pt x="8" y="235"/>
                    </a:cubicBezTo>
                    <a:cubicBezTo>
                      <a:pt x="8" y="234"/>
                      <a:pt x="8" y="234"/>
                      <a:pt x="8" y="234"/>
                    </a:cubicBezTo>
                    <a:cubicBezTo>
                      <a:pt x="5" y="232"/>
                      <a:pt x="5" y="232"/>
                      <a:pt x="5" y="232"/>
                    </a:cubicBezTo>
                    <a:cubicBezTo>
                      <a:pt x="7" y="231"/>
                      <a:pt x="7" y="231"/>
                      <a:pt x="7" y="231"/>
                    </a:cubicBezTo>
                    <a:cubicBezTo>
                      <a:pt x="8" y="231"/>
                      <a:pt x="8" y="230"/>
                      <a:pt x="8" y="230"/>
                    </a:cubicBezTo>
                    <a:cubicBezTo>
                      <a:pt x="8" y="229"/>
                      <a:pt x="8" y="229"/>
                      <a:pt x="7" y="229"/>
                    </a:cubicBezTo>
                    <a:cubicBezTo>
                      <a:pt x="5" y="227"/>
                      <a:pt x="5" y="227"/>
                      <a:pt x="5" y="227"/>
                    </a:cubicBezTo>
                    <a:cubicBezTo>
                      <a:pt x="9" y="224"/>
                      <a:pt x="9" y="224"/>
                      <a:pt x="9" y="224"/>
                    </a:cubicBezTo>
                    <a:cubicBezTo>
                      <a:pt x="9" y="224"/>
                      <a:pt x="9" y="224"/>
                      <a:pt x="9" y="223"/>
                    </a:cubicBezTo>
                    <a:cubicBezTo>
                      <a:pt x="9" y="223"/>
                      <a:pt x="9" y="222"/>
                      <a:pt x="9" y="222"/>
                    </a:cubicBezTo>
                    <a:cubicBezTo>
                      <a:pt x="6" y="220"/>
                      <a:pt x="6" y="220"/>
                      <a:pt x="6" y="220"/>
                    </a:cubicBezTo>
                    <a:cubicBezTo>
                      <a:pt x="8" y="218"/>
                      <a:pt x="8" y="218"/>
                      <a:pt x="8" y="218"/>
                    </a:cubicBezTo>
                    <a:cubicBezTo>
                      <a:pt x="8" y="217"/>
                      <a:pt x="8" y="217"/>
                      <a:pt x="8" y="216"/>
                    </a:cubicBezTo>
                    <a:cubicBezTo>
                      <a:pt x="8" y="216"/>
                      <a:pt x="8" y="216"/>
                      <a:pt x="7" y="215"/>
                    </a:cubicBezTo>
                    <a:cubicBezTo>
                      <a:pt x="5" y="214"/>
                      <a:pt x="5" y="214"/>
                      <a:pt x="5" y="214"/>
                    </a:cubicBezTo>
                    <a:cubicBezTo>
                      <a:pt x="8" y="212"/>
                      <a:pt x="8" y="212"/>
                      <a:pt x="8" y="212"/>
                    </a:cubicBezTo>
                    <a:cubicBezTo>
                      <a:pt x="8" y="211"/>
                      <a:pt x="8" y="211"/>
                      <a:pt x="8" y="210"/>
                    </a:cubicBezTo>
                    <a:cubicBezTo>
                      <a:pt x="8" y="210"/>
                      <a:pt x="8" y="210"/>
                      <a:pt x="7" y="209"/>
                    </a:cubicBezTo>
                    <a:cubicBezTo>
                      <a:pt x="5" y="208"/>
                      <a:pt x="5" y="208"/>
                      <a:pt x="5" y="208"/>
                    </a:cubicBezTo>
                    <a:cubicBezTo>
                      <a:pt x="9" y="207"/>
                      <a:pt x="9" y="207"/>
                      <a:pt x="9" y="207"/>
                    </a:cubicBezTo>
                    <a:cubicBezTo>
                      <a:pt x="9" y="207"/>
                      <a:pt x="10" y="206"/>
                      <a:pt x="10" y="206"/>
                    </a:cubicBezTo>
                    <a:cubicBezTo>
                      <a:pt x="10" y="205"/>
                      <a:pt x="9" y="205"/>
                      <a:pt x="9" y="204"/>
                    </a:cubicBezTo>
                    <a:cubicBezTo>
                      <a:pt x="5" y="202"/>
                      <a:pt x="5" y="202"/>
                      <a:pt x="5" y="202"/>
                    </a:cubicBezTo>
                    <a:cubicBezTo>
                      <a:pt x="8" y="200"/>
                      <a:pt x="8" y="200"/>
                      <a:pt x="8" y="200"/>
                    </a:cubicBezTo>
                    <a:cubicBezTo>
                      <a:pt x="8" y="199"/>
                      <a:pt x="8" y="199"/>
                      <a:pt x="8" y="198"/>
                    </a:cubicBezTo>
                    <a:cubicBezTo>
                      <a:pt x="8" y="198"/>
                      <a:pt x="8" y="198"/>
                      <a:pt x="8" y="197"/>
                    </a:cubicBezTo>
                    <a:cubicBezTo>
                      <a:pt x="6" y="197"/>
                      <a:pt x="6" y="197"/>
                      <a:pt x="6" y="197"/>
                    </a:cubicBezTo>
                    <a:cubicBezTo>
                      <a:pt x="8" y="195"/>
                      <a:pt x="8" y="195"/>
                      <a:pt x="8" y="195"/>
                    </a:cubicBezTo>
                    <a:cubicBezTo>
                      <a:pt x="8" y="195"/>
                      <a:pt x="9" y="194"/>
                      <a:pt x="9" y="194"/>
                    </a:cubicBezTo>
                    <a:cubicBezTo>
                      <a:pt x="9" y="193"/>
                      <a:pt x="8" y="193"/>
                      <a:pt x="8" y="193"/>
                    </a:cubicBezTo>
                    <a:cubicBezTo>
                      <a:pt x="5" y="191"/>
                      <a:pt x="5" y="191"/>
                      <a:pt x="5" y="191"/>
                    </a:cubicBezTo>
                    <a:cubicBezTo>
                      <a:pt x="8" y="189"/>
                      <a:pt x="8" y="189"/>
                      <a:pt x="8" y="189"/>
                    </a:cubicBezTo>
                    <a:cubicBezTo>
                      <a:pt x="9" y="189"/>
                      <a:pt x="9" y="188"/>
                      <a:pt x="9" y="188"/>
                    </a:cubicBezTo>
                    <a:cubicBezTo>
                      <a:pt x="9" y="187"/>
                      <a:pt x="9" y="187"/>
                      <a:pt x="8" y="186"/>
                    </a:cubicBezTo>
                    <a:cubicBezTo>
                      <a:pt x="7" y="186"/>
                      <a:pt x="7" y="186"/>
                      <a:pt x="7" y="186"/>
                    </a:cubicBezTo>
                    <a:cubicBezTo>
                      <a:pt x="9" y="185"/>
                      <a:pt x="9" y="185"/>
                      <a:pt x="9" y="185"/>
                    </a:cubicBezTo>
                    <a:cubicBezTo>
                      <a:pt x="10" y="185"/>
                      <a:pt x="10" y="184"/>
                      <a:pt x="10" y="184"/>
                    </a:cubicBezTo>
                    <a:cubicBezTo>
                      <a:pt x="10" y="183"/>
                      <a:pt x="10" y="183"/>
                      <a:pt x="10" y="182"/>
                    </a:cubicBezTo>
                    <a:cubicBezTo>
                      <a:pt x="6" y="180"/>
                      <a:pt x="6" y="180"/>
                      <a:pt x="6" y="180"/>
                    </a:cubicBezTo>
                    <a:cubicBezTo>
                      <a:pt x="8" y="180"/>
                      <a:pt x="8" y="180"/>
                      <a:pt x="8" y="180"/>
                    </a:cubicBezTo>
                    <a:cubicBezTo>
                      <a:pt x="9" y="180"/>
                      <a:pt x="10" y="179"/>
                      <a:pt x="10" y="179"/>
                    </a:cubicBezTo>
                    <a:cubicBezTo>
                      <a:pt x="10" y="178"/>
                      <a:pt x="10" y="177"/>
                      <a:pt x="9" y="177"/>
                    </a:cubicBezTo>
                    <a:cubicBezTo>
                      <a:pt x="5" y="175"/>
                      <a:pt x="5" y="175"/>
                      <a:pt x="5" y="175"/>
                    </a:cubicBezTo>
                    <a:cubicBezTo>
                      <a:pt x="8" y="172"/>
                      <a:pt x="8" y="172"/>
                      <a:pt x="8" y="172"/>
                    </a:cubicBezTo>
                    <a:cubicBezTo>
                      <a:pt x="8" y="172"/>
                      <a:pt x="9" y="172"/>
                      <a:pt x="9" y="171"/>
                    </a:cubicBezTo>
                    <a:cubicBezTo>
                      <a:pt x="9" y="171"/>
                      <a:pt x="8" y="170"/>
                      <a:pt x="8" y="170"/>
                    </a:cubicBezTo>
                    <a:cubicBezTo>
                      <a:pt x="6" y="168"/>
                      <a:pt x="6" y="168"/>
                      <a:pt x="6" y="168"/>
                    </a:cubicBezTo>
                    <a:cubicBezTo>
                      <a:pt x="9" y="166"/>
                      <a:pt x="9" y="166"/>
                      <a:pt x="9" y="166"/>
                    </a:cubicBezTo>
                    <a:cubicBezTo>
                      <a:pt x="9" y="166"/>
                      <a:pt x="10" y="165"/>
                      <a:pt x="10" y="165"/>
                    </a:cubicBezTo>
                    <a:cubicBezTo>
                      <a:pt x="10" y="164"/>
                      <a:pt x="9" y="164"/>
                      <a:pt x="9" y="164"/>
                    </a:cubicBezTo>
                    <a:cubicBezTo>
                      <a:pt x="5" y="161"/>
                      <a:pt x="5" y="161"/>
                      <a:pt x="5" y="161"/>
                    </a:cubicBezTo>
                    <a:cubicBezTo>
                      <a:pt x="8" y="158"/>
                      <a:pt x="8" y="158"/>
                      <a:pt x="8" y="158"/>
                    </a:cubicBezTo>
                    <a:cubicBezTo>
                      <a:pt x="8" y="157"/>
                      <a:pt x="9" y="157"/>
                      <a:pt x="8" y="156"/>
                    </a:cubicBezTo>
                    <a:cubicBezTo>
                      <a:pt x="8" y="156"/>
                      <a:pt x="8" y="156"/>
                      <a:pt x="8" y="155"/>
                    </a:cubicBezTo>
                    <a:cubicBezTo>
                      <a:pt x="6" y="154"/>
                      <a:pt x="6" y="154"/>
                      <a:pt x="6" y="154"/>
                    </a:cubicBezTo>
                    <a:cubicBezTo>
                      <a:pt x="8" y="154"/>
                      <a:pt x="8" y="154"/>
                      <a:pt x="8" y="154"/>
                    </a:cubicBezTo>
                    <a:cubicBezTo>
                      <a:pt x="9" y="154"/>
                      <a:pt x="9" y="153"/>
                      <a:pt x="10" y="153"/>
                    </a:cubicBezTo>
                    <a:cubicBezTo>
                      <a:pt x="10" y="152"/>
                      <a:pt x="9" y="152"/>
                      <a:pt x="9" y="151"/>
                    </a:cubicBezTo>
                    <a:cubicBezTo>
                      <a:pt x="5" y="149"/>
                      <a:pt x="5" y="149"/>
                      <a:pt x="5" y="149"/>
                    </a:cubicBezTo>
                    <a:cubicBezTo>
                      <a:pt x="9" y="146"/>
                      <a:pt x="9" y="146"/>
                      <a:pt x="9" y="146"/>
                    </a:cubicBezTo>
                    <a:cubicBezTo>
                      <a:pt x="9" y="145"/>
                      <a:pt x="9" y="145"/>
                      <a:pt x="9" y="144"/>
                    </a:cubicBezTo>
                    <a:cubicBezTo>
                      <a:pt x="9" y="144"/>
                      <a:pt x="9" y="144"/>
                      <a:pt x="8" y="143"/>
                    </a:cubicBezTo>
                    <a:cubicBezTo>
                      <a:pt x="6" y="142"/>
                      <a:pt x="6" y="142"/>
                      <a:pt x="6" y="142"/>
                    </a:cubicBezTo>
                    <a:cubicBezTo>
                      <a:pt x="8" y="141"/>
                      <a:pt x="8" y="141"/>
                      <a:pt x="8" y="141"/>
                    </a:cubicBezTo>
                    <a:cubicBezTo>
                      <a:pt x="8" y="141"/>
                      <a:pt x="9" y="140"/>
                      <a:pt x="9" y="140"/>
                    </a:cubicBezTo>
                    <a:cubicBezTo>
                      <a:pt x="9" y="139"/>
                      <a:pt x="9" y="139"/>
                      <a:pt x="8" y="138"/>
                    </a:cubicBezTo>
                    <a:cubicBezTo>
                      <a:pt x="6" y="137"/>
                      <a:pt x="6" y="137"/>
                      <a:pt x="6" y="137"/>
                    </a:cubicBezTo>
                    <a:cubicBezTo>
                      <a:pt x="8" y="136"/>
                      <a:pt x="8" y="136"/>
                      <a:pt x="8" y="136"/>
                    </a:cubicBezTo>
                    <a:cubicBezTo>
                      <a:pt x="9" y="136"/>
                      <a:pt x="9" y="135"/>
                      <a:pt x="9" y="135"/>
                    </a:cubicBezTo>
                    <a:cubicBezTo>
                      <a:pt x="9" y="134"/>
                      <a:pt x="9" y="133"/>
                      <a:pt x="8" y="133"/>
                    </a:cubicBezTo>
                    <a:cubicBezTo>
                      <a:pt x="6" y="132"/>
                      <a:pt x="6" y="132"/>
                      <a:pt x="6" y="132"/>
                    </a:cubicBezTo>
                    <a:cubicBezTo>
                      <a:pt x="9" y="131"/>
                      <a:pt x="9" y="131"/>
                      <a:pt x="9" y="131"/>
                    </a:cubicBezTo>
                    <a:cubicBezTo>
                      <a:pt x="10" y="131"/>
                      <a:pt x="10" y="130"/>
                      <a:pt x="10" y="130"/>
                    </a:cubicBezTo>
                    <a:cubicBezTo>
                      <a:pt x="10" y="129"/>
                      <a:pt x="10" y="129"/>
                      <a:pt x="9" y="128"/>
                    </a:cubicBezTo>
                    <a:cubicBezTo>
                      <a:pt x="6" y="126"/>
                      <a:pt x="6" y="126"/>
                      <a:pt x="6" y="126"/>
                    </a:cubicBezTo>
                    <a:cubicBezTo>
                      <a:pt x="8" y="123"/>
                      <a:pt x="8" y="123"/>
                      <a:pt x="8" y="123"/>
                    </a:cubicBezTo>
                    <a:cubicBezTo>
                      <a:pt x="9" y="123"/>
                      <a:pt x="9" y="123"/>
                      <a:pt x="9" y="122"/>
                    </a:cubicBezTo>
                    <a:cubicBezTo>
                      <a:pt x="9" y="122"/>
                      <a:pt x="8" y="121"/>
                      <a:pt x="8" y="121"/>
                    </a:cubicBezTo>
                    <a:cubicBezTo>
                      <a:pt x="5" y="119"/>
                      <a:pt x="5" y="119"/>
                      <a:pt x="5" y="119"/>
                    </a:cubicBezTo>
                    <a:cubicBezTo>
                      <a:pt x="7" y="118"/>
                      <a:pt x="7" y="118"/>
                      <a:pt x="7" y="118"/>
                    </a:cubicBezTo>
                    <a:cubicBezTo>
                      <a:pt x="8" y="118"/>
                      <a:pt x="8" y="117"/>
                      <a:pt x="8" y="117"/>
                    </a:cubicBezTo>
                    <a:cubicBezTo>
                      <a:pt x="8" y="116"/>
                      <a:pt x="8" y="115"/>
                      <a:pt x="7" y="115"/>
                    </a:cubicBezTo>
                    <a:cubicBezTo>
                      <a:pt x="5" y="114"/>
                      <a:pt x="5" y="114"/>
                      <a:pt x="5" y="114"/>
                    </a:cubicBezTo>
                    <a:cubicBezTo>
                      <a:pt x="8" y="112"/>
                      <a:pt x="8" y="112"/>
                      <a:pt x="8" y="112"/>
                    </a:cubicBezTo>
                    <a:cubicBezTo>
                      <a:pt x="9" y="112"/>
                      <a:pt x="9" y="112"/>
                      <a:pt x="9" y="111"/>
                    </a:cubicBezTo>
                    <a:cubicBezTo>
                      <a:pt x="9" y="110"/>
                      <a:pt x="9" y="110"/>
                      <a:pt x="8" y="110"/>
                    </a:cubicBezTo>
                    <a:cubicBezTo>
                      <a:pt x="6" y="108"/>
                      <a:pt x="6" y="108"/>
                      <a:pt x="6" y="108"/>
                    </a:cubicBezTo>
                    <a:cubicBezTo>
                      <a:pt x="7" y="107"/>
                      <a:pt x="7" y="107"/>
                      <a:pt x="7" y="107"/>
                    </a:cubicBezTo>
                    <a:cubicBezTo>
                      <a:pt x="8" y="106"/>
                      <a:pt x="8" y="106"/>
                      <a:pt x="8" y="105"/>
                    </a:cubicBezTo>
                    <a:cubicBezTo>
                      <a:pt x="8" y="105"/>
                      <a:pt x="8" y="104"/>
                      <a:pt x="7" y="104"/>
                    </a:cubicBezTo>
                    <a:cubicBezTo>
                      <a:pt x="5" y="103"/>
                      <a:pt x="5" y="103"/>
                      <a:pt x="5" y="103"/>
                    </a:cubicBezTo>
                    <a:cubicBezTo>
                      <a:pt x="8" y="101"/>
                      <a:pt x="8" y="101"/>
                      <a:pt x="8" y="101"/>
                    </a:cubicBezTo>
                    <a:cubicBezTo>
                      <a:pt x="8" y="100"/>
                      <a:pt x="8" y="100"/>
                      <a:pt x="8" y="99"/>
                    </a:cubicBezTo>
                    <a:cubicBezTo>
                      <a:pt x="8" y="99"/>
                      <a:pt x="8" y="99"/>
                      <a:pt x="7" y="98"/>
                    </a:cubicBezTo>
                    <a:cubicBezTo>
                      <a:pt x="6" y="98"/>
                      <a:pt x="6" y="98"/>
                      <a:pt x="6" y="98"/>
                    </a:cubicBezTo>
                    <a:cubicBezTo>
                      <a:pt x="8" y="97"/>
                      <a:pt x="8" y="97"/>
                      <a:pt x="8" y="97"/>
                    </a:cubicBezTo>
                    <a:cubicBezTo>
                      <a:pt x="9" y="97"/>
                      <a:pt x="9" y="96"/>
                      <a:pt x="9" y="96"/>
                    </a:cubicBezTo>
                    <a:cubicBezTo>
                      <a:pt x="10" y="95"/>
                      <a:pt x="9" y="95"/>
                      <a:pt x="9" y="94"/>
                    </a:cubicBezTo>
                    <a:cubicBezTo>
                      <a:pt x="6" y="93"/>
                      <a:pt x="6" y="93"/>
                      <a:pt x="6" y="93"/>
                    </a:cubicBezTo>
                    <a:cubicBezTo>
                      <a:pt x="9" y="91"/>
                      <a:pt x="9" y="91"/>
                      <a:pt x="9" y="91"/>
                    </a:cubicBezTo>
                    <a:cubicBezTo>
                      <a:pt x="9" y="90"/>
                      <a:pt x="10" y="90"/>
                      <a:pt x="10" y="89"/>
                    </a:cubicBezTo>
                    <a:cubicBezTo>
                      <a:pt x="10" y="89"/>
                      <a:pt x="9" y="89"/>
                      <a:pt x="9" y="88"/>
                    </a:cubicBezTo>
                    <a:cubicBezTo>
                      <a:pt x="6" y="86"/>
                      <a:pt x="6" y="86"/>
                      <a:pt x="6" y="86"/>
                    </a:cubicBezTo>
                    <a:cubicBezTo>
                      <a:pt x="8" y="83"/>
                      <a:pt x="8" y="83"/>
                      <a:pt x="8" y="83"/>
                    </a:cubicBezTo>
                    <a:cubicBezTo>
                      <a:pt x="8" y="83"/>
                      <a:pt x="8" y="82"/>
                      <a:pt x="8" y="82"/>
                    </a:cubicBezTo>
                    <a:cubicBezTo>
                      <a:pt x="8" y="82"/>
                      <a:pt x="8" y="81"/>
                      <a:pt x="8" y="81"/>
                    </a:cubicBezTo>
                    <a:cubicBezTo>
                      <a:pt x="6" y="80"/>
                      <a:pt x="6" y="80"/>
                      <a:pt x="6" y="80"/>
                    </a:cubicBezTo>
                    <a:cubicBezTo>
                      <a:pt x="8" y="79"/>
                      <a:pt x="8" y="79"/>
                      <a:pt x="8" y="79"/>
                    </a:cubicBezTo>
                    <a:cubicBezTo>
                      <a:pt x="8" y="79"/>
                      <a:pt x="9" y="78"/>
                      <a:pt x="9" y="78"/>
                    </a:cubicBezTo>
                    <a:cubicBezTo>
                      <a:pt x="9" y="77"/>
                      <a:pt x="9" y="77"/>
                      <a:pt x="8" y="76"/>
                    </a:cubicBezTo>
                    <a:cubicBezTo>
                      <a:pt x="6" y="75"/>
                      <a:pt x="6" y="75"/>
                      <a:pt x="6" y="75"/>
                    </a:cubicBezTo>
                    <a:cubicBezTo>
                      <a:pt x="8" y="71"/>
                      <a:pt x="8" y="71"/>
                      <a:pt x="8" y="71"/>
                    </a:cubicBezTo>
                    <a:cubicBezTo>
                      <a:pt x="9" y="70"/>
                      <a:pt x="9" y="69"/>
                      <a:pt x="8" y="69"/>
                    </a:cubicBezTo>
                    <a:cubicBezTo>
                      <a:pt x="5" y="67"/>
                      <a:pt x="5" y="67"/>
                      <a:pt x="5" y="67"/>
                    </a:cubicBezTo>
                    <a:cubicBezTo>
                      <a:pt x="8" y="63"/>
                      <a:pt x="8" y="63"/>
                      <a:pt x="8" y="63"/>
                    </a:cubicBezTo>
                    <a:cubicBezTo>
                      <a:pt x="9" y="63"/>
                      <a:pt x="9" y="63"/>
                      <a:pt x="9" y="62"/>
                    </a:cubicBezTo>
                    <a:cubicBezTo>
                      <a:pt x="9" y="62"/>
                      <a:pt x="8" y="61"/>
                      <a:pt x="8" y="61"/>
                    </a:cubicBezTo>
                    <a:cubicBezTo>
                      <a:pt x="5" y="59"/>
                      <a:pt x="5" y="59"/>
                      <a:pt x="5" y="59"/>
                    </a:cubicBezTo>
                    <a:cubicBezTo>
                      <a:pt x="7" y="57"/>
                      <a:pt x="7" y="57"/>
                      <a:pt x="7" y="57"/>
                    </a:cubicBezTo>
                    <a:cubicBezTo>
                      <a:pt x="8" y="57"/>
                      <a:pt x="8" y="57"/>
                      <a:pt x="8" y="56"/>
                    </a:cubicBezTo>
                    <a:cubicBezTo>
                      <a:pt x="8" y="56"/>
                      <a:pt x="8" y="55"/>
                      <a:pt x="7" y="55"/>
                    </a:cubicBezTo>
                    <a:cubicBezTo>
                      <a:pt x="6" y="54"/>
                      <a:pt x="6" y="54"/>
                      <a:pt x="6" y="54"/>
                    </a:cubicBezTo>
                    <a:cubicBezTo>
                      <a:pt x="8" y="50"/>
                      <a:pt x="8" y="50"/>
                      <a:pt x="8" y="50"/>
                    </a:cubicBezTo>
                    <a:cubicBezTo>
                      <a:pt x="8" y="50"/>
                      <a:pt x="8" y="49"/>
                      <a:pt x="7" y="48"/>
                    </a:cubicBezTo>
                    <a:cubicBezTo>
                      <a:pt x="5" y="47"/>
                      <a:pt x="5" y="47"/>
                      <a:pt x="5" y="47"/>
                    </a:cubicBezTo>
                    <a:cubicBezTo>
                      <a:pt x="8" y="45"/>
                      <a:pt x="8" y="45"/>
                      <a:pt x="8" y="45"/>
                    </a:cubicBezTo>
                    <a:cubicBezTo>
                      <a:pt x="8" y="45"/>
                      <a:pt x="8" y="44"/>
                      <a:pt x="8" y="44"/>
                    </a:cubicBezTo>
                    <a:cubicBezTo>
                      <a:pt x="8" y="43"/>
                      <a:pt x="8" y="43"/>
                      <a:pt x="8" y="43"/>
                    </a:cubicBezTo>
                    <a:cubicBezTo>
                      <a:pt x="5" y="41"/>
                      <a:pt x="5" y="41"/>
                      <a:pt x="5" y="41"/>
                    </a:cubicBezTo>
                    <a:cubicBezTo>
                      <a:pt x="8" y="39"/>
                      <a:pt x="8" y="39"/>
                      <a:pt x="8" y="39"/>
                    </a:cubicBezTo>
                    <a:cubicBezTo>
                      <a:pt x="8" y="39"/>
                      <a:pt x="8" y="39"/>
                      <a:pt x="9" y="38"/>
                    </a:cubicBezTo>
                    <a:cubicBezTo>
                      <a:pt x="9" y="38"/>
                      <a:pt x="8" y="37"/>
                      <a:pt x="8" y="37"/>
                    </a:cubicBezTo>
                    <a:cubicBezTo>
                      <a:pt x="6" y="36"/>
                      <a:pt x="6" y="36"/>
                      <a:pt x="6" y="36"/>
                    </a:cubicBezTo>
                    <a:cubicBezTo>
                      <a:pt x="9" y="32"/>
                      <a:pt x="9" y="32"/>
                      <a:pt x="9" y="32"/>
                    </a:cubicBezTo>
                    <a:cubicBezTo>
                      <a:pt x="9" y="32"/>
                      <a:pt x="9" y="31"/>
                      <a:pt x="9" y="31"/>
                    </a:cubicBezTo>
                    <a:cubicBezTo>
                      <a:pt x="9" y="31"/>
                      <a:pt x="9" y="30"/>
                      <a:pt x="8" y="30"/>
                    </a:cubicBezTo>
                    <a:cubicBezTo>
                      <a:pt x="5" y="28"/>
                      <a:pt x="5" y="28"/>
                      <a:pt x="5" y="28"/>
                    </a:cubicBezTo>
                    <a:cubicBezTo>
                      <a:pt x="7" y="26"/>
                      <a:pt x="7" y="26"/>
                      <a:pt x="7" y="26"/>
                    </a:cubicBezTo>
                    <a:cubicBezTo>
                      <a:pt x="8" y="26"/>
                      <a:pt x="8" y="25"/>
                      <a:pt x="8" y="25"/>
                    </a:cubicBezTo>
                    <a:cubicBezTo>
                      <a:pt x="8" y="24"/>
                      <a:pt x="8" y="24"/>
                      <a:pt x="7" y="23"/>
                    </a:cubicBezTo>
                    <a:cubicBezTo>
                      <a:pt x="6" y="22"/>
                      <a:pt x="6" y="22"/>
                      <a:pt x="6" y="22"/>
                    </a:cubicBezTo>
                    <a:cubicBezTo>
                      <a:pt x="10" y="21"/>
                      <a:pt x="10" y="21"/>
                      <a:pt x="10" y="21"/>
                    </a:cubicBezTo>
                    <a:cubicBezTo>
                      <a:pt x="11" y="21"/>
                      <a:pt x="11" y="20"/>
                      <a:pt x="11" y="20"/>
                    </a:cubicBezTo>
                    <a:cubicBezTo>
                      <a:pt x="11" y="19"/>
                      <a:pt x="11" y="19"/>
                      <a:pt x="10" y="18"/>
                    </a:cubicBezTo>
                    <a:cubicBezTo>
                      <a:pt x="8" y="17"/>
                      <a:pt x="8" y="17"/>
                      <a:pt x="8" y="17"/>
                    </a:cubicBezTo>
                    <a:cubicBezTo>
                      <a:pt x="11" y="15"/>
                      <a:pt x="11" y="15"/>
                      <a:pt x="11" y="15"/>
                    </a:cubicBezTo>
                    <a:cubicBezTo>
                      <a:pt x="11" y="14"/>
                      <a:pt x="11" y="14"/>
                      <a:pt x="11" y="13"/>
                    </a:cubicBezTo>
                    <a:cubicBezTo>
                      <a:pt x="11" y="13"/>
                      <a:pt x="11" y="12"/>
                      <a:pt x="11" y="12"/>
                    </a:cubicBezTo>
                    <a:cubicBezTo>
                      <a:pt x="8" y="11"/>
                      <a:pt x="8" y="11"/>
                      <a:pt x="8" y="11"/>
                    </a:cubicBezTo>
                    <a:cubicBezTo>
                      <a:pt x="8" y="12"/>
                      <a:pt x="8" y="12"/>
                      <a:pt x="8" y="12"/>
                    </a:cubicBezTo>
                    <a:cubicBezTo>
                      <a:pt x="8" y="13"/>
                      <a:pt x="8" y="13"/>
                      <a:pt x="8" y="13"/>
                    </a:cubicBezTo>
                    <a:cubicBezTo>
                      <a:pt x="16" y="11"/>
                      <a:pt x="16" y="11"/>
                      <a:pt x="16" y="11"/>
                    </a:cubicBezTo>
                    <a:cubicBezTo>
                      <a:pt x="17" y="11"/>
                      <a:pt x="17" y="11"/>
                      <a:pt x="17" y="10"/>
                    </a:cubicBezTo>
                    <a:cubicBezTo>
                      <a:pt x="17" y="9"/>
                      <a:pt x="17" y="9"/>
                      <a:pt x="17" y="9"/>
                    </a:cubicBezTo>
                    <a:cubicBezTo>
                      <a:pt x="16" y="8"/>
                      <a:pt x="16" y="8"/>
                      <a:pt x="16" y="8"/>
                    </a:cubicBezTo>
                    <a:cubicBezTo>
                      <a:pt x="22" y="8"/>
                      <a:pt x="22" y="8"/>
                      <a:pt x="22" y="8"/>
                    </a:cubicBezTo>
                    <a:cubicBezTo>
                      <a:pt x="23" y="8"/>
                      <a:pt x="23" y="7"/>
                      <a:pt x="23" y="6"/>
                    </a:cubicBezTo>
                    <a:cubicBezTo>
                      <a:pt x="23" y="6"/>
                      <a:pt x="23" y="5"/>
                      <a:pt x="23" y="5"/>
                    </a:cubicBezTo>
                    <a:cubicBezTo>
                      <a:pt x="19" y="3"/>
                      <a:pt x="19" y="3"/>
                      <a:pt x="19" y="3"/>
                    </a:cubicBezTo>
                    <a:cubicBezTo>
                      <a:pt x="18" y="4"/>
                      <a:pt x="18" y="4"/>
                      <a:pt x="18" y="4"/>
                    </a:cubicBezTo>
                    <a:cubicBezTo>
                      <a:pt x="18" y="5"/>
                      <a:pt x="18" y="5"/>
                      <a:pt x="18" y="5"/>
                    </a:cubicBezTo>
                    <a:cubicBezTo>
                      <a:pt x="30" y="7"/>
                      <a:pt x="30" y="7"/>
                      <a:pt x="30" y="7"/>
                    </a:cubicBezTo>
                    <a:cubicBezTo>
                      <a:pt x="30" y="7"/>
                      <a:pt x="31" y="7"/>
                      <a:pt x="31" y="6"/>
                    </a:cubicBezTo>
                    <a:cubicBezTo>
                      <a:pt x="32" y="6"/>
                      <a:pt x="31" y="5"/>
                      <a:pt x="31" y="5"/>
                    </a:cubicBezTo>
                    <a:cubicBezTo>
                      <a:pt x="24" y="0"/>
                      <a:pt x="24" y="0"/>
                      <a:pt x="24" y="0"/>
                    </a:cubicBezTo>
                    <a:cubicBezTo>
                      <a:pt x="23" y="0"/>
                      <a:pt x="22" y="0"/>
                      <a:pt x="22" y="1"/>
                    </a:cubicBezTo>
                    <a:cubicBezTo>
                      <a:pt x="21" y="1"/>
                      <a:pt x="21" y="2"/>
                      <a:pt x="22" y="3"/>
                    </a:cubicBezTo>
                    <a:cubicBezTo>
                      <a:pt x="23" y="3"/>
                      <a:pt x="23" y="3"/>
                      <a:pt x="23" y="3"/>
                    </a:cubicBezTo>
                    <a:cubicBezTo>
                      <a:pt x="18" y="2"/>
                      <a:pt x="18" y="2"/>
                      <a:pt x="18" y="2"/>
                    </a:cubicBezTo>
                    <a:cubicBezTo>
                      <a:pt x="18" y="2"/>
                      <a:pt x="17" y="3"/>
                      <a:pt x="17" y="3"/>
                    </a:cubicBezTo>
                    <a:cubicBezTo>
                      <a:pt x="16" y="4"/>
                      <a:pt x="17" y="5"/>
                      <a:pt x="17" y="5"/>
                    </a:cubicBezTo>
                    <a:cubicBezTo>
                      <a:pt x="17" y="5"/>
                      <a:pt x="17" y="5"/>
                      <a:pt x="17" y="5"/>
                    </a:cubicBezTo>
                    <a:cubicBezTo>
                      <a:pt x="12" y="6"/>
                      <a:pt x="12" y="6"/>
                      <a:pt x="12" y="6"/>
                    </a:cubicBezTo>
                    <a:cubicBezTo>
                      <a:pt x="11" y="6"/>
                      <a:pt x="11" y="7"/>
                      <a:pt x="11" y="7"/>
                    </a:cubicBezTo>
                    <a:cubicBezTo>
                      <a:pt x="10" y="8"/>
                      <a:pt x="11" y="8"/>
                      <a:pt x="11" y="9"/>
                    </a:cubicBezTo>
                    <a:cubicBezTo>
                      <a:pt x="12" y="9"/>
                      <a:pt x="12" y="9"/>
                      <a:pt x="12" y="9"/>
                    </a:cubicBezTo>
                    <a:cubicBezTo>
                      <a:pt x="7" y="11"/>
                      <a:pt x="7" y="11"/>
                      <a:pt x="7" y="11"/>
                    </a:cubicBezTo>
                    <a:cubicBezTo>
                      <a:pt x="7" y="11"/>
                      <a:pt x="6" y="11"/>
                      <a:pt x="6" y="12"/>
                    </a:cubicBezTo>
                    <a:cubicBezTo>
                      <a:pt x="6" y="12"/>
                      <a:pt x="6" y="13"/>
                      <a:pt x="7" y="13"/>
                    </a:cubicBezTo>
                    <a:cubicBezTo>
                      <a:pt x="7" y="13"/>
                      <a:pt x="7" y="13"/>
                      <a:pt x="7" y="13"/>
                    </a:cubicBezTo>
                    <a:cubicBezTo>
                      <a:pt x="4" y="16"/>
                      <a:pt x="4" y="16"/>
                      <a:pt x="4" y="16"/>
                    </a:cubicBezTo>
                    <a:cubicBezTo>
                      <a:pt x="4" y="16"/>
                      <a:pt x="3" y="16"/>
                      <a:pt x="3" y="17"/>
                    </a:cubicBezTo>
                    <a:cubicBezTo>
                      <a:pt x="3" y="17"/>
                      <a:pt x="4" y="18"/>
                      <a:pt x="4" y="18"/>
                    </a:cubicBezTo>
                    <a:cubicBezTo>
                      <a:pt x="6" y="19"/>
                      <a:pt x="6" y="19"/>
                      <a:pt x="6" y="19"/>
                    </a:cubicBezTo>
                    <a:cubicBezTo>
                      <a:pt x="2" y="21"/>
                      <a:pt x="2" y="21"/>
                      <a:pt x="2" y="21"/>
                    </a:cubicBezTo>
                    <a:cubicBezTo>
                      <a:pt x="1" y="21"/>
                      <a:pt x="1" y="21"/>
                      <a:pt x="1" y="22"/>
                    </a:cubicBezTo>
                    <a:cubicBezTo>
                      <a:pt x="1" y="22"/>
                      <a:pt x="1" y="23"/>
                      <a:pt x="1" y="23"/>
                    </a:cubicBezTo>
                    <a:cubicBezTo>
                      <a:pt x="4" y="25"/>
                      <a:pt x="4" y="25"/>
                      <a:pt x="4" y="25"/>
                    </a:cubicBezTo>
                    <a:cubicBezTo>
                      <a:pt x="1" y="26"/>
                      <a:pt x="1" y="26"/>
                      <a:pt x="1" y="26"/>
                    </a:cubicBezTo>
                    <a:cubicBezTo>
                      <a:pt x="0" y="27"/>
                      <a:pt x="0" y="27"/>
                      <a:pt x="0" y="28"/>
                    </a:cubicBezTo>
                    <a:cubicBezTo>
                      <a:pt x="0" y="28"/>
                      <a:pt x="0" y="29"/>
                      <a:pt x="1" y="29"/>
                    </a:cubicBezTo>
                    <a:cubicBezTo>
                      <a:pt x="5" y="32"/>
                      <a:pt x="5" y="32"/>
                      <a:pt x="5" y="32"/>
                    </a:cubicBezTo>
                    <a:cubicBezTo>
                      <a:pt x="3" y="35"/>
                      <a:pt x="3" y="35"/>
                      <a:pt x="3" y="35"/>
                    </a:cubicBezTo>
                    <a:cubicBezTo>
                      <a:pt x="2" y="35"/>
                      <a:pt x="2" y="36"/>
                      <a:pt x="2" y="36"/>
                    </a:cubicBezTo>
                    <a:cubicBezTo>
                      <a:pt x="2" y="37"/>
                      <a:pt x="3" y="37"/>
                      <a:pt x="3" y="37"/>
                    </a:cubicBezTo>
                    <a:cubicBezTo>
                      <a:pt x="4" y="38"/>
                      <a:pt x="4" y="38"/>
                      <a:pt x="4" y="38"/>
                    </a:cubicBezTo>
                    <a:cubicBezTo>
                      <a:pt x="1" y="39"/>
                      <a:pt x="1" y="39"/>
                      <a:pt x="1" y="39"/>
                    </a:cubicBezTo>
                    <a:cubicBezTo>
                      <a:pt x="1" y="39"/>
                      <a:pt x="0" y="40"/>
                      <a:pt x="0" y="41"/>
                    </a:cubicBezTo>
                    <a:cubicBezTo>
                      <a:pt x="0" y="41"/>
                      <a:pt x="0" y="42"/>
                      <a:pt x="1" y="42"/>
                    </a:cubicBezTo>
                    <a:cubicBezTo>
                      <a:pt x="4" y="44"/>
                      <a:pt x="4" y="44"/>
                      <a:pt x="4" y="44"/>
                    </a:cubicBezTo>
                    <a:cubicBezTo>
                      <a:pt x="2" y="46"/>
                      <a:pt x="2" y="46"/>
                      <a:pt x="2" y="46"/>
                    </a:cubicBezTo>
                    <a:cubicBezTo>
                      <a:pt x="1" y="46"/>
                      <a:pt x="1" y="47"/>
                      <a:pt x="1" y="47"/>
                    </a:cubicBezTo>
                    <a:cubicBezTo>
                      <a:pt x="1" y="48"/>
                      <a:pt x="1" y="48"/>
                      <a:pt x="2" y="48"/>
                    </a:cubicBezTo>
                    <a:cubicBezTo>
                      <a:pt x="4" y="50"/>
                      <a:pt x="4" y="50"/>
                      <a:pt x="4" y="50"/>
                    </a:cubicBezTo>
                    <a:cubicBezTo>
                      <a:pt x="2" y="53"/>
                      <a:pt x="2" y="53"/>
                      <a:pt x="2" y="53"/>
                    </a:cubicBezTo>
                    <a:cubicBezTo>
                      <a:pt x="2" y="54"/>
                      <a:pt x="2" y="55"/>
                      <a:pt x="3" y="56"/>
                    </a:cubicBezTo>
                    <a:cubicBezTo>
                      <a:pt x="4" y="56"/>
                      <a:pt x="4" y="56"/>
                      <a:pt x="4" y="56"/>
                    </a:cubicBezTo>
                    <a:cubicBezTo>
                      <a:pt x="1" y="58"/>
                      <a:pt x="1" y="58"/>
                      <a:pt x="1" y="58"/>
                    </a:cubicBezTo>
                    <a:cubicBezTo>
                      <a:pt x="1" y="58"/>
                      <a:pt x="1" y="59"/>
                      <a:pt x="1" y="59"/>
                    </a:cubicBezTo>
                    <a:cubicBezTo>
                      <a:pt x="1" y="60"/>
                      <a:pt x="1" y="60"/>
                      <a:pt x="2" y="61"/>
                    </a:cubicBezTo>
                    <a:cubicBezTo>
                      <a:pt x="5" y="63"/>
                      <a:pt x="5" y="63"/>
                      <a:pt x="5" y="63"/>
                    </a:cubicBezTo>
                    <a:cubicBezTo>
                      <a:pt x="1" y="66"/>
                      <a:pt x="1" y="66"/>
                      <a:pt x="1" y="66"/>
                    </a:cubicBezTo>
                    <a:cubicBezTo>
                      <a:pt x="1" y="66"/>
                      <a:pt x="1" y="67"/>
                      <a:pt x="1" y="67"/>
                    </a:cubicBezTo>
                    <a:cubicBezTo>
                      <a:pt x="1" y="67"/>
                      <a:pt x="1" y="68"/>
                      <a:pt x="2" y="68"/>
                    </a:cubicBezTo>
                    <a:cubicBezTo>
                      <a:pt x="5" y="70"/>
                      <a:pt x="5" y="70"/>
                      <a:pt x="5" y="70"/>
                    </a:cubicBezTo>
                    <a:cubicBezTo>
                      <a:pt x="3" y="75"/>
                      <a:pt x="3" y="75"/>
                      <a:pt x="3" y="75"/>
                    </a:cubicBezTo>
                    <a:cubicBezTo>
                      <a:pt x="2" y="75"/>
                      <a:pt x="3" y="76"/>
                      <a:pt x="3" y="77"/>
                    </a:cubicBezTo>
                    <a:cubicBezTo>
                      <a:pt x="4" y="77"/>
                      <a:pt x="4" y="77"/>
                      <a:pt x="4" y="77"/>
                    </a:cubicBezTo>
                    <a:cubicBezTo>
                      <a:pt x="1" y="78"/>
                      <a:pt x="1" y="78"/>
                      <a:pt x="1" y="78"/>
                    </a:cubicBezTo>
                    <a:cubicBezTo>
                      <a:pt x="1" y="78"/>
                      <a:pt x="0" y="78"/>
                      <a:pt x="0" y="79"/>
                    </a:cubicBezTo>
                    <a:cubicBezTo>
                      <a:pt x="0" y="79"/>
                      <a:pt x="1" y="80"/>
                      <a:pt x="1" y="80"/>
                    </a:cubicBezTo>
                    <a:cubicBezTo>
                      <a:pt x="5" y="83"/>
                      <a:pt x="5" y="83"/>
                      <a:pt x="5" y="83"/>
                    </a:cubicBezTo>
                    <a:cubicBezTo>
                      <a:pt x="2" y="86"/>
                      <a:pt x="2" y="86"/>
                      <a:pt x="2" y="86"/>
                    </a:cubicBezTo>
                    <a:cubicBezTo>
                      <a:pt x="2" y="86"/>
                      <a:pt x="2" y="86"/>
                      <a:pt x="2" y="87"/>
                    </a:cubicBezTo>
                    <a:cubicBezTo>
                      <a:pt x="2" y="87"/>
                      <a:pt x="2" y="88"/>
                      <a:pt x="2" y="88"/>
                    </a:cubicBezTo>
                    <a:cubicBezTo>
                      <a:pt x="5" y="90"/>
                      <a:pt x="5" y="90"/>
                      <a:pt x="5" y="90"/>
                    </a:cubicBezTo>
                    <a:cubicBezTo>
                      <a:pt x="3" y="92"/>
                      <a:pt x="3" y="92"/>
                      <a:pt x="3" y="92"/>
                    </a:cubicBezTo>
                    <a:cubicBezTo>
                      <a:pt x="2" y="92"/>
                      <a:pt x="2" y="92"/>
                      <a:pt x="2" y="93"/>
                    </a:cubicBezTo>
                    <a:cubicBezTo>
                      <a:pt x="2" y="93"/>
                      <a:pt x="2" y="94"/>
                      <a:pt x="3" y="94"/>
                    </a:cubicBezTo>
                    <a:cubicBezTo>
                      <a:pt x="4" y="95"/>
                      <a:pt x="4" y="95"/>
                      <a:pt x="4" y="95"/>
                    </a:cubicBezTo>
                    <a:cubicBezTo>
                      <a:pt x="2" y="95"/>
                      <a:pt x="2" y="95"/>
                      <a:pt x="2" y="95"/>
                    </a:cubicBezTo>
                    <a:cubicBezTo>
                      <a:pt x="1" y="96"/>
                      <a:pt x="1" y="96"/>
                      <a:pt x="1" y="97"/>
                    </a:cubicBezTo>
                    <a:cubicBezTo>
                      <a:pt x="1" y="97"/>
                      <a:pt x="1" y="98"/>
                      <a:pt x="2" y="98"/>
                    </a:cubicBezTo>
                    <a:cubicBezTo>
                      <a:pt x="4" y="100"/>
                      <a:pt x="4" y="100"/>
                      <a:pt x="4" y="100"/>
                    </a:cubicBezTo>
                    <a:cubicBezTo>
                      <a:pt x="2" y="102"/>
                      <a:pt x="2" y="102"/>
                      <a:pt x="2" y="102"/>
                    </a:cubicBezTo>
                    <a:cubicBezTo>
                      <a:pt x="2" y="102"/>
                      <a:pt x="1" y="103"/>
                      <a:pt x="2" y="103"/>
                    </a:cubicBezTo>
                    <a:cubicBezTo>
                      <a:pt x="2" y="104"/>
                      <a:pt x="2" y="104"/>
                      <a:pt x="2" y="104"/>
                    </a:cubicBezTo>
                    <a:cubicBezTo>
                      <a:pt x="4" y="105"/>
                      <a:pt x="4" y="105"/>
                      <a:pt x="4" y="105"/>
                    </a:cubicBezTo>
                    <a:cubicBezTo>
                      <a:pt x="2" y="107"/>
                      <a:pt x="2" y="107"/>
                      <a:pt x="2" y="107"/>
                    </a:cubicBezTo>
                    <a:cubicBezTo>
                      <a:pt x="2" y="107"/>
                      <a:pt x="1" y="107"/>
                      <a:pt x="1" y="108"/>
                    </a:cubicBezTo>
                    <a:cubicBezTo>
                      <a:pt x="1" y="108"/>
                      <a:pt x="2" y="109"/>
                      <a:pt x="2" y="109"/>
                    </a:cubicBezTo>
                    <a:cubicBezTo>
                      <a:pt x="4" y="111"/>
                      <a:pt x="4" y="111"/>
                      <a:pt x="4" y="111"/>
                    </a:cubicBezTo>
                    <a:cubicBezTo>
                      <a:pt x="1" y="112"/>
                      <a:pt x="1" y="112"/>
                      <a:pt x="1" y="112"/>
                    </a:cubicBezTo>
                    <a:cubicBezTo>
                      <a:pt x="1" y="112"/>
                      <a:pt x="0" y="113"/>
                      <a:pt x="0" y="113"/>
                    </a:cubicBezTo>
                    <a:cubicBezTo>
                      <a:pt x="0" y="114"/>
                      <a:pt x="0" y="114"/>
                      <a:pt x="1" y="115"/>
                    </a:cubicBezTo>
                    <a:cubicBezTo>
                      <a:pt x="3" y="116"/>
                      <a:pt x="3" y="116"/>
                      <a:pt x="3" y="116"/>
                    </a:cubicBezTo>
                    <a:cubicBezTo>
                      <a:pt x="1" y="118"/>
                      <a:pt x="1" y="118"/>
                      <a:pt x="1" y="118"/>
                    </a:cubicBezTo>
                    <a:cubicBezTo>
                      <a:pt x="0" y="118"/>
                      <a:pt x="0" y="118"/>
                      <a:pt x="0" y="119"/>
                    </a:cubicBezTo>
                    <a:cubicBezTo>
                      <a:pt x="0" y="119"/>
                      <a:pt x="0" y="120"/>
                      <a:pt x="1" y="120"/>
                    </a:cubicBezTo>
                    <a:cubicBezTo>
                      <a:pt x="5" y="123"/>
                      <a:pt x="5" y="123"/>
                      <a:pt x="5" y="123"/>
                    </a:cubicBezTo>
                    <a:cubicBezTo>
                      <a:pt x="2" y="125"/>
                      <a:pt x="2" y="125"/>
                      <a:pt x="2" y="125"/>
                    </a:cubicBezTo>
                    <a:cubicBezTo>
                      <a:pt x="2" y="125"/>
                      <a:pt x="2" y="126"/>
                      <a:pt x="2" y="126"/>
                    </a:cubicBezTo>
                    <a:cubicBezTo>
                      <a:pt x="2" y="127"/>
                      <a:pt x="2" y="127"/>
                      <a:pt x="2" y="127"/>
                    </a:cubicBezTo>
                    <a:cubicBezTo>
                      <a:pt x="5" y="129"/>
                      <a:pt x="5" y="129"/>
                      <a:pt x="5" y="129"/>
                    </a:cubicBezTo>
                    <a:cubicBezTo>
                      <a:pt x="2" y="130"/>
                      <a:pt x="2" y="130"/>
                      <a:pt x="2" y="130"/>
                    </a:cubicBezTo>
                    <a:cubicBezTo>
                      <a:pt x="1" y="130"/>
                      <a:pt x="1" y="130"/>
                      <a:pt x="1" y="131"/>
                    </a:cubicBezTo>
                    <a:cubicBezTo>
                      <a:pt x="1" y="131"/>
                      <a:pt x="1" y="132"/>
                      <a:pt x="1" y="132"/>
                    </a:cubicBezTo>
                    <a:cubicBezTo>
                      <a:pt x="4" y="134"/>
                      <a:pt x="4" y="134"/>
                      <a:pt x="4" y="134"/>
                    </a:cubicBezTo>
                    <a:cubicBezTo>
                      <a:pt x="2" y="135"/>
                      <a:pt x="2" y="135"/>
                      <a:pt x="2" y="135"/>
                    </a:cubicBezTo>
                    <a:cubicBezTo>
                      <a:pt x="1" y="135"/>
                      <a:pt x="1" y="136"/>
                      <a:pt x="1" y="136"/>
                    </a:cubicBezTo>
                    <a:cubicBezTo>
                      <a:pt x="1" y="137"/>
                      <a:pt x="1" y="137"/>
                      <a:pt x="1" y="138"/>
                    </a:cubicBezTo>
                    <a:cubicBezTo>
                      <a:pt x="4" y="139"/>
                      <a:pt x="4" y="139"/>
                      <a:pt x="4" y="139"/>
                    </a:cubicBezTo>
                    <a:cubicBezTo>
                      <a:pt x="2" y="140"/>
                      <a:pt x="2" y="140"/>
                      <a:pt x="2" y="140"/>
                    </a:cubicBezTo>
                    <a:cubicBezTo>
                      <a:pt x="1" y="140"/>
                      <a:pt x="1" y="141"/>
                      <a:pt x="1" y="141"/>
                    </a:cubicBezTo>
                    <a:cubicBezTo>
                      <a:pt x="1" y="142"/>
                      <a:pt x="1" y="142"/>
                      <a:pt x="2" y="143"/>
                    </a:cubicBezTo>
                    <a:cubicBezTo>
                      <a:pt x="5" y="145"/>
                      <a:pt x="5" y="145"/>
                      <a:pt x="5" y="145"/>
                    </a:cubicBezTo>
                    <a:cubicBezTo>
                      <a:pt x="1" y="148"/>
                      <a:pt x="1" y="148"/>
                      <a:pt x="1" y="148"/>
                    </a:cubicBezTo>
                    <a:cubicBezTo>
                      <a:pt x="1" y="148"/>
                      <a:pt x="1" y="148"/>
                      <a:pt x="1" y="149"/>
                    </a:cubicBezTo>
                    <a:cubicBezTo>
                      <a:pt x="1" y="149"/>
                      <a:pt x="1" y="150"/>
                      <a:pt x="2" y="150"/>
                    </a:cubicBezTo>
                    <a:cubicBezTo>
                      <a:pt x="4" y="152"/>
                      <a:pt x="4" y="152"/>
                      <a:pt x="4" y="152"/>
                    </a:cubicBezTo>
                    <a:cubicBezTo>
                      <a:pt x="1" y="152"/>
                      <a:pt x="1" y="152"/>
                      <a:pt x="1" y="152"/>
                    </a:cubicBezTo>
                    <a:cubicBezTo>
                      <a:pt x="1" y="152"/>
                      <a:pt x="0" y="152"/>
                      <a:pt x="0" y="153"/>
                    </a:cubicBezTo>
                    <a:cubicBezTo>
                      <a:pt x="0" y="154"/>
                      <a:pt x="0" y="154"/>
                      <a:pt x="1" y="155"/>
                    </a:cubicBezTo>
                    <a:cubicBezTo>
                      <a:pt x="5" y="157"/>
                      <a:pt x="5" y="157"/>
                      <a:pt x="5" y="157"/>
                    </a:cubicBezTo>
                    <a:cubicBezTo>
                      <a:pt x="2" y="161"/>
                      <a:pt x="2" y="161"/>
                      <a:pt x="2" y="161"/>
                    </a:cubicBezTo>
                    <a:cubicBezTo>
                      <a:pt x="1" y="161"/>
                      <a:pt x="1" y="161"/>
                      <a:pt x="1" y="162"/>
                    </a:cubicBezTo>
                    <a:cubicBezTo>
                      <a:pt x="1" y="162"/>
                      <a:pt x="2" y="163"/>
                      <a:pt x="2" y="163"/>
                    </a:cubicBezTo>
                    <a:cubicBezTo>
                      <a:pt x="5" y="165"/>
                      <a:pt x="5" y="165"/>
                      <a:pt x="5" y="165"/>
                    </a:cubicBezTo>
                    <a:cubicBezTo>
                      <a:pt x="2" y="167"/>
                      <a:pt x="2" y="167"/>
                      <a:pt x="2" y="167"/>
                    </a:cubicBezTo>
                    <a:cubicBezTo>
                      <a:pt x="2" y="167"/>
                      <a:pt x="1" y="168"/>
                      <a:pt x="1" y="168"/>
                    </a:cubicBezTo>
                    <a:cubicBezTo>
                      <a:pt x="1" y="169"/>
                      <a:pt x="2" y="169"/>
                      <a:pt x="2" y="170"/>
                    </a:cubicBezTo>
                    <a:cubicBezTo>
                      <a:pt x="5" y="171"/>
                      <a:pt x="5" y="171"/>
                      <a:pt x="5" y="171"/>
                    </a:cubicBezTo>
                    <a:cubicBezTo>
                      <a:pt x="2" y="174"/>
                      <a:pt x="2" y="174"/>
                      <a:pt x="2" y="174"/>
                    </a:cubicBezTo>
                    <a:cubicBezTo>
                      <a:pt x="1" y="174"/>
                      <a:pt x="1" y="174"/>
                      <a:pt x="1" y="175"/>
                    </a:cubicBezTo>
                    <a:cubicBezTo>
                      <a:pt x="1" y="175"/>
                      <a:pt x="1" y="176"/>
                      <a:pt x="2" y="176"/>
                    </a:cubicBezTo>
                    <a:cubicBezTo>
                      <a:pt x="4" y="178"/>
                      <a:pt x="4" y="178"/>
                      <a:pt x="4" y="178"/>
                    </a:cubicBezTo>
                    <a:cubicBezTo>
                      <a:pt x="2" y="178"/>
                      <a:pt x="2" y="178"/>
                      <a:pt x="2" y="178"/>
                    </a:cubicBezTo>
                    <a:cubicBezTo>
                      <a:pt x="1" y="178"/>
                      <a:pt x="1" y="179"/>
                      <a:pt x="1" y="179"/>
                    </a:cubicBezTo>
                    <a:cubicBezTo>
                      <a:pt x="1" y="180"/>
                      <a:pt x="1" y="181"/>
                      <a:pt x="1" y="181"/>
                    </a:cubicBezTo>
                    <a:cubicBezTo>
                      <a:pt x="5" y="183"/>
                      <a:pt x="5" y="183"/>
                      <a:pt x="5" y="183"/>
                    </a:cubicBezTo>
                    <a:cubicBezTo>
                      <a:pt x="3" y="183"/>
                      <a:pt x="3" y="183"/>
                      <a:pt x="3" y="183"/>
                    </a:cubicBezTo>
                    <a:cubicBezTo>
                      <a:pt x="2" y="184"/>
                      <a:pt x="2" y="184"/>
                      <a:pt x="2" y="185"/>
                    </a:cubicBezTo>
                    <a:cubicBezTo>
                      <a:pt x="1" y="185"/>
                      <a:pt x="2" y="186"/>
                      <a:pt x="2" y="186"/>
                    </a:cubicBezTo>
                    <a:cubicBezTo>
                      <a:pt x="5" y="188"/>
                      <a:pt x="5" y="188"/>
                      <a:pt x="5" y="188"/>
                    </a:cubicBezTo>
                    <a:cubicBezTo>
                      <a:pt x="2" y="190"/>
                      <a:pt x="2" y="190"/>
                      <a:pt x="2" y="190"/>
                    </a:cubicBezTo>
                    <a:cubicBezTo>
                      <a:pt x="1" y="190"/>
                      <a:pt x="1" y="190"/>
                      <a:pt x="1" y="191"/>
                    </a:cubicBezTo>
                    <a:cubicBezTo>
                      <a:pt x="1" y="191"/>
                      <a:pt x="1" y="192"/>
                      <a:pt x="2" y="192"/>
                    </a:cubicBezTo>
                    <a:cubicBezTo>
                      <a:pt x="5" y="194"/>
                      <a:pt x="5" y="194"/>
                      <a:pt x="5" y="194"/>
                    </a:cubicBezTo>
                    <a:cubicBezTo>
                      <a:pt x="3" y="196"/>
                      <a:pt x="3" y="196"/>
                      <a:pt x="3" y="196"/>
                    </a:cubicBezTo>
                    <a:cubicBezTo>
                      <a:pt x="3" y="196"/>
                      <a:pt x="2" y="196"/>
                      <a:pt x="2" y="197"/>
                    </a:cubicBezTo>
                    <a:cubicBezTo>
                      <a:pt x="2" y="197"/>
                      <a:pt x="3" y="198"/>
                      <a:pt x="3" y="198"/>
                    </a:cubicBezTo>
                    <a:cubicBezTo>
                      <a:pt x="4" y="199"/>
                      <a:pt x="4" y="199"/>
                      <a:pt x="4" y="199"/>
                    </a:cubicBezTo>
                    <a:cubicBezTo>
                      <a:pt x="2" y="201"/>
                      <a:pt x="2" y="201"/>
                      <a:pt x="2" y="201"/>
                    </a:cubicBezTo>
                    <a:cubicBezTo>
                      <a:pt x="2" y="202"/>
                      <a:pt x="1" y="202"/>
                      <a:pt x="2" y="203"/>
                    </a:cubicBezTo>
                    <a:cubicBezTo>
                      <a:pt x="2" y="203"/>
                      <a:pt x="2" y="203"/>
                      <a:pt x="2" y="204"/>
                    </a:cubicBezTo>
                    <a:cubicBezTo>
                      <a:pt x="5" y="205"/>
                      <a:pt x="5" y="205"/>
                      <a:pt x="5" y="205"/>
                    </a:cubicBezTo>
                    <a:cubicBezTo>
                      <a:pt x="1" y="206"/>
                      <a:pt x="1" y="206"/>
                      <a:pt x="1" y="206"/>
                    </a:cubicBezTo>
                    <a:cubicBezTo>
                      <a:pt x="1" y="207"/>
                      <a:pt x="0" y="207"/>
                      <a:pt x="0" y="208"/>
                    </a:cubicBezTo>
                    <a:cubicBezTo>
                      <a:pt x="0" y="208"/>
                      <a:pt x="1" y="209"/>
                      <a:pt x="1" y="209"/>
                    </a:cubicBezTo>
                    <a:cubicBezTo>
                      <a:pt x="4" y="211"/>
                      <a:pt x="4" y="211"/>
                      <a:pt x="4" y="211"/>
                    </a:cubicBezTo>
                    <a:cubicBezTo>
                      <a:pt x="2" y="214"/>
                      <a:pt x="2" y="214"/>
                      <a:pt x="2" y="214"/>
                    </a:cubicBezTo>
                    <a:cubicBezTo>
                      <a:pt x="2" y="214"/>
                      <a:pt x="2" y="214"/>
                      <a:pt x="2" y="215"/>
                    </a:cubicBezTo>
                    <a:cubicBezTo>
                      <a:pt x="2" y="215"/>
                      <a:pt x="2" y="216"/>
                      <a:pt x="2" y="216"/>
                    </a:cubicBezTo>
                    <a:cubicBezTo>
                      <a:pt x="4" y="217"/>
                      <a:pt x="4" y="217"/>
                      <a:pt x="4" y="217"/>
                    </a:cubicBezTo>
                    <a:cubicBezTo>
                      <a:pt x="2" y="219"/>
                      <a:pt x="2" y="219"/>
                      <a:pt x="2" y="219"/>
                    </a:cubicBezTo>
                    <a:cubicBezTo>
                      <a:pt x="2" y="220"/>
                      <a:pt x="2" y="220"/>
                      <a:pt x="2" y="221"/>
                    </a:cubicBezTo>
                    <a:cubicBezTo>
                      <a:pt x="2" y="221"/>
                      <a:pt x="2" y="221"/>
                      <a:pt x="3" y="222"/>
                    </a:cubicBezTo>
                    <a:cubicBezTo>
                      <a:pt x="5" y="223"/>
                      <a:pt x="5" y="223"/>
                      <a:pt x="5" y="223"/>
                    </a:cubicBezTo>
                    <a:cubicBezTo>
                      <a:pt x="1" y="226"/>
                      <a:pt x="1" y="226"/>
                      <a:pt x="1" y="226"/>
                    </a:cubicBezTo>
                    <a:cubicBezTo>
                      <a:pt x="1" y="226"/>
                      <a:pt x="1" y="227"/>
                      <a:pt x="1" y="227"/>
                    </a:cubicBezTo>
                    <a:cubicBezTo>
                      <a:pt x="1" y="228"/>
                      <a:pt x="1" y="228"/>
                      <a:pt x="2" y="228"/>
                    </a:cubicBezTo>
                    <a:cubicBezTo>
                      <a:pt x="4" y="230"/>
                      <a:pt x="4" y="230"/>
                      <a:pt x="4" y="230"/>
                    </a:cubicBezTo>
                    <a:cubicBezTo>
                      <a:pt x="2" y="231"/>
                      <a:pt x="2" y="231"/>
                      <a:pt x="2" y="231"/>
                    </a:cubicBezTo>
                    <a:cubicBezTo>
                      <a:pt x="1" y="231"/>
                      <a:pt x="1" y="232"/>
                      <a:pt x="1" y="232"/>
                    </a:cubicBezTo>
                    <a:cubicBezTo>
                      <a:pt x="1" y="233"/>
                      <a:pt x="1" y="233"/>
                      <a:pt x="1" y="233"/>
                    </a:cubicBezTo>
                    <a:cubicBezTo>
                      <a:pt x="5" y="235"/>
                      <a:pt x="5" y="235"/>
                      <a:pt x="5" y="235"/>
                    </a:cubicBezTo>
                    <a:cubicBezTo>
                      <a:pt x="3" y="238"/>
                      <a:pt x="3" y="238"/>
                      <a:pt x="3" y="238"/>
                    </a:cubicBezTo>
                    <a:cubicBezTo>
                      <a:pt x="2" y="238"/>
                      <a:pt x="2" y="239"/>
                      <a:pt x="2" y="239"/>
                    </a:cubicBezTo>
                    <a:cubicBezTo>
                      <a:pt x="3" y="239"/>
                      <a:pt x="3" y="240"/>
                      <a:pt x="3" y="240"/>
                    </a:cubicBezTo>
                    <a:cubicBezTo>
                      <a:pt x="5" y="241"/>
                      <a:pt x="5" y="241"/>
                      <a:pt x="5" y="241"/>
                    </a:cubicBezTo>
                    <a:cubicBezTo>
                      <a:pt x="2" y="243"/>
                      <a:pt x="2" y="243"/>
                      <a:pt x="2" y="243"/>
                    </a:cubicBezTo>
                    <a:cubicBezTo>
                      <a:pt x="1" y="243"/>
                      <a:pt x="1" y="243"/>
                      <a:pt x="1" y="244"/>
                    </a:cubicBezTo>
                    <a:cubicBezTo>
                      <a:pt x="1" y="244"/>
                      <a:pt x="1" y="245"/>
                      <a:pt x="2" y="245"/>
                    </a:cubicBezTo>
                    <a:cubicBezTo>
                      <a:pt x="5" y="247"/>
                      <a:pt x="5" y="247"/>
                      <a:pt x="5" y="247"/>
                    </a:cubicBezTo>
                    <a:cubicBezTo>
                      <a:pt x="3" y="250"/>
                      <a:pt x="3" y="250"/>
                      <a:pt x="3" y="250"/>
                    </a:cubicBezTo>
                    <a:cubicBezTo>
                      <a:pt x="2" y="250"/>
                      <a:pt x="2" y="250"/>
                      <a:pt x="2" y="251"/>
                    </a:cubicBezTo>
                    <a:cubicBezTo>
                      <a:pt x="3" y="251"/>
                      <a:pt x="3" y="252"/>
                      <a:pt x="3" y="252"/>
                    </a:cubicBezTo>
                    <a:cubicBezTo>
                      <a:pt x="6" y="253"/>
                      <a:pt x="6" y="253"/>
                      <a:pt x="6" y="253"/>
                    </a:cubicBezTo>
                    <a:cubicBezTo>
                      <a:pt x="3" y="255"/>
                      <a:pt x="3" y="255"/>
                      <a:pt x="3" y="255"/>
                    </a:cubicBezTo>
                    <a:cubicBezTo>
                      <a:pt x="2" y="255"/>
                      <a:pt x="2" y="256"/>
                      <a:pt x="2" y="256"/>
                    </a:cubicBezTo>
                    <a:cubicBezTo>
                      <a:pt x="2" y="257"/>
                      <a:pt x="2" y="257"/>
                      <a:pt x="3" y="258"/>
                    </a:cubicBezTo>
                    <a:cubicBezTo>
                      <a:pt x="5" y="259"/>
                      <a:pt x="5" y="259"/>
                      <a:pt x="5" y="259"/>
                    </a:cubicBezTo>
                    <a:cubicBezTo>
                      <a:pt x="1" y="260"/>
                      <a:pt x="1" y="260"/>
                      <a:pt x="1" y="260"/>
                    </a:cubicBezTo>
                    <a:cubicBezTo>
                      <a:pt x="1" y="260"/>
                      <a:pt x="0" y="261"/>
                      <a:pt x="0" y="262"/>
                    </a:cubicBezTo>
                    <a:cubicBezTo>
                      <a:pt x="0" y="262"/>
                      <a:pt x="1" y="263"/>
                      <a:pt x="1" y="263"/>
                    </a:cubicBezTo>
                    <a:cubicBezTo>
                      <a:pt x="5" y="266"/>
                      <a:pt x="5" y="266"/>
                      <a:pt x="5" y="266"/>
                    </a:cubicBezTo>
                    <a:cubicBezTo>
                      <a:pt x="2" y="267"/>
                      <a:pt x="2" y="267"/>
                      <a:pt x="2" y="267"/>
                    </a:cubicBezTo>
                    <a:cubicBezTo>
                      <a:pt x="2" y="268"/>
                      <a:pt x="2" y="268"/>
                      <a:pt x="2" y="269"/>
                    </a:cubicBezTo>
                    <a:cubicBezTo>
                      <a:pt x="1" y="269"/>
                      <a:pt x="2" y="270"/>
                      <a:pt x="2" y="270"/>
                    </a:cubicBezTo>
                    <a:cubicBezTo>
                      <a:pt x="5" y="271"/>
                      <a:pt x="5" y="271"/>
                      <a:pt x="5" y="271"/>
                    </a:cubicBezTo>
                    <a:cubicBezTo>
                      <a:pt x="2" y="273"/>
                      <a:pt x="2" y="273"/>
                      <a:pt x="2" y="273"/>
                    </a:cubicBezTo>
                    <a:cubicBezTo>
                      <a:pt x="2" y="274"/>
                      <a:pt x="1" y="274"/>
                      <a:pt x="2" y="275"/>
                    </a:cubicBezTo>
                    <a:cubicBezTo>
                      <a:pt x="2" y="275"/>
                      <a:pt x="2" y="276"/>
                      <a:pt x="2" y="276"/>
                    </a:cubicBezTo>
                    <a:cubicBezTo>
                      <a:pt x="5" y="277"/>
                      <a:pt x="5" y="277"/>
                      <a:pt x="5" y="277"/>
                    </a:cubicBezTo>
                    <a:cubicBezTo>
                      <a:pt x="3" y="279"/>
                      <a:pt x="3" y="279"/>
                      <a:pt x="3" y="279"/>
                    </a:cubicBezTo>
                    <a:cubicBezTo>
                      <a:pt x="2" y="279"/>
                      <a:pt x="2" y="280"/>
                      <a:pt x="2" y="280"/>
                    </a:cubicBezTo>
                    <a:cubicBezTo>
                      <a:pt x="2" y="281"/>
                      <a:pt x="3" y="281"/>
                      <a:pt x="3" y="281"/>
                    </a:cubicBezTo>
                    <a:cubicBezTo>
                      <a:pt x="5" y="283"/>
                      <a:pt x="5" y="283"/>
                      <a:pt x="5" y="283"/>
                    </a:cubicBezTo>
                    <a:cubicBezTo>
                      <a:pt x="2" y="287"/>
                      <a:pt x="2" y="287"/>
                      <a:pt x="2" y="287"/>
                    </a:cubicBezTo>
                    <a:cubicBezTo>
                      <a:pt x="2" y="287"/>
                      <a:pt x="2" y="288"/>
                      <a:pt x="2" y="288"/>
                    </a:cubicBezTo>
                    <a:cubicBezTo>
                      <a:pt x="2" y="288"/>
                      <a:pt x="3" y="289"/>
                      <a:pt x="3" y="289"/>
                    </a:cubicBezTo>
                    <a:cubicBezTo>
                      <a:pt x="4" y="290"/>
                      <a:pt x="4" y="290"/>
                      <a:pt x="4" y="290"/>
                    </a:cubicBezTo>
                    <a:cubicBezTo>
                      <a:pt x="2" y="291"/>
                      <a:pt x="2" y="291"/>
                      <a:pt x="2" y="291"/>
                    </a:cubicBezTo>
                    <a:cubicBezTo>
                      <a:pt x="1" y="292"/>
                      <a:pt x="1" y="292"/>
                      <a:pt x="1" y="293"/>
                    </a:cubicBezTo>
                    <a:cubicBezTo>
                      <a:pt x="1" y="293"/>
                      <a:pt x="1" y="294"/>
                      <a:pt x="2" y="294"/>
                    </a:cubicBezTo>
                    <a:cubicBezTo>
                      <a:pt x="5" y="296"/>
                      <a:pt x="5" y="296"/>
                      <a:pt x="5" y="296"/>
                    </a:cubicBezTo>
                    <a:cubicBezTo>
                      <a:pt x="2" y="299"/>
                      <a:pt x="2" y="299"/>
                      <a:pt x="2" y="299"/>
                    </a:cubicBezTo>
                    <a:cubicBezTo>
                      <a:pt x="2" y="299"/>
                      <a:pt x="1" y="299"/>
                      <a:pt x="1" y="300"/>
                    </a:cubicBezTo>
                    <a:cubicBezTo>
                      <a:pt x="1" y="300"/>
                      <a:pt x="2" y="301"/>
                      <a:pt x="2" y="301"/>
                    </a:cubicBezTo>
                    <a:cubicBezTo>
                      <a:pt x="4" y="302"/>
                      <a:pt x="4" y="302"/>
                      <a:pt x="4" y="302"/>
                    </a:cubicBezTo>
                    <a:cubicBezTo>
                      <a:pt x="2" y="303"/>
                      <a:pt x="2" y="303"/>
                      <a:pt x="2" y="303"/>
                    </a:cubicBezTo>
                    <a:cubicBezTo>
                      <a:pt x="2" y="304"/>
                      <a:pt x="1" y="304"/>
                      <a:pt x="1" y="305"/>
                    </a:cubicBezTo>
                    <a:cubicBezTo>
                      <a:pt x="1" y="305"/>
                      <a:pt x="2" y="306"/>
                      <a:pt x="2" y="306"/>
                    </a:cubicBezTo>
                    <a:cubicBezTo>
                      <a:pt x="6" y="308"/>
                      <a:pt x="6" y="308"/>
                      <a:pt x="6" y="308"/>
                    </a:cubicBezTo>
                    <a:cubicBezTo>
                      <a:pt x="2" y="311"/>
                      <a:pt x="2" y="311"/>
                      <a:pt x="2" y="311"/>
                    </a:cubicBezTo>
                    <a:cubicBezTo>
                      <a:pt x="2" y="311"/>
                      <a:pt x="2" y="312"/>
                      <a:pt x="2" y="312"/>
                    </a:cubicBezTo>
                    <a:cubicBezTo>
                      <a:pt x="2" y="313"/>
                      <a:pt x="2" y="313"/>
                      <a:pt x="3" y="313"/>
                    </a:cubicBezTo>
                    <a:cubicBezTo>
                      <a:pt x="4" y="314"/>
                      <a:pt x="4" y="314"/>
                      <a:pt x="4" y="314"/>
                    </a:cubicBezTo>
                    <a:cubicBezTo>
                      <a:pt x="1" y="315"/>
                      <a:pt x="1" y="315"/>
                      <a:pt x="1" y="315"/>
                    </a:cubicBezTo>
                    <a:cubicBezTo>
                      <a:pt x="1" y="315"/>
                      <a:pt x="0" y="315"/>
                      <a:pt x="0" y="316"/>
                    </a:cubicBezTo>
                    <a:cubicBezTo>
                      <a:pt x="0" y="316"/>
                      <a:pt x="1" y="317"/>
                      <a:pt x="1" y="317"/>
                    </a:cubicBezTo>
                    <a:cubicBezTo>
                      <a:pt x="4" y="319"/>
                      <a:pt x="4" y="319"/>
                      <a:pt x="4" y="319"/>
                    </a:cubicBezTo>
                    <a:cubicBezTo>
                      <a:pt x="1" y="322"/>
                      <a:pt x="1" y="322"/>
                      <a:pt x="1" y="322"/>
                    </a:cubicBezTo>
                    <a:cubicBezTo>
                      <a:pt x="1" y="322"/>
                      <a:pt x="1" y="322"/>
                      <a:pt x="1" y="323"/>
                    </a:cubicBezTo>
                    <a:cubicBezTo>
                      <a:pt x="1" y="323"/>
                      <a:pt x="1" y="324"/>
                      <a:pt x="2" y="324"/>
                    </a:cubicBezTo>
                    <a:cubicBezTo>
                      <a:pt x="4" y="325"/>
                      <a:pt x="4" y="325"/>
                      <a:pt x="4" y="325"/>
                    </a:cubicBezTo>
                    <a:cubicBezTo>
                      <a:pt x="2" y="326"/>
                      <a:pt x="2" y="326"/>
                      <a:pt x="2" y="326"/>
                    </a:cubicBezTo>
                    <a:cubicBezTo>
                      <a:pt x="1" y="326"/>
                      <a:pt x="1" y="326"/>
                      <a:pt x="0" y="327"/>
                    </a:cubicBezTo>
                    <a:cubicBezTo>
                      <a:pt x="0" y="328"/>
                      <a:pt x="1" y="328"/>
                      <a:pt x="1" y="328"/>
                    </a:cubicBezTo>
                    <a:cubicBezTo>
                      <a:pt x="4" y="330"/>
                      <a:pt x="4" y="330"/>
                      <a:pt x="4" y="330"/>
                    </a:cubicBezTo>
                    <a:cubicBezTo>
                      <a:pt x="2" y="333"/>
                      <a:pt x="2" y="333"/>
                      <a:pt x="2" y="333"/>
                    </a:cubicBezTo>
                    <a:cubicBezTo>
                      <a:pt x="2" y="333"/>
                      <a:pt x="2" y="334"/>
                      <a:pt x="2" y="334"/>
                    </a:cubicBezTo>
                    <a:cubicBezTo>
                      <a:pt x="2" y="335"/>
                      <a:pt x="2" y="335"/>
                      <a:pt x="2" y="335"/>
                    </a:cubicBezTo>
                    <a:cubicBezTo>
                      <a:pt x="5" y="337"/>
                      <a:pt x="5" y="337"/>
                      <a:pt x="5" y="337"/>
                    </a:cubicBezTo>
                    <a:cubicBezTo>
                      <a:pt x="2" y="337"/>
                      <a:pt x="2" y="337"/>
                      <a:pt x="2" y="337"/>
                    </a:cubicBezTo>
                    <a:cubicBezTo>
                      <a:pt x="2" y="337"/>
                      <a:pt x="1" y="338"/>
                      <a:pt x="1" y="338"/>
                    </a:cubicBezTo>
                    <a:cubicBezTo>
                      <a:pt x="1" y="339"/>
                      <a:pt x="1" y="339"/>
                      <a:pt x="2" y="340"/>
                    </a:cubicBezTo>
                    <a:cubicBezTo>
                      <a:pt x="4" y="342"/>
                      <a:pt x="4" y="342"/>
                      <a:pt x="4" y="342"/>
                    </a:cubicBezTo>
                    <a:cubicBezTo>
                      <a:pt x="1" y="344"/>
                      <a:pt x="1" y="344"/>
                      <a:pt x="1" y="344"/>
                    </a:cubicBezTo>
                    <a:cubicBezTo>
                      <a:pt x="1" y="344"/>
                      <a:pt x="1" y="345"/>
                      <a:pt x="1" y="345"/>
                    </a:cubicBezTo>
                    <a:cubicBezTo>
                      <a:pt x="1" y="346"/>
                      <a:pt x="1" y="346"/>
                      <a:pt x="1" y="347"/>
                    </a:cubicBezTo>
                    <a:cubicBezTo>
                      <a:pt x="5" y="349"/>
                      <a:pt x="5" y="349"/>
                      <a:pt x="5" y="349"/>
                    </a:cubicBezTo>
                    <a:cubicBezTo>
                      <a:pt x="2" y="350"/>
                      <a:pt x="2" y="350"/>
                      <a:pt x="2" y="350"/>
                    </a:cubicBezTo>
                    <a:cubicBezTo>
                      <a:pt x="1" y="350"/>
                      <a:pt x="1" y="351"/>
                      <a:pt x="1" y="351"/>
                    </a:cubicBezTo>
                    <a:cubicBezTo>
                      <a:pt x="1" y="352"/>
                      <a:pt x="1" y="352"/>
                      <a:pt x="1" y="353"/>
                    </a:cubicBezTo>
                    <a:cubicBezTo>
                      <a:pt x="5" y="355"/>
                      <a:pt x="5" y="355"/>
                      <a:pt x="5" y="355"/>
                    </a:cubicBezTo>
                    <a:cubicBezTo>
                      <a:pt x="1" y="355"/>
                      <a:pt x="1" y="355"/>
                      <a:pt x="1" y="355"/>
                    </a:cubicBezTo>
                    <a:cubicBezTo>
                      <a:pt x="1" y="355"/>
                      <a:pt x="0" y="356"/>
                      <a:pt x="0" y="356"/>
                    </a:cubicBezTo>
                    <a:cubicBezTo>
                      <a:pt x="0" y="357"/>
                      <a:pt x="0" y="358"/>
                      <a:pt x="1" y="358"/>
                    </a:cubicBezTo>
                    <a:cubicBezTo>
                      <a:pt x="4" y="360"/>
                      <a:pt x="4" y="360"/>
                      <a:pt x="4" y="360"/>
                    </a:cubicBezTo>
                    <a:cubicBezTo>
                      <a:pt x="2" y="363"/>
                      <a:pt x="2" y="363"/>
                      <a:pt x="2" y="363"/>
                    </a:cubicBezTo>
                    <a:cubicBezTo>
                      <a:pt x="1" y="364"/>
                      <a:pt x="1" y="364"/>
                      <a:pt x="1" y="365"/>
                    </a:cubicBezTo>
                    <a:cubicBezTo>
                      <a:pt x="1" y="365"/>
                      <a:pt x="2" y="365"/>
                      <a:pt x="2" y="366"/>
                    </a:cubicBezTo>
                    <a:cubicBezTo>
                      <a:pt x="6" y="368"/>
                      <a:pt x="6" y="368"/>
                      <a:pt x="6" y="368"/>
                    </a:cubicBezTo>
                    <a:cubicBezTo>
                      <a:pt x="3" y="369"/>
                      <a:pt x="3" y="369"/>
                      <a:pt x="3" y="369"/>
                    </a:cubicBezTo>
                    <a:cubicBezTo>
                      <a:pt x="3" y="370"/>
                      <a:pt x="2" y="370"/>
                      <a:pt x="2" y="371"/>
                    </a:cubicBezTo>
                    <a:cubicBezTo>
                      <a:pt x="2" y="371"/>
                      <a:pt x="3" y="372"/>
                      <a:pt x="3" y="372"/>
                    </a:cubicBezTo>
                    <a:cubicBezTo>
                      <a:pt x="4" y="373"/>
                      <a:pt x="4" y="373"/>
                      <a:pt x="4" y="373"/>
                    </a:cubicBezTo>
                    <a:cubicBezTo>
                      <a:pt x="2" y="375"/>
                      <a:pt x="2" y="375"/>
                      <a:pt x="2" y="375"/>
                    </a:cubicBezTo>
                    <a:cubicBezTo>
                      <a:pt x="2" y="375"/>
                      <a:pt x="2" y="376"/>
                      <a:pt x="2" y="376"/>
                    </a:cubicBezTo>
                    <a:cubicBezTo>
                      <a:pt x="2" y="377"/>
                      <a:pt x="2" y="377"/>
                      <a:pt x="3" y="377"/>
                    </a:cubicBezTo>
                    <a:cubicBezTo>
                      <a:pt x="5" y="379"/>
                      <a:pt x="5" y="379"/>
                      <a:pt x="5" y="379"/>
                    </a:cubicBezTo>
                    <a:cubicBezTo>
                      <a:pt x="2" y="381"/>
                      <a:pt x="2" y="381"/>
                      <a:pt x="2" y="381"/>
                    </a:cubicBezTo>
                    <a:cubicBezTo>
                      <a:pt x="2" y="381"/>
                      <a:pt x="2" y="382"/>
                      <a:pt x="2" y="382"/>
                    </a:cubicBezTo>
                    <a:cubicBezTo>
                      <a:pt x="2" y="383"/>
                      <a:pt x="2" y="383"/>
                      <a:pt x="2" y="383"/>
                    </a:cubicBezTo>
                    <a:cubicBezTo>
                      <a:pt x="6" y="386"/>
                      <a:pt x="6" y="386"/>
                      <a:pt x="6" y="386"/>
                    </a:cubicBezTo>
                    <a:cubicBezTo>
                      <a:pt x="2" y="388"/>
                      <a:pt x="2" y="388"/>
                      <a:pt x="2" y="388"/>
                    </a:cubicBezTo>
                    <a:cubicBezTo>
                      <a:pt x="2" y="388"/>
                      <a:pt x="1" y="389"/>
                      <a:pt x="1" y="389"/>
                    </a:cubicBezTo>
                    <a:cubicBezTo>
                      <a:pt x="1" y="390"/>
                      <a:pt x="2" y="390"/>
                      <a:pt x="2" y="390"/>
                    </a:cubicBezTo>
                    <a:cubicBezTo>
                      <a:pt x="5" y="392"/>
                      <a:pt x="5" y="392"/>
                      <a:pt x="5" y="392"/>
                    </a:cubicBezTo>
                    <a:cubicBezTo>
                      <a:pt x="2" y="396"/>
                      <a:pt x="2" y="396"/>
                      <a:pt x="2" y="396"/>
                    </a:cubicBezTo>
                    <a:cubicBezTo>
                      <a:pt x="2" y="396"/>
                      <a:pt x="2" y="396"/>
                      <a:pt x="2" y="397"/>
                    </a:cubicBezTo>
                    <a:cubicBezTo>
                      <a:pt x="2" y="397"/>
                      <a:pt x="2" y="397"/>
                      <a:pt x="3" y="398"/>
                    </a:cubicBezTo>
                    <a:cubicBezTo>
                      <a:pt x="5" y="399"/>
                      <a:pt x="5" y="399"/>
                      <a:pt x="5" y="399"/>
                    </a:cubicBezTo>
                    <a:cubicBezTo>
                      <a:pt x="3" y="400"/>
                      <a:pt x="3" y="400"/>
                      <a:pt x="3" y="400"/>
                    </a:cubicBezTo>
                    <a:cubicBezTo>
                      <a:pt x="2" y="400"/>
                      <a:pt x="2" y="401"/>
                      <a:pt x="2" y="402"/>
                    </a:cubicBezTo>
                    <a:cubicBezTo>
                      <a:pt x="2" y="402"/>
                      <a:pt x="2" y="403"/>
                      <a:pt x="3" y="403"/>
                    </a:cubicBezTo>
                    <a:cubicBezTo>
                      <a:pt x="5" y="404"/>
                      <a:pt x="5" y="404"/>
                      <a:pt x="5" y="404"/>
                    </a:cubicBezTo>
                    <a:cubicBezTo>
                      <a:pt x="2" y="407"/>
                      <a:pt x="2" y="407"/>
                      <a:pt x="2" y="407"/>
                    </a:cubicBezTo>
                    <a:cubicBezTo>
                      <a:pt x="2" y="407"/>
                      <a:pt x="2" y="408"/>
                      <a:pt x="2" y="408"/>
                    </a:cubicBezTo>
                    <a:cubicBezTo>
                      <a:pt x="2" y="408"/>
                      <a:pt x="2" y="409"/>
                      <a:pt x="2" y="409"/>
                    </a:cubicBezTo>
                    <a:cubicBezTo>
                      <a:pt x="4" y="410"/>
                      <a:pt x="4" y="410"/>
                      <a:pt x="4" y="410"/>
                    </a:cubicBezTo>
                    <a:cubicBezTo>
                      <a:pt x="2" y="414"/>
                      <a:pt x="2" y="414"/>
                      <a:pt x="2" y="414"/>
                    </a:cubicBezTo>
                    <a:cubicBezTo>
                      <a:pt x="2" y="414"/>
                      <a:pt x="2" y="415"/>
                      <a:pt x="2" y="415"/>
                    </a:cubicBezTo>
                    <a:cubicBezTo>
                      <a:pt x="2" y="415"/>
                      <a:pt x="2" y="416"/>
                      <a:pt x="2" y="416"/>
                    </a:cubicBezTo>
                    <a:cubicBezTo>
                      <a:pt x="5" y="417"/>
                      <a:pt x="5" y="417"/>
                      <a:pt x="5" y="417"/>
                    </a:cubicBezTo>
                    <a:cubicBezTo>
                      <a:pt x="2" y="418"/>
                      <a:pt x="2" y="418"/>
                      <a:pt x="2" y="418"/>
                    </a:cubicBezTo>
                    <a:cubicBezTo>
                      <a:pt x="1" y="418"/>
                      <a:pt x="1" y="419"/>
                      <a:pt x="1" y="419"/>
                    </a:cubicBezTo>
                    <a:cubicBezTo>
                      <a:pt x="1" y="420"/>
                      <a:pt x="1" y="421"/>
                      <a:pt x="1" y="421"/>
                    </a:cubicBezTo>
                    <a:cubicBezTo>
                      <a:pt x="5" y="423"/>
                      <a:pt x="5" y="423"/>
                      <a:pt x="5" y="423"/>
                    </a:cubicBezTo>
                    <a:cubicBezTo>
                      <a:pt x="1" y="425"/>
                      <a:pt x="1" y="425"/>
                      <a:pt x="1" y="425"/>
                    </a:cubicBezTo>
                    <a:cubicBezTo>
                      <a:pt x="1" y="425"/>
                      <a:pt x="1" y="426"/>
                      <a:pt x="1" y="426"/>
                    </a:cubicBezTo>
                    <a:cubicBezTo>
                      <a:pt x="1" y="427"/>
                      <a:pt x="1" y="427"/>
                      <a:pt x="1" y="428"/>
                    </a:cubicBezTo>
                    <a:cubicBezTo>
                      <a:pt x="4" y="429"/>
                      <a:pt x="4" y="429"/>
                      <a:pt x="4" y="429"/>
                    </a:cubicBezTo>
                    <a:cubicBezTo>
                      <a:pt x="2" y="431"/>
                      <a:pt x="2" y="431"/>
                      <a:pt x="2" y="431"/>
                    </a:cubicBezTo>
                    <a:cubicBezTo>
                      <a:pt x="1" y="431"/>
                      <a:pt x="1" y="432"/>
                      <a:pt x="1" y="432"/>
                    </a:cubicBezTo>
                    <a:cubicBezTo>
                      <a:pt x="1" y="433"/>
                      <a:pt x="1" y="433"/>
                      <a:pt x="2" y="433"/>
                    </a:cubicBezTo>
                    <a:cubicBezTo>
                      <a:pt x="5" y="435"/>
                      <a:pt x="5" y="435"/>
                      <a:pt x="5" y="435"/>
                    </a:cubicBezTo>
                    <a:cubicBezTo>
                      <a:pt x="2" y="438"/>
                      <a:pt x="2" y="438"/>
                      <a:pt x="2" y="438"/>
                    </a:cubicBezTo>
                    <a:cubicBezTo>
                      <a:pt x="1" y="438"/>
                      <a:pt x="1" y="438"/>
                      <a:pt x="1" y="439"/>
                    </a:cubicBezTo>
                    <a:cubicBezTo>
                      <a:pt x="1" y="439"/>
                      <a:pt x="1" y="440"/>
                      <a:pt x="2" y="440"/>
                    </a:cubicBezTo>
                    <a:cubicBezTo>
                      <a:pt x="5" y="442"/>
                      <a:pt x="5" y="442"/>
                      <a:pt x="5" y="442"/>
                    </a:cubicBezTo>
                    <a:cubicBezTo>
                      <a:pt x="2" y="445"/>
                      <a:pt x="2" y="445"/>
                      <a:pt x="2" y="445"/>
                    </a:cubicBezTo>
                    <a:cubicBezTo>
                      <a:pt x="2" y="446"/>
                      <a:pt x="2" y="446"/>
                      <a:pt x="2" y="447"/>
                    </a:cubicBezTo>
                    <a:cubicBezTo>
                      <a:pt x="2" y="447"/>
                      <a:pt x="2" y="447"/>
                      <a:pt x="3" y="448"/>
                    </a:cubicBezTo>
                    <a:cubicBezTo>
                      <a:pt x="5" y="449"/>
                      <a:pt x="5" y="449"/>
                      <a:pt x="5" y="449"/>
                    </a:cubicBezTo>
                    <a:cubicBezTo>
                      <a:pt x="2" y="452"/>
                      <a:pt x="2" y="452"/>
                      <a:pt x="2" y="452"/>
                    </a:cubicBezTo>
                    <a:cubicBezTo>
                      <a:pt x="2" y="453"/>
                      <a:pt x="2" y="453"/>
                      <a:pt x="2" y="454"/>
                    </a:cubicBezTo>
                    <a:cubicBezTo>
                      <a:pt x="2" y="454"/>
                      <a:pt x="2" y="454"/>
                      <a:pt x="2" y="455"/>
                    </a:cubicBezTo>
                    <a:cubicBezTo>
                      <a:pt x="5" y="456"/>
                      <a:pt x="5" y="456"/>
                      <a:pt x="5" y="456"/>
                    </a:cubicBezTo>
                    <a:cubicBezTo>
                      <a:pt x="3" y="459"/>
                      <a:pt x="3" y="459"/>
                      <a:pt x="3" y="459"/>
                    </a:cubicBezTo>
                    <a:cubicBezTo>
                      <a:pt x="2" y="460"/>
                      <a:pt x="3" y="461"/>
                      <a:pt x="3" y="461"/>
                    </a:cubicBezTo>
                    <a:cubicBezTo>
                      <a:pt x="5" y="462"/>
                      <a:pt x="5" y="462"/>
                      <a:pt x="5" y="462"/>
                    </a:cubicBezTo>
                    <a:cubicBezTo>
                      <a:pt x="2" y="463"/>
                      <a:pt x="2" y="463"/>
                      <a:pt x="2" y="463"/>
                    </a:cubicBezTo>
                    <a:cubicBezTo>
                      <a:pt x="2" y="463"/>
                      <a:pt x="1" y="463"/>
                      <a:pt x="1" y="464"/>
                    </a:cubicBezTo>
                    <a:cubicBezTo>
                      <a:pt x="1" y="464"/>
                      <a:pt x="1" y="465"/>
                      <a:pt x="2" y="465"/>
                    </a:cubicBezTo>
                    <a:cubicBezTo>
                      <a:pt x="6" y="468"/>
                      <a:pt x="6" y="468"/>
                      <a:pt x="6" y="468"/>
                    </a:cubicBezTo>
                    <a:cubicBezTo>
                      <a:pt x="3" y="470"/>
                      <a:pt x="3" y="470"/>
                      <a:pt x="3" y="470"/>
                    </a:cubicBezTo>
                    <a:cubicBezTo>
                      <a:pt x="2" y="471"/>
                      <a:pt x="2" y="471"/>
                      <a:pt x="2" y="472"/>
                    </a:cubicBezTo>
                    <a:cubicBezTo>
                      <a:pt x="2" y="472"/>
                      <a:pt x="2" y="473"/>
                      <a:pt x="3" y="473"/>
                    </a:cubicBezTo>
                    <a:cubicBezTo>
                      <a:pt x="6" y="475"/>
                      <a:pt x="6" y="475"/>
                      <a:pt x="6" y="475"/>
                    </a:cubicBezTo>
                    <a:cubicBezTo>
                      <a:pt x="3" y="478"/>
                      <a:pt x="3" y="478"/>
                      <a:pt x="3" y="478"/>
                    </a:cubicBezTo>
                    <a:cubicBezTo>
                      <a:pt x="2" y="478"/>
                      <a:pt x="2" y="479"/>
                      <a:pt x="2" y="479"/>
                    </a:cubicBezTo>
                    <a:cubicBezTo>
                      <a:pt x="2" y="480"/>
                      <a:pt x="3" y="480"/>
                      <a:pt x="3" y="480"/>
                    </a:cubicBezTo>
                    <a:cubicBezTo>
                      <a:pt x="4" y="481"/>
                      <a:pt x="4" y="481"/>
                      <a:pt x="4" y="481"/>
                    </a:cubicBezTo>
                    <a:cubicBezTo>
                      <a:pt x="1" y="484"/>
                      <a:pt x="1" y="484"/>
                      <a:pt x="1" y="484"/>
                    </a:cubicBezTo>
                    <a:cubicBezTo>
                      <a:pt x="0" y="484"/>
                      <a:pt x="0" y="484"/>
                      <a:pt x="0" y="485"/>
                    </a:cubicBezTo>
                    <a:cubicBezTo>
                      <a:pt x="0" y="485"/>
                      <a:pt x="1" y="486"/>
                      <a:pt x="1" y="486"/>
                    </a:cubicBezTo>
                    <a:cubicBezTo>
                      <a:pt x="5" y="488"/>
                      <a:pt x="5" y="488"/>
                      <a:pt x="5" y="488"/>
                    </a:cubicBezTo>
                    <a:cubicBezTo>
                      <a:pt x="1" y="490"/>
                      <a:pt x="1" y="490"/>
                      <a:pt x="1" y="490"/>
                    </a:cubicBezTo>
                    <a:cubicBezTo>
                      <a:pt x="1" y="490"/>
                      <a:pt x="0" y="490"/>
                      <a:pt x="0" y="491"/>
                    </a:cubicBezTo>
                    <a:cubicBezTo>
                      <a:pt x="0" y="491"/>
                      <a:pt x="1" y="492"/>
                      <a:pt x="1" y="492"/>
                    </a:cubicBezTo>
                    <a:cubicBezTo>
                      <a:pt x="5" y="494"/>
                      <a:pt x="5" y="494"/>
                      <a:pt x="5" y="494"/>
                    </a:cubicBezTo>
                    <a:cubicBezTo>
                      <a:pt x="3" y="495"/>
                      <a:pt x="3" y="495"/>
                      <a:pt x="3" y="495"/>
                    </a:cubicBezTo>
                    <a:cubicBezTo>
                      <a:pt x="2" y="495"/>
                      <a:pt x="2" y="495"/>
                      <a:pt x="2" y="496"/>
                    </a:cubicBezTo>
                    <a:cubicBezTo>
                      <a:pt x="1" y="497"/>
                      <a:pt x="2" y="497"/>
                      <a:pt x="2" y="498"/>
                    </a:cubicBezTo>
                    <a:cubicBezTo>
                      <a:pt x="5" y="499"/>
                      <a:pt x="5" y="499"/>
                      <a:pt x="5" y="499"/>
                    </a:cubicBezTo>
                    <a:cubicBezTo>
                      <a:pt x="3" y="501"/>
                      <a:pt x="3" y="501"/>
                      <a:pt x="3" y="501"/>
                    </a:cubicBezTo>
                    <a:cubicBezTo>
                      <a:pt x="2" y="501"/>
                      <a:pt x="2" y="501"/>
                      <a:pt x="2" y="502"/>
                    </a:cubicBezTo>
                    <a:cubicBezTo>
                      <a:pt x="2" y="502"/>
                      <a:pt x="2" y="503"/>
                      <a:pt x="3" y="503"/>
                    </a:cubicBezTo>
                    <a:cubicBezTo>
                      <a:pt x="4" y="504"/>
                      <a:pt x="4" y="504"/>
                      <a:pt x="4" y="504"/>
                    </a:cubicBezTo>
                    <a:cubicBezTo>
                      <a:pt x="2" y="506"/>
                      <a:pt x="2" y="506"/>
                      <a:pt x="2" y="506"/>
                    </a:cubicBezTo>
                    <a:cubicBezTo>
                      <a:pt x="2" y="506"/>
                      <a:pt x="1" y="506"/>
                      <a:pt x="1" y="507"/>
                    </a:cubicBezTo>
                    <a:cubicBezTo>
                      <a:pt x="2" y="507"/>
                      <a:pt x="2" y="508"/>
                      <a:pt x="2" y="508"/>
                    </a:cubicBezTo>
                    <a:cubicBezTo>
                      <a:pt x="5" y="510"/>
                      <a:pt x="5" y="510"/>
                      <a:pt x="5" y="510"/>
                    </a:cubicBezTo>
                    <a:cubicBezTo>
                      <a:pt x="2" y="510"/>
                      <a:pt x="2" y="510"/>
                      <a:pt x="2" y="510"/>
                    </a:cubicBezTo>
                    <a:cubicBezTo>
                      <a:pt x="2" y="510"/>
                      <a:pt x="1" y="511"/>
                      <a:pt x="1" y="511"/>
                    </a:cubicBezTo>
                    <a:cubicBezTo>
                      <a:pt x="1" y="512"/>
                      <a:pt x="1" y="512"/>
                      <a:pt x="2" y="513"/>
                    </a:cubicBezTo>
                    <a:cubicBezTo>
                      <a:pt x="4" y="515"/>
                      <a:pt x="4" y="515"/>
                      <a:pt x="4" y="515"/>
                    </a:cubicBezTo>
                    <a:cubicBezTo>
                      <a:pt x="2" y="516"/>
                      <a:pt x="2" y="516"/>
                      <a:pt x="2" y="516"/>
                    </a:cubicBezTo>
                    <a:cubicBezTo>
                      <a:pt x="1" y="516"/>
                      <a:pt x="1" y="516"/>
                      <a:pt x="1" y="517"/>
                    </a:cubicBezTo>
                    <a:cubicBezTo>
                      <a:pt x="1" y="517"/>
                      <a:pt x="1" y="518"/>
                      <a:pt x="2" y="518"/>
                    </a:cubicBezTo>
                    <a:cubicBezTo>
                      <a:pt x="4" y="520"/>
                      <a:pt x="4" y="520"/>
                      <a:pt x="4" y="520"/>
                    </a:cubicBezTo>
                    <a:cubicBezTo>
                      <a:pt x="1" y="522"/>
                      <a:pt x="1" y="522"/>
                      <a:pt x="1" y="522"/>
                    </a:cubicBezTo>
                    <a:cubicBezTo>
                      <a:pt x="0" y="522"/>
                      <a:pt x="0" y="523"/>
                      <a:pt x="0" y="523"/>
                    </a:cubicBezTo>
                    <a:cubicBezTo>
                      <a:pt x="0" y="524"/>
                      <a:pt x="0" y="524"/>
                      <a:pt x="1" y="524"/>
                    </a:cubicBezTo>
                    <a:cubicBezTo>
                      <a:pt x="5" y="527"/>
                      <a:pt x="5" y="527"/>
                      <a:pt x="5" y="527"/>
                    </a:cubicBezTo>
                    <a:cubicBezTo>
                      <a:pt x="2" y="530"/>
                      <a:pt x="2" y="530"/>
                      <a:pt x="2" y="530"/>
                    </a:cubicBezTo>
                    <a:cubicBezTo>
                      <a:pt x="2" y="531"/>
                      <a:pt x="2" y="531"/>
                      <a:pt x="2" y="531"/>
                    </a:cubicBezTo>
                    <a:cubicBezTo>
                      <a:pt x="2" y="532"/>
                      <a:pt x="2" y="532"/>
                      <a:pt x="2" y="532"/>
                    </a:cubicBezTo>
                    <a:cubicBezTo>
                      <a:pt x="5" y="534"/>
                      <a:pt x="5" y="534"/>
                      <a:pt x="5" y="534"/>
                    </a:cubicBezTo>
                    <a:cubicBezTo>
                      <a:pt x="3" y="535"/>
                      <a:pt x="3" y="535"/>
                      <a:pt x="3" y="535"/>
                    </a:cubicBezTo>
                    <a:cubicBezTo>
                      <a:pt x="3" y="535"/>
                      <a:pt x="2" y="536"/>
                      <a:pt x="2" y="536"/>
                    </a:cubicBezTo>
                    <a:cubicBezTo>
                      <a:pt x="2" y="537"/>
                      <a:pt x="2" y="537"/>
                      <a:pt x="3" y="538"/>
                    </a:cubicBezTo>
                    <a:cubicBezTo>
                      <a:pt x="5" y="539"/>
                      <a:pt x="5" y="539"/>
                      <a:pt x="5" y="539"/>
                    </a:cubicBezTo>
                    <a:cubicBezTo>
                      <a:pt x="3" y="541"/>
                      <a:pt x="3" y="541"/>
                      <a:pt x="3" y="541"/>
                    </a:cubicBezTo>
                    <a:cubicBezTo>
                      <a:pt x="2" y="542"/>
                      <a:pt x="2" y="542"/>
                      <a:pt x="2" y="542"/>
                    </a:cubicBezTo>
                    <a:cubicBezTo>
                      <a:pt x="2" y="543"/>
                      <a:pt x="3" y="543"/>
                      <a:pt x="3" y="543"/>
                    </a:cubicBezTo>
                    <a:cubicBezTo>
                      <a:pt x="5" y="545"/>
                      <a:pt x="5" y="545"/>
                      <a:pt x="5" y="545"/>
                    </a:cubicBezTo>
                    <a:cubicBezTo>
                      <a:pt x="3" y="548"/>
                      <a:pt x="3" y="548"/>
                      <a:pt x="3" y="548"/>
                    </a:cubicBezTo>
                    <a:cubicBezTo>
                      <a:pt x="2" y="548"/>
                      <a:pt x="2" y="549"/>
                      <a:pt x="2" y="549"/>
                    </a:cubicBezTo>
                    <a:cubicBezTo>
                      <a:pt x="2" y="550"/>
                      <a:pt x="3" y="550"/>
                      <a:pt x="3" y="550"/>
                    </a:cubicBezTo>
                    <a:cubicBezTo>
                      <a:pt x="5" y="552"/>
                      <a:pt x="5" y="552"/>
                      <a:pt x="5" y="552"/>
                    </a:cubicBezTo>
                    <a:cubicBezTo>
                      <a:pt x="3" y="554"/>
                      <a:pt x="3" y="554"/>
                      <a:pt x="3" y="554"/>
                    </a:cubicBezTo>
                    <a:cubicBezTo>
                      <a:pt x="2" y="554"/>
                      <a:pt x="2" y="555"/>
                      <a:pt x="2" y="555"/>
                    </a:cubicBezTo>
                    <a:cubicBezTo>
                      <a:pt x="2" y="556"/>
                      <a:pt x="2" y="556"/>
                      <a:pt x="3" y="556"/>
                    </a:cubicBezTo>
                    <a:cubicBezTo>
                      <a:pt x="4" y="557"/>
                      <a:pt x="4" y="557"/>
                      <a:pt x="4" y="557"/>
                    </a:cubicBezTo>
                    <a:cubicBezTo>
                      <a:pt x="1" y="560"/>
                      <a:pt x="1" y="560"/>
                      <a:pt x="1" y="560"/>
                    </a:cubicBezTo>
                    <a:cubicBezTo>
                      <a:pt x="1" y="561"/>
                      <a:pt x="1" y="561"/>
                      <a:pt x="1" y="562"/>
                    </a:cubicBezTo>
                    <a:cubicBezTo>
                      <a:pt x="1" y="562"/>
                      <a:pt x="1" y="562"/>
                      <a:pt x="2" y="563"/>
                    </a:cubicBezTo>
                    <a:cubicBezTo>
                      <a:pt x="6" y="565"/>
                      <a:pt x="6" y="565"/>
                      <a:pt x="6" y="565"/>
                    </a:cubicBezTo>
                    <a:cubicBezTo>
                      <a:pt x="3" y="567"/>
                      <a:pt x="3" y="567"/>
                      <a:pt x="3" y="567"/>
                    </a:cubicBezTo>
                    <a:cubicBezTo>
                      <a:pt x="2" y="567"/>
                      <a:pt x="2" y="568"/>
                      <a:pt x="2" y="568"/>
                    </a:cubicBezTo>
                    <a:cubicBezTo>
                      <a:pt x="2" y="569"/>
                      <a:pt x="2" y="569"/>
                      <a:pt x="3" y="570"/>
                    </a:cubicBezTo>
                    <a:cubicBezTo>
                      <a:pt x="5" y="571"/>
                      <a:pt x="5" y="571"/>
                      <a:pt x="5" y="571"/>
                    </a:cubicBezTo>
                    <a:cubicBezTo>
                      <a:pt x="2" y="572"/>
                      <a:pt x="2" y="572"/>
                      <a:pt x="2" y="572"/>
                    </a:cubicBezTo>
                    <a:cubicBezTo>
                      <a:pt x="2" y="572"/>
                      <a:pt x="2" y="573"/>
                      <a:pt x="2" y="573"/>
                    </a:cubicBezTo>
                    <a:cubicBezTo>
                      <a:pt x="2" y="574"/>
                      <a:pt x="2" y="574"/>
                      <a:pt x="2" y="575"/>
                    </a:cubicBezTo>
                    <a:cubicBezTo>
                      <a:pt x="4" y="576"/>
                      <a:pt x="4" y="576"/>
                      <a:pt x="4" y="576"/>
                    </a:cubicBezTo>
                    <a:cubicBezTo>
                      <a:pt x="2" y="578"/>
                      <a:pt x="2" y="578"/>
                      <a:pt x="2" y="578"/>
                    </a:cubicBezTo>
                    <a:cubicBezTo>
                      <a:pt x="2" y="578"/>
                      <a:pt x="2" y="579"/>
                      <a:pt x="2" y="579"/>
                    </a:cubicBezTo>
                    <a:cubicBezTo>
                      <a:pt x="2" y="580"/>
                      <a:pt x="2" y="580"/>
                      <a:pt x="2" y="580"/>
                    </a:cubicBezTo>
                    <a:cubicBezTo>
                      <a:pt x="6" y="583"/>
                      <a:pt x="6" y="583"/>
                      <a:pt x="6" y="583"/>
                    </a:cubicBezTo>
                    <a:cubicBezTo>
                      <a:pt x="2" y="585"/>
                      <a:pt x="2" y="585"/>
                      <a:pt x="2" y="585"/>
                    </a:cubicBezTo>
                    <a:cubicBezTo>
                      <a:pt x="2" y="585"/>
                      <a:pt x="2" y="586"/>
                      <a:pt x="2" y="586"/>
                    </a:cubicBezTo>
                    <a:cubicBezTo>
                      <a:pt x="2" y="587"/>
                      <a:pt x="2" y="587"/>
                      <a:pt x="2" y="588"/>
                    </a:cubicBezTo>
                    <a:cubicBezTo>
                      <a:pt x="4" y="589"/>
                      <a:pt x="4" y="589"/>
                      <a:pt x="4" y="589"/>
                    </a:cubicBezTo>
                    <a:cubicBezTo>
                      <a:pt x="3" y="590"/>
                      <a:pt x="3" y="590"/>
                      <a:pt x="3" y="590"/>
                    </a:cubicBezTo>
                    <a:cubicBezTo>
                      <a:pt x="2" y="591"/>
                      <a:pt x="2" y="591"/>
                      <a:pt x="2" y="592"/>
                    </a:cubicBezTo>
                    <a:cubicBezTo>
                      <a:pt x="2" y="592"/>
                      <a:pt x="2" y="592"/>
                      <a:pt x="3" y="593"/>
                    </a:cubicBezTo>
                    <a:cubicBezTo>
                      <a:pt x="5" y="594"/>
                      <a:pt x="5" y="594"/>
                      <a:pt x="5" y="594"/>
                    </a:cubicBezTo>
                    <a:cubicBezTo>
                      <a:pt x="3" y="596"/>
                      <a:pt x="3" y="596"/>
                      <a:pt x="3" y="596"/>
                    </a:cubicBezTo>
                    <a:cubicBezTo>
                      <a:pt x="2" y="597"/>
                      <a:pt x="2" y="597"/>
                      <a:pt x="2" y="598"/>
                    </a:cubicBezTo>
                    <a:cubicBezTo>
                      <a:pt x="2" y="598"/>
                      <a:pt x="3" y="599"/>
                      <a:pt x="3" y="599"/>
                    </a:cubicBezTo>
                    <a:cubicBezTo>
                      <a:pt x="4" y="600"/>
                      <a:pt x="4" y="600"/>
                      <a:pt x="4" y="600"/>
                    </a:cubicBezTo>
                    <a:cubicBezTo>
                      <a:pt x="2" y="600"/>
                      <a:pt x="2" y="600"/>
                      <a:pt x="2" y="600"/>
                    </a:cubicBezTo>
                    <a:cubicBezTo>
                      <a:pt x="1" y="600"/>
                      <a:pt x="0" y="600"/>
                      <a:pt x="0" y="601"/>
                    </a:cubicBezTo>
                    <a:cubicBezTo>
                      <a:pt x="0" y="602"/>
                      <a:pt x="0" y="602"/>
                      <a:pt x="1" y="603"/>
                    </a:cubicBezTo>
                    <a:cubicBezTo>
                      <a:pt x="4" y="604"/>
                      <a:pt x="4" y="604"/>
                      <a:pt x="4" y="604"/>
                    </a:cubicBezTo>
                    <a:cubicBezTo>
                      <a:pt x="2" y="605"/>
                      <a:pt x="2" y="605"/>
                      <a:pt x="2" y="605"/>
                    </a:cubicBezTo>
                    <a:cubicBezTo>
                      <a:pt x="1" y="605"/>
                      <a:pt x="1" y="605"/>
                      <a:pt x="1" y="606"/>
                    </a:cubicBezTo>
                    <a:cubicBezTo>
                      <a:pt x="0" y="606"/>
                      <a:pt x="1" y="607"/>
                      <a:pt x="1" y="607"/>
                    </a:cubicBezTo>
                    <a:cubicBezTo>
                      <a:pt x="5" y="610"/>
                      <a:pt x="5" y="610"/>
                      <a:pt x="5" y="610"/>
                    </a:cubicBezTo>
                    <a:cubicBezTo>
                      <a:pt x="2" y="611"/>
                      <a:pt x="2" y="611"/>
                      <a:pt x="2" y="611"/>
                    </a:cubicBezTo>
                    <a:cubicBezTo>
                      <a:pt x="1" y="611"/>
                      <a:pt x="1" y="611"/>
                      <a:pt x="1" y="612"/>
                    </a:cubicBezTo>
                    <a:cubicBezTo>
                      <a:pt x="0" y="612"/>
                      <a:pt x="1" y="613"/>
                      <a:pt x="1" y="613"/>
                    </a:cubicBezTo>
                    <a:cubicBezTo>
                      <a:pt x="5" y="616"/>
                      <a:pt x="5" y="616"/>
                      <a:pt x="5" y="616"/>
                    </a:cubicBezTo>
                    <a:cubicBezTo>
                      <a:pt x="3" y="617"/>
                      <a:pt x="3" y="617"/>
                      <a:pt x="3" y="617"/>
                    </a:cubicBezTo>
                    <a:cubicBezTo>
                      <a:pt x="3" y="618"/>
                      <a:pt x="2" y="618"/>
                      <a:pt x="2" y="619"/>
                    </a:cubicBezTo>
                    <a:cubicBezTo>
                      <a:pt x="2" y="619"/>
                      <a:pt x="3" y="620"/>
                      <a:pt x="3" y="620"/>
                    </a:cubicBezTo>
                    <a:cubicBezTo>
                      <a:pt x="6" y="621"/>
                      <a:pt x="6" y="621"/>
                      <a:pt x="6" y="621"/>
                    </a:cubicBezTo>
                    <a:cubicBezTo>
                      <a:pt x="1" y="623"/>
                      <a:pt x="1" y="623"/>
                      <a:pt x="1" y="623"/>
                    </a:cubicBezTo>
                    <a:cubicBezTo>
                      <a:pt x="1" y="624"/>
                      <a:pt x="1" y="624"/>
                      <a:pt x="1" y="625"/>
                    </a:cubicBezTo>
                    <a:cubicBezTo>
                      <a:pt x="1" y="625"/>
                      <a:pt x="1" y="626"/>
                      <a:pt x="1" y="626"/>
                    </a:cubicBezTo>
                    <a:cubicBezTo>
                      <a:pt x="6" y="629"/>
                      <a:pt x="6" y="629"/>
                      <a:pt x="6" y="629"/>
                    </a:cubicBezTo>
                    <a:cubicBezTo>
                      <a:pt x="3" y="632"/>
                      <a:pt x="3" y="632"/>
                      <a:pt x="3" y="632"/>
                    </a:cubicBezTo>
                    <a:cubicBezTo>
                      <a:pt x="2" y="633"/>
                      <a:pt x="2" y="633"/>
                      <a:pt x="2" y="633"/>
                    </a:cubicBezTo>
                    <a:cubicBezTo>
                      <a:pt x="2" y="634"/>
                      <a:pt x="3" y="634"/>
                      <a:pt x="3" y="635"/>
                    </a:cubicBezTo>
                    <a:cubicBezTo>
                      <a:pt x="5" y="636"/>
                      <a:pt x="5" y="636"/>
                      <a:pt x="5" y="636"/>
                    </a:cubicBezTo>
                    <a:cubicBezTo>
                      <a:pt x="3" y="640"/>
                      <a:pt x="3" y="640"/>
                      <a:pt x="3" y="640"/>
                    </a:cubicBezTo>
                    <a:cubicBezTo>
                      <a:pt x="2" y="641"/>
                      <a:pt x="2" y="641"/>
                      <a:pt x="3" y="642"/>
                    </a:cubicBezTo>
                    <a:cubicBezTo>
                      <a:pt x="5" y="643"/>
                      <a:pt x="5" y="643"/>
                      <a:pt x="5" y="643"/>
                    </a:cubicBezTo>
                    <a:cubicBezTo>
                      <a:pt x="2" y="646"/>
                      <a:pt x="2" y="646"/>
                      <a:pt x="2" y="646"/>
                    </a:cubicBezTo>
                    <a:cubicBezTo>
                      <a:pt x="1" y="647"/>
                      <a:pt x="1" y="647"/>
                      <a:pt x="1" y="647"/>
                    </a:cubicBezTo>
                    <a:cubicBezTo>
                      <a:pt x="1" y="648"/>
                      <a:pt x="2" y="648"/>
                      <a:pt x="2" y="648"/>
                    </a:cubicBezTo>
                    <a:cubicBezTo>
                      <a:pt x="5" y="650"/>
                      <a:pt x="5" y="650"/>
                      <a:pt x="5" y="650"/>
                    </a:cubicBezTo>
                    <a:cubicBezTo>
                      <a:pt x="2" y="651"/>
                      <a:pt x="2" y="651"/>
                      <a:pt x="2" y="651"/>
                    </a:cubicBezTo>
                    <a:cubicBezTo>
                      <a:pt x="2" y="652"/>
                      <a:pt x="2" y="652"/>
                      <a:pt x="1" y="653"/>
                    </a:cubicBezTo>
                    <a:cubicBezTo>
                      <a:pt x="1" y="653"/>
                      <a:pt x="2" y="654"/>
                      <a:pt x="2" y="654"/>
                    </a:cubicBezTo>
                    <a:cubicBezTo>
                      <a:pt x="5" y="656"/>
                      <a:pt x="5" y="656"/>
                      <a:pt x="5" y="656"/>
                    </a:cubicBezTo>
                    <a:cubicBezTo>
                      <a:pt x="2" y="657"/>
                      <a:pt x="2" y="657"/>
                      <a:pt x="2" y="657"/>
                    </a:cubicBezTo>
                    <a:cubicBezTo>
                      <a:pt x="1" y="657"/>
                      <a:pt x="1" y="658"/>
                      <a:pt x="1" y="658"/>
                    </a:cubicBezTo>
                    <a:cubicBezTo>
                      <a:pt x="1" y="659"/>
                      <a:pt x="1" y="659"/>
                      <a:pt x="1" y="659"/>
                    </a:cubicBezTo>
                    <a:cubicBezTo>
                      <a:pt x="5" y="662"/>
                      <a:pt x="5" y="662"/>
                      <a:pt x="5" y="662"/>
                    </a:cubicBezTo>
                    <a:cubicBezTo>
                      <a:pt x="3" y="663"/>
                      <a:pt x="3" y="663"/>
                      <a:pt x="3" y="663"/>
                    </a:cubicBezTo>
                    <a:cubicBezTo>
                      <a:pt x="2" y="663"/>
                      <a:pt x="2" y="663"/>
                      <a:pt x="2" y="664"/>
                    </a:cubicBezTo>
                    <a:cubicBezTo>
                      <a:pt x="2" y="664"/>
                      <a:pt x="2" y="665"/>
                      <a:pt x="2" y="665"/>
                    </a:cubicBezTo>
                    <a:cubicBezTo>
                      <a:pt x="5" y="667"/>
                      <a:pt x="5" y="667"/>
                      <a:pt x="5" y="667"/>
                    </a:cubicBezTo>
                    <a:cubicBezTo>
                      <a:pt x="1" y="670"/>
                      <a:pt x="1" y="670"/>
                      <a:pt x="1" y="670"/>
                    </a:cubicBezTo>
                    <a:cubicBezTo>
                      <a:pt x="1" y="670"/>
                      <a:pt x="1" y="671"/>
                      <a:pt x="1" y="671"/>
                    </a:cubicBezTo>
                    <a:cubicBezTo>
                      <a:pt x="1" y="672"/>
                      <a:pt x="1" y="672"/>
                      <a:pt x="2" y="672"/>
                    </a:cubicBezTo>
                    <a:cubicBezTo>
                      <a:pt x="6" y="675"/>
                      <a:pt x="6" y="675"/>
                      <a:pt x="6" y="675"/>
                    </a:cubicBezTo>
                    <a:cubicBezTo>
                      <a:pt x="3" y="677"/>
                      <a:pt x="3" y="677"/>
                      <a:pt x="3" y="677"/>
                    </a:cubicBezTo>
                    <a:cubicBezTo>
                      <a:pt x="2" y="678"/>
                      <a:pt x="2" y="678"/>
                      <a:pt x="2" y="679"/>
                    </a:cubicBezTo>
                    <a:cubicBezTo>
                      <a:pt x="2" y="679"/>
                      <a:pt x="2" y="680"/>
                      <a:pt x="3" y="680"/>
                    </a:cubicBezTo>
                    <a:cubicBezTo>
                      <a:pt x="6" y="682"/>
                      <a:pt x="6" y="682"/>
                      <a:pt x="6" y="682"/>
                    </a:cubicBezTo>
                    <a:cubicBezTo>
                      <a:pt x="3" y="685"/>
                      <a:pt x="3" y="685"/>
                      <a:pt x="3" y="685"/>
                    </a:cubicBezTo>
                    <a:cubicBezTo>
                      <a:pt x="2" y="686"/>
                      <a:pt x="2" y="686"/>
                      <a:pt x="2" y="686"/>
                    </a:cubicBezTo>
                    <a:cubicBezTo>
                      <a:pt x="2" y="687"/>
                      <a:pt x="3" y="687"/>
                      <a:pt x="3" y="687"/>
                    </a:cubicBezTo>
                    <a:cubicBezTo>
                      <a:pt x="5" y="689"/>
                      <a:pt x="5" y="689"/>
                      <a:pt x="5" y="689"/>
                    </a:cubicBezTo>
                    <a:cubicBezTo>
                      <a:pt x="3" y="692"/>
                      <a:pt x="3" y="692"/>
                      <a:pt x="3" y="692"/>
                    </a:cubicBezTo>
                    <a:cubicBezTo>
                      <a:pt x="2" y="692"/>
                      <a:pt x="2" y="692"/>
                      <a:pt x="2" y="693"/>
                    </a:cubicBezTo>
                    <a:cubicBezTo>
                      <a:pt x="2" y="693"/>
                      <a:pt x="3" y="694"/>
                      <a:pt x="3" y="694"/>
                    </a:cubicBezTo>
                    <a:cubicBezTo>
                      <a:pt x="5" y="695"/>
                      <a:pt x="5" y="695"/>
                      <a:pt x="5" y="695"/>
                    </a:cubicBezTo>
                    <a:cubicBezTo>
                      <a:pt x="3" y="697"/>
                      <a:pt x="3" y="697"/>
                      <a:pt x="3" y="697"/>
                    </a:cubicBezTo>
                    <a:cubicBezTo>
                      <a:pt x="3" y="697"/>
                      <a:pt x="3" y="697"/>
                      <a:pt x="3" y="698"/>
                    </a:cubicBezTo>
                    <a:cubicBezTo>
                      <a:pt x="3" y="698"/>
                      <a:pt x="3" y="699"/>
                      <a:pt x="3" y="699"/>
                    </a:cubicBezTo>
                    <a:cubicBezTo>
                      <a:pt x="5" y="700"/>
                      <a:pt x="5" y="700"/>
                      <a:pt x="5" y="700"/>
                    </a:cubicBezTo>
                    <a:cubicBezTo>
                      <a:pt x="1" y="702"/>
                      <a:pt x="1" y="702"/>
                      <a:pt x="1" y="702"/>
                    </a:cubicBezTo>
                    <a:cubicBezTo>
                      <a:pt x="1" y="702"/>
                      <a:pt x="1" y="703"/>
                      <a:pt x="1" y="703"/>
                    </a:cubicBezTo>
                    <a:cubicBezTo>
                      <a:pt x="1" y="704"/>
                      <a:pt x="1" y="704"/>
                      <a:pt x="1" y="704"/>
                    </a:cubicBezTo>
                    <a:cubicBezTo>
                      <a:pt x="5" y="707"/>
                      <a:pt x="5" y="707"/>
                      <a:pt x="5" y="707"/>
                    </a:cubicBezTo>
                    <a:cubicBezTo>
                      <a:pt x="3" y="710"/>
                      <a:pt x="3" y="710"/>
                      <a:pt x="3" y="710"/>
                    </a:cubicBezTo>
                    <a:cubicBezTo>
                      <a:pt x="2" y="711"/>
                      <a:pt x="2" y="711"/>
                      <a:pt x="2" y="711"/>
                    </a:cubicBezTo>
                    <a:cubicBezTo>
                      <a:pt x="2" y="712"/>
                      <a:pt x="2" y="712"/>
                      <a:pt x="3" y="712"/>
                    </a:cubicBezTo>
                    <a:cubicBezTo>
                      <a:pt x="4" y="713"/>
                      <a:pt x="4" y="713"/>
                      <a:pt x="4" y="713"/>
                    </a:cubicBezTo>
                    <a:cubicBezTo>
                      <a:pt x="1" y="716"/>
                      <a:pt x="1" y="716"/>
                      <a:pt x="1" y="716"/>
                    </a:cubicBezTo>
                    <a:cubicBezTo>
                      <a:pt x="1" y="716"/>
                      <a:pt x="1" y="717"/>
                      <a:pt x="1" y="717"/>
                    </a:cubicBezTo>
                    <a:cubicBezTo>
                      <a:pt x="1" y="718"/>
                      <a:pt x="1" y="718"/>
                      <a:pt x="2" y="718"/>
                    </a:cubicBezTo>
                    <a:cubicBezTo>
                      <a:pt x="4" y="720"/>
                      <a:pt x="4" y="720"/>
                      <a:pt x="4" y="720"/>
                    </a:cubicBezTo>
                    <a:cubicBezTo>
                      <a:pt x="2" y="720"/>
                      <a:pt x="2" y="720"/>
                      <a:pt x="2" y="720"/>
                    </a:cubicBezTo>
                    <a:cubicBezTo>
                      <a:pt x="1" y="720"/>
                      <a:pt x="1" y="721"/>
                      <a:pt x="1" y="721"/>
                    </a:cubicBezTo>
                    <a:cubicBezTo>
                      <a:pt x="1" y="722"/>
                      <a:pt x="1" y="722"/>
                      <a:pt x="1" y="723"/>
                    </a:cubicBezTo>
                    <a:cubicBezTo>
                      <a:pt x="5" y="725"/>
                      <a:pt x="5" y="725"/>
                      <a:pt x="5" y="725"/>
                    </a:cubicBezTo>
                    <a:cubicBezTo>
                      <a:pt x="1" y="726"/>
                      <a:pt x="1" y="726"/>
                      <a:pt x="1" y="726"/>
                    </a:cubicBezTo>
                    <a:cubicBezTo>
                      <a:pt x="1" y="726"/>
                      <a:pt x="0" y="727"/>
                      <a:pt x="0" y="727"/>
                    </a:cubicBezTo>
                    <a:cubicBezTo>
                      <a:pt x="0" y="728"/>
                      <a:pt x="1" y="729"/>
                      <a:pt x="1" y="729"/>
                    </a:cubicBezTo>
                    <a:cubicBezTo>
                      <a:pt x="5" y="731"/>
                      <a:pt x="5" y="731"/>
                      <a:pt x="5" y="731"/>
                    </a:cubicBezTo>
                    <a:cubicBezTo>
                      <a:pt x="2" y="735"/>
                      <a:pt x="2" y="735"/>
                      <a:pt x="2" y="735"/>
                    </a:cubicBezTo>
                    <a:cubicBezTo>
                      <a:pt x="2" y="735"/>
                      <a:pt x="2" y="736"/>
                      <a:pt x="2" y="736"/>
                    </a:cubicBezTo>
                    <a:cubicBezTo>
                      <a:pt x="2" y="736"/>
                      <a:pt x="2" y="737"/>
                      <a:pt x="2" y="737"/>
                    </a:cubicBezTo>
                    <a:cubicBezTo>
                      <a:pt x="5" y="739"/>
                      <a:pt x="5" y="739"/>
                      <a:pt x="5" y="739"/>
                    </a:cubicBezTo>
                    <a:cubicBezTo>
                      <a:pt x="3" y="740"/>
                      <a:pt x="3" y="740"/>
                      <a:pt x="3" y="740"/>
                    </a:cubicBezTo>
                    <a:cubicBezTo>
                      <a:pt x="3" y="740"/>
                      <a:pt x="3" y="741"/>
                      <a:pt x="3" y="741"/>
                    </a:cubicBezTo>
                    <a:cubicBezTo>
                      <a:pt x="2" y="742"/>
                      <a:pt x="3" y="742"/>
                      <a:pt x="3" y="743"/>
                    </a:cubicBezTo>
                    <a:cubicBezTo>
                      <a:pt x="4" y="743"/>
                      <a:pt x="4" y="743"/>
                      <a:pt x="4" y="743"/>
                    </a:cubicBezTo>
                    <a:cubicBezTo>
                      <a:pt x="2" y="745"/>
                      <a:pt x="2" y="745"/>
                      <a:pt x="2" y="745"/>
                    </a:cubicBezTo>
                    <a:cubicBezTo>
                      <a:pt x="1" y="746"/>
                      <a:pt x="1" y="746"/>
                      <a:pt x="1" y="747"/>
                    </a:cubicBezTo>
                    <a:cubicBezTo>
                      <a:pt x="1" y="747"/>
                      <a:pt x="1" y="748"/>
                      <a:pt x="2" y="748"/>
                    </a:cubicBezTo>
                    <a:cubicBezTo>
                      <a:pt x="5" y="750"/>
                      <a:pt x="5" y="750"/>
                      <a:pt x="5" y="750"/>
                    </a:cubicBezTo>
                    <a:cubicBezTo>
                      <a:pt x="2" y="754"/>
                      <a:pt x="2" y="754"/>
                      <a:pt x="2" y="754"/>
                    </a:cubicBezTo>
                    <a:cubicBezTo>
                      <a:pt x="1" y="754"/>
                      <a:pt x="1" y="754"/>
                      <a:pt x="1" y="755"/>
                    </a:cubicBezTo>
                    <a:cubicBezTo>
                      <a:pt x="2" y="755"/>
                      <a:pt x="2" y="755"/>
                      <a:pt x="2" y="756"/>
                    </a:cubicBezTo>
                    <a:cubicBezTo>
                      <a:pt x="5" y="758"/>
                      <a:pt x="5" y="758"/>
                      <a:pt x="5" y="758"/>
                    </a:cubicBezTo>
                    <a:cubicBezTo>
                      <a:pt x="3" y="759"/>
                      <a:pt x="3" y="759"/>
                      <a:pt x="3" y="759"/>
                    </a:cubicBezTo>
                    <a:cubicBezTo>
                      <a:pt x="3" y="759"/>
                      <a:pt x="2" y="760"/>
                      <a:pt x="2" y="760"/>
                    </a:cubicBezTo>
                    <a:cubicBezTo>
                      <a:pt x="2" y="761"/>
                      <a:pt x="3" y="761"/>
                      <a:pt x="3" y="761"/>
                    </a:cubicBezTo>
                    <a:cubicBezTo>
                      <a:pt x="4" y="762"/>
                      <a:pt x="4" y="762"/>
                      <a:pt x="4" y="762"/>
                    </a:cubicBezTo>
                    <a:cubicBezTo>
                      <a:pt x="2" y="763"/>
                      <a:pt x="2" y="763"/>
                      <a:pt x="2" y="763"/>
                    </a:cubicBezTo>
                    <a:cubicBezTo>
                      <a:pt x="1" y="764"/>
                      <a:pt x="1" y="764"/>
                      <a:pt x="1" y="765"/>
                    </a:cubicBezTo>
                    <a:cubicBezTo>
                      <a:pt x="1" y="765"/>
                      <a:pt x="1" y="766"/>
                      <a:pt x="2" y="766"/>
                    </a:cubicBezTo>
                    <a:cubicBezTo>
                      <a:pt x="5" y="768"/>
                      <a:pt x="5" y="768"/>
                      <a:pt x="5" y="768"/>
                    </a:cubicBezTo>
                    <a:cubicBezTo>
                      <a:pt x="1" y="770"/>
                      <a:pt x="1" y="770"/>
                      <a:pt x="1" y="770"/>
                    </a:cubicBezTo>
                    <a:cubicBezTo>
                      <a:pt x="1" y="770"/>
                      <a:pt x="1" y="771"/>
                      <a:pt x="1" y="771"/>
                    </a:cubicBezTo>
                    <a:cubicBezTo>
                      <a:pt x="1" y="772"/>
                      <a:pt x="1" y="772"/>
                      <a:pt x="1" y="773"/>
                    </a:cubicBezTo>
                    <a:cubicBezTo>
                      <a:pt x="5" y="775"/>
                      <a:pt x="5" y="775"/>
                      <a:pt x="5" y="775"/>
                    </a:cubicBezTo>
                    <a:cubicBezTo>
                      <a:pt x="3" y="778"/>
                      <a:pt x="3" y="778"/>
                      <a:pt x="3" y="778"/>
                    </a:cubicBezTo>
                    <a:cubicBezTo>
                      <a:pt x="2" y="778"/>
                      <a:pt x="2" y="779"/>
                      <a:pt x="2" y="779"/>
                    </a:cubicBezTo>
                    <a:cubicBezTo>
                      <a:pt x="3" y="779"/>
                      <a:pt x="3" y="780"/>
                      <a:pt x="3" y="780"/>
                    </a:cubicBezTo>
                    <a:cubicBezTo>
                      <a:pt x="5" y="781"/>
                      <a:pt x="5" y="781"/>
                      <a:pt x="5" y="781"/>
                    </a:cubicBezTo>
                    <a:cubicBezTo>
                      <a:pt x="3" y="782"/>
                      <a:pt x="3" y="782"/>
                      <a:pt x="3" y="782"/>
                    </a:cubicBezTo>
                    <a:cubicBezTo>
                      <a:pt x="3" y="783"/>
                      <a:pt x="2" y="783"/>
                      <a:pt x="2" y="784"/>
                    </a:cubicBezTo>
                    <a:cubicBezTo>
                      <a:pt x="2" y="784"/>
                      <a:pt x="3" y="785"/>
                      <a:pt x="3" y="785"/>
                    </a:cubicBezTo>
                    <a:cubicBezTo>
                      <a:pt x="4" y="786"/>
                      <a:pt x="4" y="786"/>
                      <a:pt x="4" y="786"/>
                    </a:cubicBezTo>
                    <a:cubicBezTo>
                      <a:pt x="2" y="786"/>
                      <a:pt x="2" y="786"/>
                      <a:pt x="2" y="786"/>
                    </a:cubicBezTo>
                    <a:cubicBezTo>
                      <a:pt x="2" y="787"/>
                      <a:pt x="2" y="787"/>
                      <a:pt x="2" y="788"/>
                    </a:cubicBezTo>
                    <a:cubicBezTo>
                      <a:pt x="1" y="788"/>
                      <a:pt x="2" y="789"/>
                      <a:pt x="2" y="789"/>
                    </a:cubicBezTo>
                    <a:cubicBezTo>
                      <a:pt x="6" y="791"/>
                      <a:pt x="6" y="791"/>
                      <a:pt x="6" y="791"/>
                    </a:cubicBezTo>
                    <a:cubicBezTo>
                      <a:pt x="3" y="794"/>
                      <a:pt x="3" y="794"/>
                      <a:pt x="3" y="794"/>
                    </a:cubicBezTo>
                    <a:cubicBezTo>
                      <a:pt x="2" y="794"/>
                      <a:pt x="2" y="794"/>
                      <a:pt x="2" y="795"/>
                    </a:cubicBezTo>
                    <a:cubicBezTo>
                      <a:pt x="2" y="795"/>
                      <a:pt x="2" y="796"/>
                      <a:pt x="3" y="796"/>
                    </a:cubicBezTo>
                    <a:cubicBezTo>
                      <a:pt x="5" y="797"/>
                      <a:pt x="5" y="797"/>
                      <a:pt x="5" y="797"/>
                    </a:cubicBezTo>
                    <a:cubicBezTo>
                      <a:pt x="2" y="798"/>
                      <a:pt x="2" y="798"/>
                      <a:pt x="2" y="798"/>
                    </a:cubicBezTo>
                    <a:cubicBezTo>
                      <a:pt x="1" y="798"/>
                      <a:pt x="1" y="799"/>
                      <a:pt x="1" y="799"/>
                    </a:cubicBezTo>
                    <a:cubicBezTo>
                      <a:pt x="1" y="800"/>
                      <a:pt x="1" y="800"/>
                      <a:pt x="1" y="801"/>
                    </a:cubicBezTo>
                    <a:cubicBezTo>
                      <a:pt x="4" y="802"/>
                      <a:pt x="4" y="802"/>
                      <a:pt x="4" y="802"/>
                    </a:cubicBezTo>
                    <a:cubicBezTo>
                      <a:pt x="3" y="804"/>
                      <a:pt x="3" y="804"/>
                      <a:pt x="3" y="804"/>
                    </a:cubicBezTo>
                    <a:cubicBezTo>
                      <a:pt x="2" y="804"/>
                      <a:pt x="2" y="805"/>
                      <a:pt x="2" y="805"/>
                    </a:cubicBezTo>
                    <a:cubicBezTo>
                      <a:pt x="2" y="806"/>
                      <a:pt x="2" y="806"/>
                      <a:pt x="3" y="807"/>
                    </a:cubicBezTo>
                    <a:cubicBezTo>
                      <a:pt x="5" y="808"/>
                      <a:pt x="5" y="808"/>
                      <a:pt x="5" y="808"/>
                    </a:cubicBezTo>
                    <a:cubicBezTo>
                      <a:pt x="2" y="809"/>
                      <a:pt x="2" y="809"/>
                      <a:pt x="2" y="809"/>
                    </a:cubicBezTo>
                    <a:cubicBezTo>
                      <a:pt x="2" y="809"/>
                      <a:pt x="1" y="810"/>
                      <a:pt x="1" y="810"/>
                    </a:cubicBezTo>
                    <a:cubicBezTo>
                      <a:pt x="1" y="811"/>
                      <a:pt x="1" y="811"/>
                      <a:pt x="2" y="812"/>
                    </a:cubicBezTo>
                    <a:cubicBezTo>
                      <a:pt x="3" y="813"/>
                      <a:pt x="3" y="813"/>
                      <a:pt x="3" y="813"/>
                    </a:cubicBezTo>
                    <a:cubicBezTo>
                      <a:pt x="1" y="813"/>
                      <a:pt x="1" y="813"/>
                      <a:pt x="1" y="813"/>
                    </a:cubicBezTo>
                    <a:cubicBezTo>
                      <a:pt x="1" y="814"/>
                      <a:pt x="1" y="814"/>
                      <a:pt x="1" y="815"/>
                    </a:cubicBezTo>
                    <a:cubicBezTo>
                      <a:pt x="0" y="815"/>
                      <a:pt x="1" y="816"/>
                      <a:pt x="1" y="816"/>
                    </a:cubicBezTo>
                    <a:cubicBezTo>
                      <a:pt x="5" y="819"/>
                      <a:pt x="5" y="819"/>
                      <a:pt x="5" y="819"/>
                    </a:cubicBezTo>
                    <a:cubicBezTo>
                      <a:pt x="2" y="820"/>
                      <a:pt x="2" y="820"/>
                      <a:pt x="2" y="820"/>
                    </a:cubicBezTo>
                    <a:cubicBezTo>
                      <a:pt x="1" y="821"/>
                      <a:pt x="1" y="821"/>
                      <a:pt x="1" y="822"/>
                    </a:cubicBezTo>
                    <a:cubicBezTo>
                      <a:pt x="1" y="822"/>
                      <a:pt x="1" y="823"/>
                      <a:pt x="2" y="823"/>
                    </a:cubicBezTo>
                    <a:cubicBezTo>
                      <a:pt x="6" y="826"/>
                      <a:pt x="6" y="826"/>
                      <a:pt x="6" y="826"/>
                    </a:cubicBezTo>
                    <a:cubicBezTo>
                      <a:pt x="3" y="828"/>
                      <a:pt x="3" y="828"/>
                      <a:pt x="3" y="828"/>
                    </a:cubicBezTo>
                    <a:cubicBezTo>
                      <a:pt x="3" y="828"/>
                      <a:pt x="2" y="829"/>
                      <a:pt x="2" y="829"/>
                    </a:cubicBezTo>
                    <a:cubicBezTo>
                      <a:pt x="2" y="830"/>
                      <a:pt x="3" y="830"/>
                      <a:pt x="3" y="831"/>
                    </a:cubicBezTo>
                    <a:cubicBezTo>
                      <a:pt x="6" y="832"/>
                      <a:pt x="6" y="832"/>
                      <a:pt x="6" y="832"/>
                    </a:cubicBezTo>
                    <a:cubicBezTo>
                      <a:pt x="3" y="833"/>
                      <a:pt x="3" y="833"/>
                      <a:pt x="3" y="833"/>
                    </a:cubicBezTo>
                    <a:cubicBezTo>
                      <a:pt x="2" y="833"/>
                      <a:pt x="2" y="834"/>
                      <a:pt x="2" y="834"/>
                    </a:cubicBezTo>
                    <a:cubicBezTo>
                      <a:pt x="2" y="835"/>
                      <a:pt x="2" y="836"/>
                      <a:pt x="3" y="836"/>
                    </a:cubicBezTo>
                    <a:cubicBezTo>
                      <a:pt x="5" y="837"/>
                      <a:pt x="5" y="837"/>
                      <a:pt x="5" y="837"/>
                    </a:cubicBezTo>
                    <a:cubicBezTo>
                      <a:pt x="1" y="841"/>
                      <a:pt x="1" y="841"/>
                      <a:pt x="1" y="841"/>
                    </a:cubicBezTo>
                    <a:cubicBezTo>
                      <a:pt x="1" y="841"/>
                      <a:pt x="1" y="841"/>
                      <a:pt x="1" y="842"/>
                    </a:cubicBezTo>
                    <a:cubicBezTo>
                      <a:pt x="1" y="842"/>
                      <a:pt x="1" y="843"/>
                      <a:pt x="2" y="843"/>
                    </a:cubicBezTo>
                    <a:cubicBezTo>
                      <a:pt x="5" y="845"/>
                      <a:pt x="5" y="845"/>
                      <a:pt x="5" y="845"/>
                    </a:cubicBezTo>
                    <a:cubicBezTo>
                      <a:pt x="3" y="846"/>
                      <a:pt x="3" y="846"/>
                      <a:pt x="3" y="846"/>
                    </a:cubicBezTo>
                    <a:cubicBezTo>
                      <a:pt x="3" y="847"/>
                      <a:pt x="2" y="847"/>
                      <a:pt x="2" y="848"/>
                    </a:cubicBezTo>
                    <a:cubicBezTo>
                      <a:pt x="2" y="848"/>
                      <a:pt x="3" y="848"/>
                      <a:pt x="3" y="849"/>
                    </a:cubicBezTo>
                    <a:cubicBezTo>
                      <a:pt x="5" y="850"/>
                      <a:pt x="5" y="850"/>
                      <a:pt x="5" y="850"/>
                    </a:cubicBezTo>
                    <a:cubicBezTo>
                      <a:pt x="3" y="851"/>
                      <a:pt x="3" y="851"/>
                      <a:pt x="3" y="851"/>
                    </a:cubicBezTo>
                    <a:cubicBezTo>
                      <a:pt x="2" y="852"/>
                      <a:pt x="2" y="852"/>
                      <a:pt x="2" y="853"/>
                    </a:cubicBezTo>
                    <a:cubicBezTo>
                      <a:pt x="2" y="853"/>
                      <a:pt x="2" y="854"/>
                      <a:pt x="3" y="854"/>
                    </a:cubicBezTo>
                    <a:cubicBezTo>
                      <a:pt x="5" y="855"/>
                      <a:pt x="5" y="855"/>
                      <a:pt x="5" y="855"/>
                    </a:cubicBezTo>
                    <a:cubicBezTo>
                      <a:pt x="2" y="857"/>
                      <a:pt x="2" y="857"/>
                      <a:pt x="2" y="857"/>
                    </a:cubicBezTo>
                    <a:cubicBezTo>
                      <a:pt x="1" y="857"/>
                      <a:pt x="1" y="858"/>
                      <a:pt x="1" y="858"/>
                    </a:cubicBezTo>
                    <a:cubicBezTo>
                      <a:pt x="1" y="859"/>
                      <a:pt x="1" y="859"/>
                      <a:pt x="1" y="860"/>
                    </a:cubicBezTo>
                    <a:cubicBezTo>
                      <a:pt x="4" y="861"/>
                      <a:pt x="4" y="861"/>
                      <a:pt x="4" y="861"/>
                    </a:cubicBezTo>
                    <a:cubicBezTo>
                      <a:pt x="1" y="863"/>
                      <a:pt x="1" y="863"/>
                      <a:pt x="1" y="863"/>
                    </a:cubicBezTo>
                    <a:cubicBezTo>
                      <a:pt x="1" y="863"/>
                      <a:pt x="1" y="863"/>
                      <a:pt x="1" y="864"/>
                    </a:cubicBezTo>
                    <a:cubicBezTo>
                      <a:pt x="1" y="865"/>
                      <a:pt x="1" y="865"/>
                      <a:pt x="1" y="865"/>
                    </a:cubicBezTo>
                    <a:cubicBezTo>
                      <a:pt x="4" y="867"/>
                      <a:pt x="4" y="867"/>
                      <a:pt x="4" y="867"/>
                    </a:cubicBezTo>
                    <a:cubicBezTo>
                      <a:pt x="1" y="870"/>
                      <a:pt x="1" y="870"/>
                      <a:pt x="1" y="870"/>
                    </a:cubicBezTo>
                    <a:cubicBezTo>
                      <a:pt x="1" y="871"/>
                      <a:pt x="1" y="871"/>
                      <a:pt x="1" y="872"/>
                    </a:cubicBezTo>
                    <a:cubicBezTo>
                      <a:pt x="1" y="872"/>
                      <a:pt x="1" y="872"/>
                      <a:pt x="2" y="873"/>
                    </a:cubicBezTo>
                    <a:cubicBezTo>
                      <a:pt x="5" y="875"/>
                      <a:pt x="5" y="875"/>
                      <a:pt x="5" y="875"/>
                    </a:cubicBezTo>
                    <a:cubicBezTo>
                      <a:pt x="3" y="877"/>
                      <a:pt x="3" y="877"/>
                      <a:pt x="3" y="877"/>
                    </a:cubicBezTo>
                    <a:cubicBezTo>
                      <a:pt x="2" y="877"/>
                      <a:pt x="2" y="878"/>
                      <a:pt x="2" y="878"/>
                    </a:cubicBezTo>
                    <a:cubicBezTo>
                      <a:pt x="2" y="879"/>
                      <a:pt x="2" y="879"/>
                      <a:pt x="3" y="879"/>
                    </a:cubicBezTo>
                    <a:cubicBezTo>
                      <a:pt x="4" y="880"/>
                      <a:pt x="4" y="880"/>
                      <a:pt x="4" y="880"/>
                    </a:cubicBezTo>
                    <a:cubicBezTo>
                      <a:pt x="1" y="883"/>
                      <a:pt x="1" y="883"/>
                      <a:pt x="1" y="883"/>
                    </a:cubicBezTo>
                    <a:cubicBezTo>
                      <a:pt x="0" y="883"/>
                      <a:pt x="0" y="883"/>
                      <a:pt x="0" y="884"/>
                    </a:cubicBezTo>
                    <a:cubicBezTo>
                      <a:pt x="0" y="884"/>
                      <a:pt x="0" y="885"/>
                      <a:pt x="1" y="885"/>
                    </a:cubicBezTo>
                    <a:cubicBezTo>
                      <a:pt x="4" y="887"/>
                      <a:pt x="4" y="887"/>
                      <a:pt x="4" y="887"/>
                    </a:cubicBezTo>
                    <a:cubicBezTo>
                      <a:pt x="2" y="888"/>
                      <a:pt x="2" y="888"/>
                      <a:pt x="2" y="888"/>
                    </a:cubicBezTo>
                    <a:cubicBezTo>
                      <a:pt x="1" y="888"/>
                      <a:pt x="1" y="889"/>
                      <a:pt x="1" y="889"/>
                    </a:cubicBezTo>
                    <a:cubicBezTo>
                      <a:pt x="1" y="890"/>
                      <a:pt x="1" y="890"/>
                      <a:pt x="2" y="891"/>
                    </a:cubicBezTo>
                    <a:cubicBezTo>
                      <a:pt x="5" y="893"/>
                      <a:pt x="5" y="893"/>
                      <a:pt x="5" y="893"/>
                    </a:cubicBezTo>
                    <a:cubicBezTo>
                      <a:pt x="2" y="896"/>
                      <a:pt x="2" y="896"/>
                      <a:pt x="2" y="896"/>
                    </a:cubicBezTo>
                    <a:cubicBezTo>
                      <a:pt x="2" y="896"/>
                      <a:pt x="2" y="897"/>
                      <a:pt x="2" y="897"/>
                    </a:cubicBezTo>
                    <a:cubicBezTo>
                      <a:pt x="2" y="898"/>
                      <a:pt x="2" y="898"/>
                      <a:pt x="2" y="898"/>
                    </a:cubicBezTo>
                    <a:cubicBezTo>
                      <a:pt x="5" y="900"/>
                      <a:pt x="5" y="900"/>
                      <a:pt x="5" y="900"/>
                    </a:cubicBezTo>
                    <a:cubicBezTo>
                      <a:pt x="1" y="902"/>
                      <a:pt x="1" y="902"/>
                      <a:pt x="1" y="902"/>
                    </a:cubicBezTo>
                    <a:cubicBezTo>
                      <a:pt x="1" y="902"/>
                      <a:pt x="1" y="902"/>
                      <a:pt x="1" y="903"/>
                    </a:cubicBezTo>
                    <a:cubicBezTo>
                      <a:pt x="1" y="903"/>
                      <a:pt x="1" y="904"/>
                      <a:pt x="1" y="904"/>
                    </a:cubicBezTo>
                    <a:cubicBezTo>
                      <a:pt x="5" y="907"/>
                      <a:pt x="5" y="907"/>
                      <a:pt x="5" y="907"/>
                    </a:cubicBezTo>
                    <a:cubicBezTo>
                      <a:pt x="3" y="909"/>
                      <a:pt x="3" y="909"/>
                      <a:pt x="3" y="909"/>
                    </a:cubicBezTo>
                    <a:cubicBezTo>
                      <a:pt x="2" y="909"/>
                      <a:pt x="2" y="910"/>
                      <a:pt x="2" y="910"/>
                    </a:cubicBezTo>
                    <a:cubicBezTo>
                      <a:pt x="2" y="911"/>
                      <a:pt x="3" y="911"/>
                      <a:pt x="3" y="911"/>
                    </a:cubicBezTo>
                    <a:cubicBezTo>
                      <a:pt x="6" y="913"/>
                      <a:pt x="6" y="913"/>
                      <a:pt x="6" y="913"/>
                    </a:cubicBezTo>
                    <a:cubicBezTo>
                      <a:pt x="2" y="915"/>
                      <a:pt x="2" y="915"/>
                      <a:pt x="2" y="915"/>
                    </a:cubicBezTo>
                    <a:cubicBezTo>
                      <a:pt x="1" y="915"/>
                      <a:pt x="1" y="916"/>
                      <a:pt x="1" y="916"/>
                    </a:cubicBezTo>
                    <a:cubicBezTo>
                      <a:pt x="1" y="917"/>
                      <a:pt x="1" y="917"/>
                      <a:pt x="2" y="917"/>
                    </a:cubicBezTo>
                    <a:cubicBezTo>
                      <a:pt x="4" y="919"/>
                      <a:pt x="4" y="919"/>
                      <a:pt x="4" y="919"/>
                    </a:cubicBezTo>
                    <a:cubicBezTo>
                      <a:pt x="1" y="921"/>
                      <a:pt x="1" y="921"/>
                      <a:pt x="1" y="921"/>
                    </a:cubicBezTo>
                    <a:cubicBezTo>
                      <a:pt x="1" y="922"/>
                      <a:pt x="1" y="922"/>
                      <a:pt x="1" y="923"/>
                    </a:cubicBezTo>
                    <a:cubicBezTo>
                      <a:pt x="1" y="923"/>
                      <a:pt x="1" y="923"/>
                      <a:pt x="2" y="924"/>
                    </a:cubicBezTo>
                    <a:cubicBezTo>
                      <a:pt x="5" y="926"/>
                      <a:pt x="5" y="926"/>
                      <a:pt x="5" y="926"/>
                    </a:cubicBezTo>
                    <a:cubicBezTo>
                      <a:pt x="3" y="928"/>
                      <a:pt x="3" y="928"/>
                      <a:pt x="3" y="928"/>
                    </a:cubicBezTo>
                    <a:cubicBezTo>
                      <a:pt x="2" y="928"/>
                      <a:pt x="2" y="929"/>
                      <a:pt x="2" y="929"/>
                    </a:cubicBezTo>
                    <a:cubicBezTo>
                      <a:pt x="2" y="930"/>
                      <a:pt x="3" y="930"/>
                      <a:pt x="3" y="930"/>
                    </a:cubicBezTo>
                    <a:cubicBezTo>
                      <a:pt x="3" y="931"/>
                      <a:pt x="3" y="931"/>
                      <a:pt x="3" y="931"/>
                    </a:cubicBezTo>
                    <a:cubicBezTo>
                      <a:pt x="1" y="931"/>
                      <a:pt x="1" y="931"/>
                      <a:pt x="1" y="931"/>
                    </a:cubicBezTo>
                    <a:cubicBezTo>
                      <a:pt x="1" y="932"/>
                      <a:pt x="1" y="932"/>
                      <a:pt x="1" y="933"/>
                    </a:cubicBezTo>
                    <a:cubicBezTo>
                      <a:pt x="0" y="933"/>
                      <a:pt x="1" y="934"/>
                      <a:pt x="1" y="934"/>
                    </a:cubicBezTo>
                    <a:cubicBezTo>
                      <a:pt x="5" y="936"/>
                      <a:pt x="5" y="936"/>
                      <a:pt x="5" y="936"/>
                    </a:cubicBezTo>
                    <a:cubicBezTo>
                      <a:pt x="1" y="938"/>
                      <a:pt x="1" y="938"/>
                      <a:pt x="1" y="938"/>
                    </a:cubicBezTo>
                    <a:cubicBezTo>
                      <a:pt x="1" y="938"/>
                      <a:pt x="0" y="939"/>
                      <a:pt x="0" y="939"/>
                    </a:cubicBezTo>
                    <a:cubicBezTo>
                      <a:pt x="0" y="940"/>
                      <a:pt x="1" y="940"/>
                      <a:pt x="1" y="941"/>
                    </a:cubicBezTo>
                    <a:cubicBezTo>
                      <a:pt x="5" y="943"/>
                      <a:pt x="5" y="943"/>
                      <a:pt x="5" y="943"/>
                    </a:cubicBezTo>
                    <a:cubicBezTo>
                      <a:pt x="2" y="945"/>
                      <a:pt x="2" y="945"/>
                      <a:pt x="2" y="945"/>
                    </a:cubicBezTo>
                    <a:cubicBezTo>
                      <a:pt x="2" y="945"/>
                      <a:pt x="2" y="946"/>
                      <a:pt x="2" y="946"/>
                    </a:cubicBezTo>
                    <a:cubicBezTo>
                      <a:pt x="2" y="947"/>
                      <a:pt x="2" y="947"/>
                      <a:pt x="2" y="948"/>
                    </a:cubicBezTo>
                    <a:cubicBezTo>
                      <a:pt x="6" y="950"/>
                      <a:pt x="6" y="950"/>
                      <a:pt x="6" y="950"/>
                    </a:cubicBezTo>
                    <a:cubicBezTo>
                      <a:pt x="2" y="953"/>
                      <a:pt x="2" y="953"/>
                      <a:pt x="2" y="953"/>
                    </a:cubicBezTo>
                    <a:cubicBezTo>
                      <a:pt x="2" y="953"/>
                      <a:pt x="2" y="954"/>
                      <a:pt x="2" y="954"/>
                    </a:cubicBezTo>
                    <a:cubicBezTo>
                      <a:pt x="2" y="955"/>
                      <a:pt x="2" y="955"/>
                      <a:pt x="3" y="955"/>
                    </a:cubicBezTo>
                    <a:cubicBezTo>
                      <a:pt x="5" y="957"/>
                      <a:pt x="5" y="957"/>
                      <a:pt x="5" y="957"/>
                    </a:cubicBezTo>
                    <a:cubicBezTo>
                      <a:pt x="2" y="960"/>
                      <a:pt x="2" y="960"/>
                      <a:pt x="2" y="960"/>
                    </a:cubicBezTo>
                    <a:cubicBezTo>
                      <a:pt x="2" y="961"/>
                      <a:pt x="1" y="961"/>
                      <a:pt x="2" y="962"/>
                    </a:cubicBezTo>
                    <a:cubicBezTo>
                      <a:pt x="2" y="962"/>
                      <a:pt x="2" y="962"/>
                      <a:pt x="2" y="963"/>
                    </a:cubicBezTo>
                    <a:cubicBezTo>
                      <a:pt x="5" y="965"/>
                      <a:pt x="5" y="965"/>
                      <a:pt x="5" y="965"/>
                    </a:cubicBezTo>
                    <a:cubicBezTo>
                      <a:pt x="3" y="967"/>
                      <a:pt x="3" y="967"/>
                      <a:pt x="3" y="967"/>
                    </a:cubicBezTo>
                    <a:cubicBezTo>
                      <a:pt x="3" y="967"/>
                      <a:pt x="2" y="968"/>
                      <a:pt x="2" y="968"/>
                    </a:cubicBezTo>
                    <a:cubicBezTo>
                      <a:pt x="2" y="969"/>
                      <a:pt x="3" y="969"/>
                      <a:pt x="3" y="969"/>
                    </a:cubicBezTo>
                    <a:cubicBezTo>
                      <a:pt x="6" y="971"/>
                      <a:pt x="6" y="971"/>
                      <a:pt x="6" y="971"/>
                    </a:cubicBezTo>
                    <a:cubicBezTo>
                      <a:pt x="3" y="974"/>
                      <a:pt x="3" y="974"/>
                      <a:pt x="3" y="974"/>
                    </a:cubicBezTo>
                    <a:cubicBezTo>
                      <a:pt x="2" y="974"/>
                      <a:pt x="2" y="975"/>
                      <a:pt x="2" y="975"/>
                    </a:cubicBezTo>
                    <a:cubicBezTo>
                      <a:pt x="2" y="976"/>
                      <a:pt x="2" y="976"/>
                      <a:pt x="3" y="976"/>
                    </a:cubicBezTo>
                    <a:cubicBezTo>
                      <a:pt x="6" y="978"/>
                      <a:pt x="6" y="978"/>
                      <a:pt x="6" y="978"/>
                    </a:cubicBezTo>
                    <a:cubicBezTo>
                      <a:pt x="2" y="980"/>
                      <a:pt x="2" y="980"/>
                      <a:pt x="2" y="980"/>
                    </a:cubicBezTo>
                    <a:cubicBezTo>
                      <a:pt x="2" y="980"/>
                      <a:pt x="2" y="981"/>
                      <a:pt x="2" y="981"/>
                    </a:cubicBezTo>
                    <a:cubicBezTo>
                      <a:pt x="2" y="982"/>
                      <a:pt x="2" y="982"/>
                      <a:pt x="2" y="983"/>
                    </a:cubicBezTo>
                    <a:cubicBezTo>
                      <a:pt x="5" y="985"/>
                      <a:pt x="5" y="985"/>
                      <a:pt x="5" y="985"/>
                    </a:cubicBezTo>
                    <a:cubicBezTo>
                      <a:pt x="2" y="987"/>
                      <a:pt x="2" y="987"/>
                      <a:pt x="2" y="987"/>
                    </a:cubicBezTo>
                    <a:cubicBezTo>
                      <a:pt x="1" y="987"/>
                      <a:pt x="1" y="988"/>
                      <a:pt x="1" y="988"/>
                    </a:cubicBezTo>
                    <a:cubicBezTo>
                      <a:pt x="1" y="989"/>
                      <a:pt x="1" y="989"/>
                      <a:pt x="2" y="990"/>
                    </a:cubicBezTo>
                    <a:cubicBezTo>
                      <a:pt x="5" y="991"/>
                      <a:pt x="5" y="991"/>
                      <a:pt x="5" y="991"/>
                    </a:cubicBezTo>
                    <a:cubicBezTo>
                      <a:pt x="2" y="995"/>
                      <a:pt x="2" y="995"/>
                      <a:pt x="2" y="995"/>
                    </a:cubicBezTo>
                    <a:cubicBezTo>
                      <a:pt x="2" y="996"/>
                      <a:pt x="2" y="996"/>
                      <a:pt x="2" y="996"/>
                    </a:cubicBezTo>
                    <a:cubicBezTo>
                      <a:pt x="2" y="997"/>
                      <a:pt x="2" y="997"/>
                      <a:pt x="3" y="997"/>
                    </a:cubicBezTo>
                    <a:cubicBezTo>
                      <a:pt x="5" y="999"/>
                      <a:pt x="5" y="999"/>
                      <a:pt x="5" y="999"/>
                    </a:cubicBezTo>
                    <a:cubicBezTo>
                      <a:pt x="3" y="999"/>
                      <a:pt x="3" y="999"/>
                      <a:pt x="3" y="999"/>
                    </a:cubicBezTo>
                    <a:cubicBezTo>
                      <a:pt x="2" y="999"/>
                      <a:pt x="1" y="1000"/>
                      <a:pt x="1" y="1000"/>
                    </a:cubicBezTo>
                    <a:cubicBezTo>
                      <a:pt x="1" y="1001"/>
                      <a:pt x="2" y="1002"/>
                      <a:pt x="2" y="1002"/>
                    </a:cubicBezTo>
                    <a:cubicBezTo>
                      <a:pt x="4" y="1003"/>
                      <a:pt x="4" y="1003"/>
                      <a:pt x="4" y="1003"/>
                    </a:cubicBezTo>
                    <a:cubicBezTo>
                      <a:pt x="2" y="1005"/>
                      <a:pt x="2" y="1005"/>
                      <a:pt x="2" y="1005"/>
                    </a:cubicBezTo>
                    <a:cubicBezTo>
                      <a:pt x="1" y="1005"/>
                      <a:pt x="1" y="1006"/>
                      <a:pt x="1" y="1006"/>
                    </a:cubicBezTo>
                    <a:cubicBezTo>
                      <a:pt x="1" y="1007"/>
                      <a:pt x="2" y="1007"/>
                      <a:pt x="2" y="1008"/>
                    </a:cubicBezTo>
                    <a:cubicBezTo>
                      <a:pt x="4" y="1009"/>
                      <a:pt x="4" y="1009"/>
                      <a:pt x="4" y="1009"/>
                    </a:cubicBezTo>
                    <a:cubicBezTo>
                      <a:pt x="1" y="1011"/>
                      <a:pt x="1" y="1011"/>
                      <a:pt x="1" y="1011"/>
                    </a:cubicBezTo>
                    <a:cubicBezTo>
                      <a:pt x="1" y="1011"/>
                      <a:pt x="0" y="1011"/>
                      <a:pt x="0" y="1012"/>
                    </a:cubicBezTo>
                    <a:cubicBezTo>
                      <a:pt x="0" y="1012"/>
                      <a:pt x="1" y="1013"/>
                      <a:pt x="1" y="1013"/>
                    </a:cubicBezTo>
                    <a:cubicBezTo>
                      <a:pt x="5" y="1016"/>
                      <a:pt x="5" y="1016"/>
                      <a:pt x="5" y="1016"/>
                    </a:cubicBezTo>
                    <a:cubicBezTo>
                      <a:pt x="3" y="1019"/>
                      <a:pt x="3" y="1019"/>
                      <a:pt x="3" y="1019"/>
                    </a:cubicBezTo>
                    <a:cubicBezTo>
                      <a:pt x="2" y="1019"/>
                      <a:pt x="2" y="1019"/>
                      <a:pt x="2" y="1020"/>
                    </a:cubicBezTo>
                    <a:cubicBezTo>
                      <a:pt x="2" y="1020"/>
                      <a:pt x="3" y="1021"/>
                      <a:pt x="3" y="1021"/>
                    </a:cubicBezTo>
                    <a:cubicBezTo>
                      <a:pt x="5" y="1022"/>
                      <a:pt x="5" y="1022"/>
                      <a:pt x="5" y="1022"/>
                    </a:cubicBezTo>
                    <a:cubicBezTo>
                      <a:pt x="2" y="1024"/>
                      <a:pt x="2" y="1024"/>
                      <a:pt x="2" y="1024"/>
                    </a:cubicBezTo>
                    <a:cubicBezTo>
                      <a:pt x="2" y="1024"/>
                      <a:pt x="2" y="1025"/>
                      <a:pt x="2" y="1025"/>
                    </a:cubicBezTo>
                    <a:cubicBezTo>
                      <a:pt x="2" y="1026"/>
                      <a:pt x="2" y="1026"/>
                      <a:pt x="3" y="1026"/>
                    </a:cubicBezTo>
                    <a:cubicBezTo>
                      <a:pt x="6" y="1028"/>
                      <a:pt x="6" y="1028"/>
                      <a:pt x="6" y="1028"/>
                    </a:cubicBezTo>
                    <a:cubicBezTo>
                      <a:pt x="3" y="1029"/>
                      <a:pt x="3" y="1029"/>
                      <a:pt x="3" y="1029"/>
                    </a:cubicBezTo>
                    <a:cubicBezTo>
                      <a:pt x="2" y="1030"/>
                      <a:pt x="2" y="1030"/>
                      <a:pt x="2" y="1031"/>
                    </a:cubicBezTo>
                    <a:cubicBezTo>
                      <a:pt x="2" y="1031"/>
                      <a:pt x="2" y="1032"/>
                      <a:pt x="2" y="1032"/>
                    </a:cubicBezTo>
                    <a:cubicBezTo>
                      <a:pt x="12" y="1038"/>
                      <a:pt x="12" y="1038"/>
                      <a:pt x="12" y="1038"/>
                    </a:cubicBezTo>
                    <a:cubicBezTo>
                      <a:pt x="12" y="1038"/>
                      <a:pt x="13" y="1038"/>
                      <a:pt x="14" y="1037"/>
                    </a:cubicBezTo>
                    <a:cubicBezTo>
                      <a:pt x="14" y="1037"/>
                      <a:pt x="14" y="1036"/>
                      <a:pt x="13" y="10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1216">
                <a:extLst>
                  <a:ext uri="{FF2B5EF4-FFF2-40B4-BE49-F238E27FC236}">
                    <a16:creationId xmlns:a16="http://schemas.microsoft.com/office/drawing/2014/main" id="{FC792936-50E6-4130-83CD-4F155A086459}"/>
                  </a:ext>
                </a:extLst>
              </p:cNvPr>
              <p:cNvSpPr/>
              <p:nvPr/>
            </p:nvSpPr>
            <p:spPr bwMode="auto">
              <a:xfrm>
                <a:off x="4085081" y="316378"/>
                <a:ext cx="109456" cy="2301801"/>
              </a:xfrm>
              <a:custGeom>
                <a:avLst/>
                <a:gdLst>
                  <a:gd name="T0" fmla="*/ 1 w 50"/>
                  <a:gd name="T1" fmla="*/ 1036 h 1051"/>
                  <a:gd name="T2" fmla="*/ 44 w 50"/>
                  <a:gd name="T3" fmla="*/ 1033 h 1051"/>
                  <a:gd name="T4" fmla="*/ 48 w 50"/>
                  <a:gd name="T5" fmla="*/ 997 h 1051"/>
                  <a:gd name="T6" fmla="*/ 48 w 50"/>
                  <a:gd name="T7" fmla="*/ 964 h 1051"/>
                  <a:gd name="T8" fmla="*/ 46 w 50"/>
                  <a:gd name="T9" fmla="*/ 927 h 1051"/>
                  <a:gd name="T10" fmla="*/ 47 w 50"/>
                  <a:gd name="T11" fmla="*/ 888 h 1051"/>
                  <a:gd name="T12" fmla="*/ 49 w 50"/>
                  <a:gd name="T13" fmla="*/ 850 h 1051"/>
                  <a:gd name="T14" fmla="*/ 48 w 50"/>
                  <a:gd name="T15" fmla="*/ 811 h 1051"/>
                  <a:gd name="T16" fmla="*/ 46 w 50"/>
                  <a:gd name="T17" fmla="*/ 780 h 1051"/>
                  <a:gd name="T18" fmla="*/ 48 w 50"/>
                  <a:gd name="T19" fmla="*/ 749 h 1051"/>
                  <a:gd name="T20" fmla="*/ 48 w 50"/>
                  <a:gd name="T21" fmla="*/ 712 h 1051"/>
                  <a:gd name="T22" fmla="*/ 49 w 50"/>
                  <a:gd name="T23" fmla="*/ 675 h 1051"/>
                  <a:gd name="T24" fmla="*/ 45 w 50"/>
                  <a:gd name="T25" fmla="*/ 637 h 1051"/>
                  <a:gd name="T26" fmla="*/ 48 w 50"/>
                  <a:gd name="T27" fmla="*/ 599 h 1051"/>
                  <a:gd name="T28" fmla="*/ 48 w 50"/>
                  <a:gd name="T29" fmla="*/ 564 h 1051"/>
                  <a:gd name="T30" fmla="*/ 48 w 50"/>
                  <a:gd name="T31" fmla="*/ 531 h 1051"/>
                  <a:gd name="T32" fmla="*/ 46 w 50"/>
                  <a:gd name="T33" fmla="*/ 496 h 1051"/>
                  <a:gd name="T34" fmla="*/ 45 w 50"/>
                  <a:gd name="T35" fmla="*/ 455 h 1051"/>
                  <a:gd name="T36" fmla="*/ 49 w 50"/>
                  <a:gd name="T37" fmla="*/ 420 h 1051"/>
                  <a:gd name="T38" fmla="*/ 49 w 50"/>
                  <a:gd name="T39" fmla="*/ 388 h 1051"/>
                  <a:gd name="T40" fmla="*/ 47 w 50"/>
                  <a:gd name="T41" fmla="*/ 355 h 1051"/>
                  <a:gd name="T42" fmla="*/ 46 w 50"/>
                  <a:gd name="T43" fmla="*/ 321 h 1051"/>
                  <a:gd name="T44" fmla="*/ 45 w 50"/>
                  <a:gd name="T45" fmla="*/ 281 h 1051"/>
                  <a:gd name="T46" fmla="*/ 44 w 50"/>
                  <a:gd name="T47" fmla="*/ 243 h 1051"/>
                  <a:gd name="T48" fmla="*/ 48 w 50"/>
                  <a:gd name="T49" fmla="*/ 208 h 1051"/>
                  <a:gd name="T50" fmla="*/ 49 w 50"/>
                  <a:gd name="T51" fmla="*/ 172 h 1051"/>
                  <a:gd name="T52" fmla="*/ 49 w 50"/>
                  <a:gd name="T53" fmla="*/ 136 h 1051"/>
                  <a:gd name="T54" fmla="*/ 48 w 50"/>
                  <a:gd name="T55" fmla="*/ 102 h 1051"/>
                  <a:gd name="T56" fmla="*/ 46 w 50"/>
                  <a:gd name="T57" fmla="*/ 68 h 1051"/>
                  <a:gd name="T58" fmla="*/ 48 w 50"/>
                  <a:gd name="T59" fmla="*/ 34 h 1051"/>
                  <a:gd name="T60" fmla="*/ 26 w 50"/>
                  <a:gd name="T61" fmla="*/ 1 h 1051"/>
                  <a:gd name="T62" fmla="*/ 43 w 50"/>
                  <a:gd name="T63" fmla="*/ 14 h 1051"/>
                  <a:gd name="T64" fmla="*/ 41 w 50"/>
                  <a:gd name="T65" fmla="*/ 30 h 1051"/>
                  <a:gd name="T66" fmla="*/ 44 w 50"/>
                  <a:gd name="T67" fmla="*/ 66 h 1051"/>
                  <a:gd name="T68" fmla="*/ 42 w 50"/>
                  <a:gd name="T69" fmla="*/ 99 h 1051"/>
                  <a:gd name="T70" fmla="*/ 41 w 50"/>
                  <a:gd name="T71" fmla="*/ 133 h 1051"/>
                  <a:gd name="T72" fmla="*/ 42 w 50"/>
                  <a:gd name="T73" fmla="*/ 169 h 1051"/>
                  <a:gd name="T74" fmla="*/ 41 w 50"/>
                  <a:gd name="T75" fmla="*/ 204 h 1051"/>
                  <a:gd name="T76" fmla="*/ 44 w 50"/>
                  <a:gd name="T77" fmla="*/ 239 h 1051"/>
                  <a:gd name="T78" fmla="*/ 44 w 50"/>
                  <a:gd name="T79" fmla="*/ 278 h 1051"/>
                  <a:gd name="T80" fmla="*/ 44 w 50"/>
                  <a:gd name="T81" fmla="*/ 318 h 1051"/>
                  <a:gd name="T82" fmla="*/ 40 w 50"/>
                  <a:gd name="T83" fmla="*/ 352 h 1051"/>
                  <a:gd name="T84" fmla="*/ 41 w 50"/>
                  <a:gd name="T85" fmla="*/ 385 h 1051"/>
                  <a:gd name="T86" fmla="*/ 42 w 50"/>
                  <a:gd name="T87" fmla="*/ 417 h 1051"/>
                  <a:gd name="T88" fmla="*/ 45 w 50"/>
                  <a:gd name="T89" fmla="*/ 452 h 1051"/>
                  <a:gd name="T90" fmla="*/ 44 w 50"/>
                  <a:gd name="T91" fmla="*/ 493 h 1051"/>
                  <a:gd name="T92" fmla="*/ 42 w 50"/>
                  <a:gd name="T93" fmla="*/ 528 h 1051"/>
                  <a:gd name="T94" fmla="*/ 40 w 50"/>
                  <a:gd name="T95" fmla="*/ 562 h 1051"/>
                  <a:gd name="T96" fmla="*/ 42 w 50"/>
                  <a:gd name="T97" fmla="*/ 596 h 1051"/>
                  <a:gd name="T98" fmla="*/ 45 w 50"/>
                  <a:gd name="T99" fmla="*/ 634 h 1051"/>
                  <a:gd name="T100" fmla="*/ 42 w 50"/>
                  <a:gd name="T101" fmla="*/ 672 h 1051"/>
                  <a:gd name="T102" fmla="*/ 42 w 50"/>
                  <a:gd name="T103" fmla="*/ 710 h 1051"/>
                  <a:gd name="T104" fmla="*/ 41 w 50"/>
                  <a:gd name="T105" fmla="*/ 745 h 1051"/>
                  <a:gd name="T106" fmla="*/ 45 w 50"/>
                  <a:gd name="T107" fmla="*/ 777 h 1051"/>
                  <a:gd name="T108" fmla="*/ 42 w 50"/>
                  <a:gd name="T109" fmla="*/ 809 h 1051"/>
                  <a:gd name="T110" fmla="*/ 41 w 50"/>
                  <a:gd name="T111" fmla="*/ 847 h 1051"/>
                  <a:gd name="T112" fmla="*/ 42 w 50"/>
                  <a:gd name="T113" fmla="*/ 886 h 1051"/>
                  <a:gd name="T114" fmla="*/ 44 w 50"/>
                  <a:gd name="T115" fmla="*/ 923 h 1051"/>
                  <a:gd name="T116" fmla="*/ 41 w 50"/>
                  <a:gd name="T117" fmla="*/ 961 h 1051"/>
                  <a:gd name="T118" fmla="*/ 41 w 50"/>
                  <a:gd name="T119" fmla="*/ 994 h 1051"/>
                  <a:gd name="T120" fmla="*/ 40 w 50"/>
                  <a:gd name="T121" fmla="*/ 1032 h 1051"/>
                  <a:gd name="T122" fmla="*/ 32 w 50"/>
                  <a:gd name="T123" fmla="*/ 1047 h 1051"/>
                  <a:gd name="T124" fmla="*/ 2 w 50"/>
                  <a:gd name="T125" fmla="*/ 1033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1051">
                    <a:moveTo>
                      <a:pt x="18" y="1048"/>
                    </a:moveTo>
                    <a:cubicBezTo>
                      <a:pt x="8" y="1042"/>
                      <a:pt x="8" y="1042"/>
                      <a:pt x="8" y="1042"/>
                    </a:cubicBezTo>
                    <a:cubicBezTo>
                      <a:pt x="7" y="1043"/>
                      <a:pt x="7" y="1043"/>
                      <a:pt x="7" y="1043"/>
                    </a:cubicBezTo>
                    <a:cubicBezTo>
                      <a:pt x="7" y="1044"/>
                      <a:pt x="7" y="1044"/>
                      <a:pt x="7" y="1044"/>
                    </a:cubicBezTo>
                    <a:cubicBezTo>
                      <a:pt x="25" y="1051"/>
                      <a:pt x="25" y="1051"/>
                      <a:pt x="25" y="1051"/>
                    </a:cubicBezTo>
                    <a:cubicBezTo>
                      <a:pt x="26" y="1051"/>
                      <a:pt x="27" y="1051"/>
                      <a:pt x="27" y="1050"/>
                    </a:cubicBezTo>
                    <a:cubicBezTo>
                      <a:pt x="28" y="1049"/>
                      <a:pt x="27" y="1048"/>
                      <a:pt x="27" y="1048"/>
                    </a:cubicBezTo>
                    <a:cubicBezTo>
                      <a:pt x="3" y="1033"/>
                      <a:pt x="3" y="1033"/>
                      <a:pt x="3" y="1033"/>
                    </a:cubicBezTo>
                    <a:cubicBezTo>
                      <a:pt x="2" y="1034"/>
                      <a:pt x="2" y="1034"/>
                      <a:pt x="2" y="1034"/>
                    </a:cubicBezTo>
                    <a:cubicBezTo>
                      <a:pt x="2" y="1036"/>
                      <a:pt x="2" y="1036"/>
                      <a:pt x="2" y="1036"/>
                    </a:cubicBezTo>
                    <a:cubicBezTo>
                      <a:pt x="2" y="1034"/>
                      <a:pt x="2" y="1034"/>
                      <a:pt x="2" y="1034"/>
                    </a:cubicBezTo>
                    <a:cubicBezTo>
                      <a:pt x="1" y="1036"/>
                      <a:pt x="1" y="1036"/>
                      <a:pt x="1" y="1036"/>
                    </a:cubicBezTo>
                    <a:cubicBezTo>
                      <a:pt x="2" y="1036"/>
                      <a:pt x="2" y="1036"/>
                      <a:pt x="2" y="1036"/>
                    </a:cubicBezTo>
                    <a:cubicBezTo>
                      <a:pt x="2" y="1034"/>
                      <a:pt x="2" y="1034"/>
                      <a:pt x="2" y="1034"/>
                    </a:cubicBezTo>
                    <a:cubicBezTo>
                      <a:pt x="1" y="1036"/>
                      <a:pt x="1" y="1036"/>
                      <a:pt x="1" y="1036"/>
                    </a:cubicBezTo>
                    <a:cubicBezTo>
                      <a:pt x="2" y="1034"/>
                      <a:pt x="2" y="1034"/>
                      <a:pt x="2" y="1034"/>
                    </a:cubicBezTo>
                    <a:cubicBezTo>
                      <a:pt x="1" y="1036"/>
                      <a:pt x="1" y="1036"/>
                      <a:pt x="1" y="1036"/>
                    </a:cubicBezTo>
                    <a:cubicBezTo>
                      <a:pt x="1" y="1036"/>
                      <a:pt x="1" y="1036"/>
                      <a:pt x="1" y="1036"/>
                    </a:cubicBezTo>
                    <a:cubicBezTo>
                      <a:pt x="2" y="1034"/>
                      <a:pt x="2" y="1034"/>
                      <a:pt x="2" y="1034"/>
                    </a:cubicBezTo>
                    <a:cubicBezTo>
                      <a:pt x="1" y="1036"/>
                      <a:pt x="1" y="1036"/>
                      <a:pt x="1" y="1036"/>
                    </a:cubicBezTo>
                    <a:cubicBezTo>
                      <a:pt x="1" y="1035"/>
                      <a:pt x="1" y="1035"/>
                      <a:pt x="1" y="1035"/>
                    </a:cubicBezTo>
                    <a:cubicBezTo>
                      <a:pt x="1" y="1036"/>
                      <a:pt x="1" y="1036"/>
                      <a:pt x="1" y="1036"/>
                    </a:cubicBezTo>
                    <a:cubicBezTo>
                      <a:pt x="1" y="1036"/>
                      <a:pt x="1" y="1036"/>
                      <a:pt x="1" y="1036"/>
                    </a:cubicBezTo>
                    <a:cubicBezTo>
                      <a:pt x="1" y="1035"/>
                      <a:pt x="1" y="1035"/>
                      <a:pt x="1" y="1035"/>
                    </a:cubicBezTo>
                    <a:cubicBezTo>
                      <a:pt x="1" y="1036"/>
                      <a:pt x="1" y="1036"/>
                      <a:pt x="1" y="1036"/>
                    </a:cubicBezTo>
                    <a:cubicBezTo>
                      <a:pt x="2" y="1036"/>
                      <a:pt x="9" y="1039"/>
                      <a:pt x="16" y="1043"/>
                    </a:cubicBezTo>
                    <a:cubicBezTo>
                      <a:pt x="20" y="1044"/>
                      <a:pt x="23" y="1046"/>
                      <a:pt x="26" y="1047"/>
                    </a:cubicBezTo>
                    <a:cubicBezTo>
                      <a:pt x="28" y="1048"/>
                      <a:pt x="29" y="1048"/>
                      <a:pt x="30" y="1049"/>
                    </a:cubicBezTo>
                    <a:cubicBezTo>
                      <a:pt x="30" y="1049"/>
                      <a:pt x="31" y="1049"/>
                      <a:pt x="31" y="1049"/>
                    </a:cubicBezTo>
                    <a:cubicBezTo>
                      <a:pt x="32" y="1049"/>
                      <a:pt x="32" y="1050"/>
                      <a:pt x="32" y="1050"/>
                    </a:cubicBezTo>
                    <a:cubicBezTo>
                      <a:pt x="33" y="1049"/>
                      <a:pt x="33" y="1049"/>
                      <a:pt x="33" y="1049"/>
                    </a:cubicBezTo>
                    <a:cubicBezTo>
                      <a:pt x="33" y="1049"/>
                      <a:pt x="33" y="1049"/>
                      <a:pt x="34" y="1049"/>
                    </a:cubicBezTo>
                    <a:cubicBezTo>
                      <a:pt x="34" y="1048"/>
                      <a:pt x="34" y="1048"/>
                      <a:pt x="34" y="1048"/>
                    </a:cubicBezTo>
                    <a:cubicBezTo>
                      <a:pt x="34" y="1047"/>
                      <a:pt x="33" y="1047"/>
                      <a:pt x="33" y="1047"/>
                    </a:cubicBezTo>
                    <a:cubicBezTo>
                      <a:pt x="31" y="1046"/>
                      <a:pt x="31" y="1046"/>
                      <a:pt x="31" y="1046"/>
                    </a:cubicBezTo>
                    <a:cubicBezTo>
                      <a:pt x="36" y="1046"/>
                      <a:pt x="36" y="1046"/>
                      <a:pt x="36" y="1046"/>
                    </a:cubicBezTo>
                    <a:cubicBezTo>
                      <a:pt x="37" y="1046"/>
                      <a:pt x="38" y="1046"/>
                      <a:pt x="38" y="1045"/>
                    </a:cubicBezTo>
                    <a:cubicBezTo>
                      <a:pt x="38" y="1044"/>
                      <a:pt x="38" y="1044"/>
                      <a:pt x="37" y="1043"/>
                    </a:cubicBezTo>
                    <a:cubicBezTo>
                      <a:pt x="36" y="1042"/>
                      <a:pt x="36" y="1042"/>
                      <a:pt x="36" y="1042"/>
                    </a:cubicBezTo>
                    <a:cubicBezTo>
                      <a:pt x="41" y="1042"/>
                      <a:pt x="41" y="1042"/>
                      <a:pt x="41" y="1042"/>
                    </a:cubicBezTo>
                    <a:cubicBezTo>
                      <a:pt x="42" y="1041"/>
                      <a:pt x="42" y="1041"/>
                      <a:pt x="42" y="1040"/>
                    </a:cubicBezTo>
                    <a:cubicBezTo>
                      <a:pt x="42" y="1040"/>
                      <a:pt x="42" y="1039"/>
                      <a:pt x="41" y="1039"/>
                    </a:cubicBezTo>
                    <a:cubicBezTo>
                      <a:pt x="41" y="1038"/>
                      <a:pt x="41" y="1038"/>
                      <a:pt x="41" y="1038"/>
                    </a:cubicBezTo>
                    <a:cubicBezTo>
                      <a:pt x="45" y="1036"/>
                      <a:pt x="45" y="1036"/>
                      <a:pt x="45" y="1036"/>
                    </a:cubicBezTo>
                    <a:cubicBezTo>
                      <a:pt x="45" y="1036"/>
                      <a:pt x="45" y="1035"/>
                      <a:pt x="45" y="1035"/>
                    </a:cubicBezTo>
                    <a:cubicBezTo>
                      <a:pt x="45" y="1034"/>
                      <a:pt x="45" y="1034"/>
                      <a:pt x="44" y="1033"/>
                    </a:cubicBezTo>
                    <a:cubicBezTo>
                      <a:pt x="44" y="1033"/>
                      <a:pt x="44" y="1033"/>
                      <a:pt x="44" y="1033"/>
                    </a:cubicBezTo>
                    <a:cubicBezTo>
                      <a:pt x="48" y="1031"/>
                      <a:pt x="48" y="1031"/>
                      <a:pt x="48" y="1031"/>
                    </a:cubicBezTo>
                    <a:cubicBezTo>
                      <a:pt x="49" y="1031"/>
                      <a:pt x="49" y="1030"/>
                      <a:pt x="49" y="1030"/>
                    </a:cubicBezTo>
                    <a:cubicBezTo>
                      <a:pt x="49" y="1029"/>
                      <a:pt x="49" y="1029"/>
                      <a:pt x="48" y="1028"/>
                    </a:cubicBezTo>
                    <a:cubicBezTo>
                      <a:pt x="45" y="1026"/>
                      <a:pt x="45" y="1026"/>
                      <a:pt x="45" y="1026"/>
                    </a:cubicBezTo>
                    <a:cubicBezTo>
                      <a:pt x="48" y="1024"/>
                      <a:pt x="48" y="1024"/>
                      <a:pt x="48" y="1024"/>
                    </a:cubicBezTo>
                    <a:cubicBezTo>
                      <a:pt x="48" y="1023"/>
                      <a:pt x="48" y="1023"/>
                      <a:pt x="48" y="1022"/>
                    </a:cubicBezTo>
                    <a:cubicBezTo>
                      <a:pt x="48" y="1022"/>
                      <a:pt x="48" y="1021"/>
                      <a:pt x="47" y="1021"/>
                    </a:cubicBezTo>
                    <a:cubicBezTo>
                      <a:pt x="45" y="1020"/>
                      <a:pt x="45" y="1020"/>
                      <a:pt x="45" y="1020"/>
                    </a:cubicBezTo>
                    <a:cubicBezTo>
                      <a:pt x="48" y="1018"/>
                      <a:pt x="48" y="1018"/>
                      <a:pt x="48" y="1018"/>
                    </a:cubicBezTo>
                    <a:cubicBezTo>
                      <a:pt x="48" y="1017"/>
                      <a:pt x="49" y="1017"/>
                      <a:pt x="49" y="1016"/>
                    </a:cubicBezTo>
                    <a:cubicBezTo>
                      <a:pt x="49" y="1016"/>
                      <a:pt x="48" y="1015"/>
                      <a:pt x="48" y="1015"/>
                    </a:cubicBezTo>
                    <a:cubicBezTo>
                      <a:pt x="46" y="1014"/>
                      <a:pt x="46" y="1014"/>
                      <a:pt x="46" y="1014"/>
                    </a:cubicBezTo>
                    <a:cubicBezTo>
                      <a:pt x="48" y="1013"/>
                      <a:pt x="48" y="1013"/>
                      <a:pt x="48" y="1013"/>
                    </a:cubicBezTo>
                    <a:cubicBezTo>
                      <a:pt x="49" y="1013"/>
                      <a:pt x="49" y="1013"/>
                      <a:pt x="49" y="1012"/>
                    </a:cubicBezTo>
                    <a:cubicBezTo>
                      <a:pt x="50" y="1012"/>
                      <a:pt x="49" y="1011"/>
                      <a:pt x="49" y="1011"/>
                    </a:cubicBezTo>
                    <a:cubicBezTo>
                      <a:pt x="44" y="1008"/>
                      <a:pt x="44" y="1008"/>
                      <a:pt x="44" y="1008"/>
                    </a:cubicBezTo>
                    <a:cubicBezTo>
                      <a:pt x="48" y="1005"/>
                      <a:pt x="48" y="1005"/>
                      <a:pt x="48" y="1005"/>
                    </a:cubicBezTo>
                    <a:cubicBezTo>
                      <a:pt x="49" y="1005"/>
                      <a:pt x="49" y="1004"/>
                      <a:pt x="49" y="1004"/>
                    </a:cubicBezTo>
                    <a:cubicBezTo>
                      <a:pt x="49" y="1003"/>
                      <a:pt x="49" y="1003"/>
                      <a:pt x="48" y="1003"/>
                    </a:cubicBezTo>
                    <a:cubicBezTo>
                      <a:pt x="45" y="1001"/>
                      <a:pt x="45" y="1001"/>
                      <a:pt x="45" y="1001"/>
                    </a:cubicBezTo>
                    <a:cubicBezTo>
                      <a:pt x="48" y="998"/>
                      <a:pt x="48" y="998"/>
                      <a:pt x="48" y="998"/>
                    </a:cubicBezTo>
                    <a:cubicBezTo>
                      <a:pt x="48" y="998"/>
                      <a:pt x="48" y="997"/>
                      <a:pt x="48" y="997"/>
                    </a:cubicBezTo>
                    <a:cubicBezTo>
                      <a:pt x="48" y="996"/>
                      <a:pt x="48" y="996"/>
                      <a:pt x="47" y="996"/>
                    </a:cubicBezTo>
                    <a:cubicBezTo>
                      <a:pt x="45" y="994"/>
                      <a:pt x="45" y="994"/>
                      <a:pt x="45" y="994"/>
                    </a:cubicBezTo>
                    <a:cubicBezTo>
                      <a:pt x="47" y="992"/>
                      <a:pt x="47" y="992"/>
                      <a:pt x="47" y="992"/>
                    </a:cubicBezTo>
                    <a:cubicBezTo>
                      <a:pt x="48" y="992"/>
                      <a:pt x="48" y="991"/>
                      <a:pt x="48" y="991"/>
                    </a:cubicBezTo>
                    <a:cubicBezTo>
                      <a:pt x="48" y="990"/>
                      <a:pt x="48" y="990"/>
                      <a:pt x="47" y="990"/>
                    </a:cubicBezTo>
                    <a:cubicBezTo>
                      <a:pt x="46" y="989"/>
                      <a:pt x="46" y="989"/>
                      <a:pt x="46" y="989"/>
                    </a:cubicBezTo>
                    <a:cubicBezTo>
                      <a:pt x="49" y="988"/>
                      <a:pt x="49" y="988"/>
                      <a:pt x="49" y="988"/>
                    </a:cubicBezTo>
                    <a:cubicBezTo>
                      <a:pt x="49" y="988"/>
                      <a:pt x="50" y="987"/>
                      <a:pt x="50" y="987"/>
                    </a:cubicBezTo>
                    <a:cubicBezTo>
                      <a:pt x="50" y="986"/>
                      <a:pt x="50" y="986"/>
                      <a:pt x="49" y="985"/>
                    </a:cubicBezTo>
                    <a:cubicBezTo>
                      <a:pt x="45" y="983"/>
                      <a:pt x="45" y="983"/>
                      <a:pt x="45" y="983"/>
                    </a:cubicBezTo>
                    <a:cubicBezTo>
                      <a:pt x="48" y="981"/>
                      <a:pt x="48" y="981"/>
                      <a:pt x="48" y="981"/>
                    </a:cubicBezTo>
                    <a:cubicBezTo>
                      <a:pt x="49" y="981"/>
                      <a:pt x="49" y="980"/>
                      <a:pt x="49" y="980"/>
                    </a:cubicBezTo>
                    <a:cubicBezTo>
                      <a:pt x="49" y="979"/>
                      <a:pt x="49" y="979"/>
                      <a:pt x="48" y="978"/>
                    </a:cubicBezTo>
                    <a:cubicBezTo>
                      <a:pt x="46" y="977"/>
                      <a:pt x="46" y="977"/>
                      <a:pt x="46" y="977"/>
                    </a:cubicBezTo>
                    <a:cubicBezTo>
                      <a:pt x="49" y="976"/>
                      <a:pt x="49" y="976"/>
                      <a:pt x="49" y="976"/>
                    </a:cubicBezTo>
                    <a:cubicBezTo>
                      <a:pt x="49" y="976"/>
                      <a:pt x="50" y="976"/>
                      <a:pt x="50" y="975"/>
                    </a:cubicBezTo>
                    <a:cubicBezTo>
                      <a:pt x="50" y="975"/>
                      <a:pt x="49" y="974"/>
                      <a:pt x="49" y="974"/>
                    </a:cubicBezTo>
                    <a:cubicBezTo>
                      <a:pt x="44" y="971"/>
                      <a:pt x="44" y="971"/>
                      <a:pt x="44" y="971"/>
                    </a:cubicBezTo>
                    <a:cubicBezTo>
                      <a:pt x="47" y="968"/>
                      <a:pt x="47" y="968"/>
                      <a:pt x="47" y="968"/>
                    </a:cubicBezTo>
                    <a:cubicBezTo>
                      <a:pt x="47" y="968"/>
                      <a:pt x="48" y="967"/>
                      <a:pt x="48" y="967"/>
                    </a:cubicBezTo>
                    <a:cubicBezTo>
                      <a:pt x="47" y="967"/>
                      <a:pt x="47" y="966"/>
                      <a:pt x="47" y="966"/>
                    </a:cubicBezTo>
                    <a:cubicBezTo>
                      <a:pt x="46" y="965"/>
                      <a:pt x="46" y="965"/>
                      <a:pt x="46" y="965"/>
                    </a:cubicBezTo>
                    <a:cubicBezTo>
                      <a:pt x="48" y="964"/>
                      <a:pt x="48" y="964"/>
                      <a:pt x="48" y="964"/>
                    </a:cubicBezTo>
                    <a:cubicBezTo>
                      <a:pt x="48" y="964"/>
                      <a:pt x="48" y="964"/>
                      <a:pt x="48" y="963"/>
                    </a:cubicBezTo>
                    <a:cubicBezTo>
                      <a:pt x="48" y="963"/>
                      <a:pt x="48" y="962"/>
                      <a:pt x="48" y="962"/>
                    </a:cubicBezTo>
                    <a:cubicBezTo>
                      <a:pt x="44" y="960"/>
                      <a:pt x="44" y="960"/>
                      <a:pt x="44" y="960"/>
                    </a:cubicBezTo>
                    <a:cubicBezTo>
                      <a:pt x="48" y="957"/>
                      <a:pt x="48" y="957"/>
                      <a:pt x="48" y="957"/>
                    </a:cubicBezTo>
                    <a:cubicBezTo>
                      <a:pt x="48" y="957"/>
                      <a:pt x="48" y="956"/>
                      <a:pt x="48" y="956"/>
                    </a:cubicBezTo>
                    <a:cubicBezTo>
                      <a:pt x="48" y="955"/>
                      <a:pt x="48" y="955"/>
                      <a:pt x="48" y="955"/>
                    </a:cubicBezTo>
                    <a:cubicBezTo>
                      <a:pt x="44" y="953"/>
                      <a:pt x="44" y="953"/>
                      <a:pt x="44" y="953"/>
                    </a:cubicBezTo>
                    <a:cubicBezTo>
                      <a:pt x="48" y="951"/>
                      <a:pt x="48" y="951"/>
                      <a:pt x="48" y="951"/>
                    </a:cubicBezTo>
                    <a:cubicBezTo>
                      <a:pt x="49" y="950"/>
                      <a:pt x="49" y="950"/>
                      <a:pt x="49" y="949"/>
                    </a:cubicBezTo>
                    <a:cubicBezTo>
                      <a:pt x="49" y="949"/>
                      <a:pt x="49" y="948"/>
                      <a:pt x="48" y="948"/>
                    </a:cubicBezTo>
                    <a:cubicBezTo>
                      <a:pt x="45" y="946"/>
                      <a:pt x="45" y="946"/>
                      <a:pt x="45" y="946"/>
                    </a:cubicBezTo>
                    <a:cubicBezTo>
                      <a:pt x="48" y="944"/>
                      <a:pt x="48" y="944"/>
                      <a:pt x="48" y="944"/>
                    </a:cubicBezTo>
                    <a:cubicBezTo>
                      <a:pt x="49" y="944"/>
                      <a:pt x="49" y="943"/>
                      <a:pt x="49" y="943"/>
                    </a:cubicBezTo>
                    <a:cubicBezTo>
                      <a:pt x="49" y="942"/>
                      <a:pt x="49" y="942"/>
                      <a:pt x="49" y="941"/>
                    </a:cubicBezTo>
                    <a:cubicBezTo>
                      <a:pt x="46" y="939"/>
                      <a:pt x="46" y="939"/>
                      <a:pt x="46" y="939"/>
                    </a:cubicBezTo>
                    <a:cubicBezTo>
                      <a:pt x="48" y="939"/>
                      <a:pt x="48" y="939"/>
                      <a:pt x="48" y="939"/>
                    </a:cubicBezTo>
                    <a:cubicBezTo>
                      <a:pt x="49" y="939"/>
                      <a:pt x="49" y="938"/>
                      <a:pt x="49" y="937"/>
                    </a:cubicBezTo>
                    <a:cubicBezTo>
                      <a:pt x="49" y="937"/>
                      <a:pt x="49" y="936"/>
                      <a:pt x="49" y="936"/>
                    </a:cubicBezTo>
                    <a:cubicBezTo>
                      <a:pt x="45" y="934"/>
                      <a:pt x="45" y="934"/>
                      <a:pt x="45" y="934"/>
                    </a:cubicBezTo>
                    <a:cubicBezTo>
                      <a:pt x="49" y="931"/>
                      <a:pt x="49" y="931"/>
                      <a:pt x="49" y="931"/>
                    </a:cubicBezTo>
                    <a:cubicBezTo>
                      <a:pt x="49" y="931"/>
                      <a:pt x="49" y="930"/>
                      <a:pt x="49" y="930"/>
                    </a:cubicBezTo>
                    <a:cubicBezTo>
                      <a:pt x="49" y="929"/>
                      <a:pt x="49" y="929"/>
                      <a:pt x="49" y="929"/>
                    </a:cubicBezTo>
                    <a:cubicBezTo>
                      <a:pt x="46" y="927"/>
                      <a:pt x="46" y="927"/>
                      <a:pt x="46" y="927"/>
                    </a:cubicBezTo>
                    <a:cubicBezTo>
                      <a:pt x="48" y="924"/>
                      <a:pt x="48" y="924"/>
                      <a:pt x="48" y="924"/>
                    </a:cubicBezTo>
                    <a:cubicBezTo>
                      <a:pt x="48" y="924"/>
                      <a:pt x="48" y="923"/>
                      <a:pt x="48" y="923"/>
                    </a:cubicBezTo>
                    <a:cubicBezTo>
                      <a:pt x="48" y="922"/>
                      <a:pt x="48" y="922"/>
                      <a:pt x="47" y="922"/>
                    </a:cubicBezTo>
                    <a:cubicBezTo>
                      <a:pt x="46" y="921"/>
                      <a:pt x="46" y="921"/>
                      <a:pt x="46" y="921"/>
                    </a:cubicBezTo>
                    <a:cubicBezTo>
                      <a:pt x="49" y="920"/>
                      <a:pt x="49" y="920"/>
                      <a:pt x="49" y="920"/>
                    </a:cubicBezTo>
                    <a:cubicBezTo>
                      <a:pt x="49" y="920"/>
                      <a:pt x="50" y="920"/>
                      <a:pt x="50" y="919"/>
                    </a:cubicBezTo>
                    <a:cubicBezTo>
                      <a:pt x="50" y="919"/>
                      <a:pt x="50" y="918"/>
                      <a:pt x="49" y="918"/>
                    </a:cubicBezTo>
                    <a:cubicBezTo>
                      <a:pt x="44" y="915"/>
                      <a:pt x="44" y="915"/>
                      <a:pt x="44" y="915"/>
                    </a:cubicBezTo>
                    <a:cubicBezTo>
                      <a:pt x="48" y="913"/>
                      <a:pt x="48" y="913"/>
                      <a:pt x="48" y="913"/>
                    </a:cubicBezTo>
                    <a:cubicBezTo>
                      <a:pt x="49" y="913"/>
                      <a:pt x="49" y="912"/>
                      <a:pt x="49" y="912"/>
                    </a:cubicBezTo>
                    <a:cubicBezTo>
                      <a:pt x="49" y="911"/>
                      <a:pt x="49" y="910"/>
                      <a:pt x="48" y="910"/>
                    </a:cubicBezTo>
                    <a:cubicBezTo>
                      <a:pt x="45" y="908"/>
                      <a:pt x="45" y="908"/>
                      <a:pt x="45" y="908"/>
                    </a:cubicBezTo>
                    <a:cubicBezTo>
                      <a:pt x="48" y="906"/>
                      <a:pt x="48" y="906"/>
                      <a:pt x="48" y="906"/>
                    </a:cubicBezTo>
                    <a:cubicBezTo>
                      <a:pt x="49" y="906"/>
                      <a:pt x="49" y="906"/>
                      <a:pt x="49" y="905"/>
                    </a:cubicBezTo>
                    <a:cubicBezTo>
                      <a:pt x="49" y="905"/>
                      <a:pt x="49" y="904"/>
                      <a:pt x="48" y="904"/>
                    </a:cubicBezTo>
                    <a:cubicBezTo>
                      <a:pt x="46" y="902"/>
                      <a:pt x="46" y="902"/>
                      <a:pt x="46" y="902"/>
                    </a:cubicBezTo>
                    <a:cubicBezTo>
                      <a:pt x="49" y="899"/>
                      <a:pt x="49" y="899"/>
                      <a:pt x="49" y="899"/>
                    </a:cubicBezTo>
                    <a:cubicBezTo>
                      <a:pt x="49" y="898"/>
                      <a:pt x="49" y="898"/>
                      <a:pt x="49" y="897"/>
                    </a:cubicBezTo>
                    <a:cubicBezTo>
                      <a:pt x="49" y="897"/>
                      <a:pt x="49" y="897"/>
                      <a:pt x="49" y="896"/>
                    </a:cubicBezTo>
                    <a:cubicBezTo>
                      <a:pt x="44" y="894"/>
                      <a:pt x="44" y="894"/>
                      <a:pt x="44" y="894"/>
                    </a:cubicBezTo>
                    <a:cubicBezTo>
                      <a:pt x="48" y="890"/>
                      <a:pt x="48" y="890"/>
                      <a:pt x="48" y="890"/>
                    </a:cubicBezTo>
                    <a:cubicBezTo>
                      <a:pt x="48" y="890"/>
                      <a:pt x="48" y="889"/>
                      <a:pt x="48" y="889"/>
                    </a:cubicBezTo>
                    <a:cubicBezTo>
                      <a:pt x="48" y="888"/>
                      <a:pt x="48" y="888"/>
                      <a:pt x="47" y="888"/>
                    </a:cubicBezTo>
                    <a:cubicBezTo>
                      <a:pt x="46" y="887"/>
                      <a:pt x="46" y="887"/>
                      <a:pt x="46" y="887"/>
                    </a:cubicBezTo>
                    <a:cubicBezTo>
                      <a:pt x="48" y="884"/>
                      <a:pt x="48" y="884"/>
                      <a:pt x="48" y="884"/>
                    </a:cubicBezTo>
                    <a:cubicBezTo>
                      <a:pt x="48" y="884"/>
                      <a:pt x="48" y="883"/>
                      <a:pt x="48" y="883"/>
                    </a:cubicBezTo>
                    <a:cubicBezTo>
                      <a:pt x="48" y="882"/>
                      <a:pt x="48" y="882"/>
                      <a:pt x="48" y="882"/>
                    </a:cubicBezTo>
                    <a:cubicBezTo>
                      <a:pt x="46" y="880"/>
                      <a:pt x="46" y="880"/>
                      <a:pt x="46" y="880"/>
                    </a:cubicBezTo>
                    <a:cubicBezTo>
                      <a:pt x="48" y="878"/>
                      <a:pt x="48" y="878"/>
                      <a:pt x="48" y="878"/>
                    </a:cubicBezTo>
                    <a:cubicBezTo>
                      <a:pt x="48" y="878"/>
                      <a:pt x="49" y="877"/>
                      <a:pt x="49" y="877"/>
                    </a:cubicBezTo>
                    <a:cubicBezTo>
                      <a:pt x="48" y="876"/>
                      <a:pt x="48" y="876"/>
                      <a:pt x="48" y="876"/>
                    </a:cubicBezTo>
                    <a:cubicBezTo>
                      <a:pt x="45" y="874"/>
                      <a:pt x="45" y="874"/>
                      <a:pt x="45" y="874"/>
                    </a:cubicBezTo>
                    <a:cubicBezTo>
                      <a:pt x="48" y="873"/>
                      <a:pt x="48" y="873"/>
                      <a:pt x="48" y="873"/>
                    </a:cubicBezTo>
                    <a:cubicBezTo>
                      <a:pt x="49" y="873"/>
                      <a:pt x="49" y="873"/>
                      <a:pt x="49" y="872"/>
                    </a:cubicBezTo>
                    <a:cubicBezTo>
                      <a:pt x="49" y="871"/>
                      <a:pt x="49" y="871"/>
                      <a:pt x="49" y="871"/>
                    </a:cubicBezTo>
                    <a:cubicBezTo>
                      <a:pt x="44" y="868"/>
                      <a:pt x="44" y="868"/>
                      <a:pt x="44" y="868"/>
                    </a:cubicBezTo>
                    <a:cubicBezTo>
                      <a:pt x="48" y="865"/>
                      <a:pt x="48" y="865"/>
                      <a:pt x="48" y="865"/>
                    </a:cubicBezTo>
                    <a:cubicBezTo>
                      <a:pt x="48" y="864"/>
                      <a:pt x="48" y="864"/>
                      <a:pt x="48" y="864"/>
                    </a:cubicBezTo>
                    <a:cubicBezTo>
                      <a:pt x="48" y="863"/>
                      <a:pt x="48" y="863"/>
                      <a:pt x="48" y="862"/>
                    </a:cubicBezTo>
                    <a:cubicBezTo>
                      <a:pt x="46" y="861"/>
                      <a:pt x="46" y="861"/>
                      <a:pt x="46" y="861"/>
                    </a:cubicBezTo>
                    <a:cubicBezTo>
                      <a:pt x="48" y="858"/>
                      <a:pt x="48" y="858"/>
                      <a:pt x="48" y="858"/>
                    </a:cubicBezTo>
                    <a:cubicBezTo>
                      <a:pt x="49" y="858"/>
                      <a:pt x="49" y="858"/>
                      <a:pt x="49" y="857"/>
                    </a:cubicBezTo>
                    <a:cubicBezTo>
                      <a:pt x="49" y="857"/>
                      <a:pt x="49" y="856"/>
                      <a:pt x="48" y="856"/>
                    </a:cubicBezTo>
                    <a:cubicBezTo>
                      <a:pt x="46" y="854"/>
                      <a:pt x="46" y="854"/>
                      <a:pt x="46" y="854"/>
                    </a:cubicBezTo>
                    <a:cubicBezTo>
                      <a:pt x="49" y="851"/>
                      <a:pt x="49" y="851"/>
                      <a:pt x="49" y="851"/>
                    </a:cubicBezTo>
                    <a:cubicBezTo>
                      <a:pt x="49" y="851"/>
                      <a:pt x="49" y="850"/>
                      <a:pt x="49" y="850"/>
                    </a:cubicBezTo>
                    <a:cubicBezTo>
                      <a:pt x="49" y="850"/>
                      <a:pt x="49" y="849"/>
                      <a:pt x="49" y="849"/>
                    </a:cubicBezTo>
                    <a:cubicBezTo>
                      <a:pt x="45" y="847"/>
                      <a:pt x="45" y="847"/>
                      <a:pt x="45" y="847"/>
                    </a:cubicBezTo>
                    <a:cubicBezTo>
                      <a:pt x="48" y="844"/>
                      <a:pt x="48" y="844"/>
                      <a:pt x="48" y="844"/>
                    </a:cubicBezTo>
                    <a:cubicBezTo>
                      <a:pt x="49" y="843"/>
                      <a:pt x="49" y="843"/>
                      <a:pt x="49" y="842"/>
                    </a:cubicBezTo>
                    <a:cubicBezTo>
                      <a:pt x="49" y="842"/>
                      <a:pt x="49" y="842"/>
                      <a:pt x="48" y="841"/>
                    </a:cubicBezTo>
                    <a:cubicBezTo>
                      <a:pt x="45" y="839"/>
                      <a:pt x="45" y="839"/>
                      <a:pt x="45" y="839"/>
                    </a:cubicBezTo>
                    <a:cubicBezTo>
                      <a:pt x="48" y="836"/>
                      <a:pt x="48" y="836"/>
                      <a:pt x="48" y="836"/>
                    </a:cubicBezTo>
                    <a:cubicBezTo>
                      <a:pt x="48" y="836"/>
                      <a:pt x="48" y="835"/>
                      <a:pt x="48" y="835"/>
                    </a:cubicBezTo>
                    <a:cubicBezTo>
                      <a:pt x="48" y="834"/>
                      <a:pt x="48" y="834"/>
                      <a:pt x="47" y="834"/>
                    </a:cubicBezTo>
                    <a:cubicBezTo>
                      <a:pt x="45" y="832"/>
                      <a:pt x="45" y="832"/>
                      <a:pt x="45" y="832"/>
                    </a:cubicBezTo>
                    <a:cubicBezTo>
                      <a:pt x="49" y="831"/>
                      <a:pt x="49" y="831"/>
                      <a:pt x="49" y="831"/>
                    </a:cubicBezTo>
                    <a:cubicBezTo>
                      <a:pt x="49" y="831"/>
                      <a:pt x="50" y="830"/>
                      <a:pt x="50" y="830"/>
                    </a:cubicBezTo>
                    <a:cubicBezTo>
                      <a:pt x="50" y="829"/>
                      <a:pt x="49" y="829"/>
                      <a:pt x="49" y="828"/>
                    </a:cubicBezTo>
                    <a:cubicBezTo>
                      <a:pt x="45" y="826"/>
                      <a:pt x="45" y="826"/>
                      <a:pt x="45" y="826"/>
                    </a:cubicBezTo>
                    <a:cubicBezTo>
                      <a:pt x="49" y="825"/>
                      <a:pt x="49" y="825"/>
                      <a:pt x="49" y="825"/>
                    </a:cubicBezTo>
                    <a:cubicBezTo>
                      <a:pt x="49" y="824"/>
                      <a:pt x="50" y="824"/>
                      <a:pt x="50" y="823"/>
                    </a:cubicBezTo>
                    <a:cubicBezTo>
                      <a:pt x="50" y="823"/>
                      <a:pt x="50" y="822"/>
                      <a:pt x="49" y="822"/>
                    </a:cubicBezTo>
                    <a:cubicBezTo>
                      <a:pt x="44" y="819"/>
                      <a:pt x="44" y="819"/>
                      <a:pt x="44" y="819"/>
                    </a:cubicBezTo>
                    <a:cubicBezTo>
                      <a:pt x="47" y="817"/>
                      <a:pt x="47" y="817"/>
                      <a:pt x="47" y="817"/>
                    </a:cubicBezTo>
                    <a:cubicBezTo>
                      <a:pt x="48" y="817"/>
                      <a:pt x="48" y="817"/>
                      <a:pt x="48" y="816"/>
                    </a:cubicBezTo>
                    <a:cubicBezTo>
                      <a:pt x="48" y="816"/>
                      <a:pt x="48" y="815"/>
                      <a:pt x="48" y="815"/>
                    </a:cubicBezTo>
                    <a:cubicBezTo>
                      <a:pt x="46" y="814"/>
                      <a:pt x="46" y="814"/>
                      <a:pt x="46" y="814"/>
                    </a:cubicBezTo>
                    <a:cubicBezTo>
                      <a:pt x="48" y="811"/>
                      <a:pt x="48" y="811"/>
                      <a:pt x="48" y="811"/>
                    </a:cubicBezTo>
                    <a:cubicBezTo>
                      <a:pt x="48" y="811"/>
                      <a:pt x="48" y="811"/>
                      <a:pt x="48" y="810"/>
                    </a:cubicBezTo>
                    <a:cubicBezTo>
                      <a:pt x="48" y="810"/>
                      <a:pt x="48" y="809"/>
                      <a:pt x="47" y="809"/>
                    </a:cubicBezTo>
                    <a:cubicBezTo>
                      <a:pt x="46" y="808"/>
                      <a:pt x="46" y="808"/>
                      <a:pt x="46" y="808"/>
                    </a:cubicBezTo>
                    <a:cubicBezTo>
                      <a:pt x="48" y="807"/>
                      <a:pt x="48" y="807"/>
                      <a:pt x="48" y="807"/>
                    </a:cubicBezTo>
                    <a:cubicBezTo>
                      <a:pt x="49" y="807"/>
                      <a:pt x="49" y="807"/>
                      <a:pt x="49" y="806"/>
                    </a:cubicBezTo>
                    <a:cubicBezTo>
                      <a:pt x="49" y="806"/>
                      <a:pt x="49" y="805"/>
                      <a:pt x="49" y="805"/>
                    </a:cubicBezTo>
                    <a:cubicBezTo>
                      <a:pt x="46" y="803"/>
                      <a:pt x="46" y="803"/>
                      <a:pt x="46" y="803"/>
                    </a:cubicBezTo>
                    <a:cubicBezTo>
                      <a:pt x="48" y="801"/>
                      <a:pt x="48" y="801"/>
                      <a:pt x="48" y="801"/>
                    </a:cubicBezTo>
                    <a:cubicBezTo>
                      <a:pt x="48" y="801"/>
                      <a:pt x="48" y="801"/>
                      <a:pt x="48" y="800"/>
                    </a:cubicBezTo>
                    <a:cubicBezTo>
                      <a:pt x="48" y="800"/>
                      <a:pt x="48" y="799"/>
                      <a:pt x="48" y="799"/>
                    </a:cubicBezTo>
                    <a:cubicBezTo>
                      <a:pt x="45" y="797"/>
                      <a:pt x="45" y="797"/>
                      <a:pt x="45" y="797"/>
                    </a:cubicBezTo>
                    <a:cubicBezTo>
                      <a:pt x="47" y="797"/>
                      <a:pt x="47" y="797"/>
                      <a:pt x="47" y="797"/>
                    </a:cubicBezTo>
                    <a:cubicBezTo>
                      <a:pt x="48" y="797"/>
                      <a:pt x="48" y="796"/>
                      <a:pt x="48" y="795"/>
                    </a:cubicBezTo>
                    <a:cubicBezTo>
                      <a:pt x="49" y="795"/>
                      <a:pt x="48" y="794"/>
                      <a:pt x="48" y="794"/>
                    </a:cubicBezTo>
                    <a:cubicBezTo>
                      <a:pt x="45" y="792"/>
                      <a:pt x="45" y="792"/>
                      <a:pt x="45" y="792"/>
                    </a:cubicBezTo>
                    <a:cubicBezTo>
                      <a:pt x="48" y="791"/>
                      <a:pt x="48" y="791"/>
                      <a:pt x="48" y="791"/>
                    </a:cubicBezTo>
                    <a:cubicBezTo>
                      <a:pt x="48" y="790"/>
                      <a:pt x="48" y="790"/>
                      <a:pt x="48" y="789"/>
                    </a:cubicBezTo>
                    <a:cubicBezTo>
                      <a:pt x="48" y="789"/>
                      <a:pt x="48" y="788"/>
                      <a:pt x="48" y="788"/>
                    </a:cubicBezTo>
                    <a:cubicBezTo>
                      <a:pt x="45" y="786"/>
                      <a:pt x="45" y="786"/>
                      <a:pt x="45" y="786"/>
                    </a:cubicBezTo>
                    <a:cubicBezTo>
                      <a:pt x="49" y="784"/>
                      <a:pt x="49" y="784"/>
                      <a:pt x="49" y="784"/>
                    </a:cubicBezTo>
                    <a:cubicBezTo>
                      <a:pt x="49" y="784"/>
                      <a:pt x="50" y="783"/>
                      <a:pt x="50" y="783"/>
                    </a:cubicBezTo>
                    <a:cubicBezTo>
                      <a:pt x="50" y="782"/>
                      <a:pt x="49" y="782"/>
                      <a:pt x="49" y="781"/>
                    </a:cubicBezTo>
                    <a:cubicBezTo>
                      <a:pt x="46" y="780"/>
                      <a:pt x="46" y="780"/>
                      <a:pt x="46" y="780"/>
                    </a:cubicBezTo>
                    <a:cubicBezTo>
                      <a:pt x="48" y="779"/>
                      <a:pt x="48" y="779"/>
                      <a:pt x="48" y="779"/>
                    </a:cubicBezTo>
                    <a:cubicBezTo>
                      <a:pt x="49" y="779"/>
                      <a:pt x="49" y="778"/>
                      <a:pt x="49" y="778"/>
                    </a:cubicBezTo>
                    <a:cubicBezTo>
                      <a:pt x="49" y="777"/>
                      <a:pt x="49" y="777"/>
                      <a:pt x="49" y="776"/>
                    </a:cubicBezTo>
                    <a:cubicBezTo>
                      <a:pt x="46" y="775"/>
                      <a:pt x="46" y="775"/>
                      <a:pt x="46" y="775"/>
                    </a:cubicBezTo>
                    <a:cubicBezTo>
                      <a:pt x="49" y="774"/>
                      <a:pt x="49" y="774"/>
                      <a:pt x="49" y="774"/>
                    </a:cubicBezTo>
                    <a:cubicBezTo>
                      <a:pt x="49" y="773"/>
                      <a:pt x="50" y="773"/>
                      <a:pt x="50" y="772"/>
                    </a:cubicBezTo>
                    <a:cubicBezTo>
                      <a:pt x="50" y="772"/>
                      <a:pt x="49" y="771"/>
                      <a:pt x="49" y="771"/>
                    </a:cubicBezTo>
                    <a:cubicBezTo>
                      <a:pt x="45" y="769"/>
                      <a:pt x="45" y="769"/>
                      <a:pt x="45" y="769"/>
                    </a:cubicBezTo>
                    <a:cubicBezTo>
                      <a:pt x="47" y="767"/>
                      <a:pt x="47" y="767"/>
                      <a:pt x="47" y="767"/>
                    </a:cubicBezTo>
                    <a:cubicBezTo>
                      <a:pt x="48" y="767"/>
                      <a:pt x="48" y="767"/>
                      <a:pt x="48" y="766"/>
                    </a:cubicBezTo>
                    <a:cubicBezTo>
                      <a:pt x="48" y="766"/>
                      <a:pt x="48" y="765"/>
                      <a:pt x="47" y="765"/>
                    </a:cubicBezTo>
                    <a:cubicBezTo>
                      <a:pt x="46" y="764"/>
                      <a:pt x="46" y="764"/>
                      <a:pt x="46" y="764"/>
                    </a:cubicBezTo>
                    <a:cubicBezTo>
                      <a:pt x="48" y="764"/>
                      <a:pt x="48" y="764"/>
                      <a:pt x="48" y="764"/>
                    </a:cubicBezTo>
                    <a:cubicBezTo>
                      <a:pt x="49" y="764"/>
                      <a:pt x="50" y="763"/>
                      <a:pt x="50" y="763"/>
                    </a:cubicBezTo>
                    <a:cubicBezTo>
                      <a:pt x="50" y="762"/>
                      <a:pt x="49" y="761"/>
                      <a:pt x="49" y="761"/>
                    </a:cubicBezTo>
                    <a:cubicBezTo>
                      <a:pt x="44" y="758"/>
                      <a:pt x="44" y="758"/>
                      <a:pt x="44" y="758"/>
                    </a:cubicBezTo>
                    <a:cubicBezTo>
                      <a:pt x="48" y="757"/>
                      <a:pt x="48" y="757"/>
                      <a:pt x="48" y="757"/>
                    </a:cubicBezTo>
                    <a:cubicBezTo>
                      <a:pt x="48" y="756"/>
                      <a:pt x="48" y="756"/>
                      <a:pt x="48" y="755"/>
                    </a:cubicBezTo>
                    <a:cubicBezTo>
                      <a:pt x="48" y="755"/>
                      <a:pt x="48" y="754"/>
                      <a:pt x="48" y="754"/>
                    </a:cubicBezTo>
                    <a:cubicBezTo>
                      <a:pt x="46" y="753"/>
                      <a:pt x="46" y="753"/>
                      <a:pt x="46" y="753"/>
                    </a:cubicBezTo>
                    <a:cubicBezTo>
                      <a:pt x="48" y="752"/>
                      <a:pt x="48" y="752"/>
                      <a:pt x="48" y="752"/>
                    </a:cubicBezTo>
                    <a:cubicBezTo>
                      <a:pt x="49" y="752"/>
                      <a:pt x="49" y="751"/>
                      <a:pt x="49" y="751"/>
                    </a:cubicBezTo>
                    <a:cubicBezTo>
                      <a:pt x="49" y="750"/>
                      <a:pt x="49" y="749"/>
                      <a:pt x="48" y="749"/>
                    </a:cubicBezTo>
                    <a:cubicBezTo>
                      <a:pt x="45" y="747"/>
                      <a:pt x="45" y="747"/>
                      <a:pt x="45" y="747"/>
                    </a:cubicBezTo>
                    <a:cubicBezTo>
                      <a:pt x="49" y="745"/>
                      <a:pt x="49" y="745"/>
                      <a:pt x="49" y="745"/>
                    </a:cubicBezTo>
                    <a:cubicBezTo>
                      <a:pt x="49" y="745"/>
                      <a:pt x="49" y="745"/>
                      <a:pt x="49" y="744"/>
                    </a:cubicBezTo>
                    <a:cubicBezTo>
                      <a:pt x="50" y="744"/>
                      <a:pt x="49" y="743"/>
                      <a:pt x="49" y="743"/>
                    </a:cubicBezTo>
                    <a:cubicBezTo>
                      <a:pt x="46" y="741"/>
                      <a:pt x="46" y="741"/>
                      <a:pt x="46" y="741"/>
                    </a:cubicBezTo>
                    <a:cubicBezTo>
                      <a:pt x="48" y="737"/>
                      <a:pt x="48" y="737"/>
                      <a:pt x="48" y="737"/>
                    </a:cubicBezTo>
                    <a:cubicBezTo>
                      <a:pt x="48" y="737"/>
                      <a:pt x="49" y="737"/>
                      <a:pt x="48" y="736"/>
                    </a:cubicBezTo>
                    <a:cubicBezTo>
                      <a:pt x="48" y="736"/>
                      <a:pt x="48" y="736"/>
                      <a:pt x="48" y="735"/>
                    </a:cubicBezTo>
                    <a:cubicBezTo>
                      <a:pt x="45" y="734"/>
                      <a:pt x="45" y="734"/>
                      <a:pt x="45" y="734"/>
                    </a:cubicBezTo>
                    <a:cubicBezTo>
                      <a:pt x="48" y="733"/>
                      <a:pt x="48" y="733"/>
                      <a:pt x="48" y="733"/>
                    </a:cubicBezTo>
                    <a:cubicBezTo>
                      <a:pt x="48" y="733"/>
                      <a:pt x="49" y="732"/>
                      <a:pt x="49" y="732"/>
                    </a:cubicBezTo>
                    <a:cubicBezTo>
                      <a:pt x="49" y="731"/>
                      <a:pt x="48" y="731"/>
                      <a:pt x="48" y="730"/>
                    </a:cubicBezTo>
                    <a:cubicBezTo>
                      <a:pt x="46" y="729"/>
                      <a:pt x="46" y="729"/>
                      <a:pt x="46" y="729"/>
                    </a:cubicBezTo>
                    <a:cubicBezTo>
                      <a:pt x="49" y="728"/>
                      <a:pt x="49" y="728"/>
                      <a:pt x="49" y="728"/>
                    </a:cubicBezTo>
                    <a:cubicBezTo>
                      <a:pt x="49" y="728"/>
                      <a:pt x="50" y="727"/>
                      <a:pt x="50" y="727"/>
                    </a:cubicBezTo>
                    <a:cubicBezTo>
                      <a:pt x="50" y="726"/>
                      <a:pt x="49" y="726"/>
                      <a:pt x="49" y="725"/>
                    </a:cubicBezTo>
                    <a:cubicBezTo>
                      <a:pt x="45" y="723"/>
                      <a:pt x="45" y="723"/>
                      <a:pt x="45" y="723"/>
                    </a:cubicBezTo>
                    <a:cubicBezTo>
                      <a:pt x="48" y="720"/>
                      <a:pt x="48" y="720"/>
                      <a:pt x="48" y="720"/>
                    </a:cubicBezTo>
                    <a:cubicBezTo>
                      <a:pt x="48" y="719"/>
                      <a:pt x="48" y="719"/>
                      <a:pt x="48" y="719"/>
                    </a:cubicBezTo>
                    <a:cubicBezTo>
                      <a:pt x="48" y="718"/>
                      <a:pt x="48" y="718"/>
                      <a:pt x="48" y="718"/>
                    </a:cubicBezTo>
                    <a:cubicBezTo>
                      <a:pt x="45" y="716"/>
                      <a:pt x="45" y="716"/>
                      <a:pt x="45" y="716"/>
                    </a:cubicBezTo>
                    <a:cubicBezTo>
                      <a:pt x="48" y="713"/>
                      <a:pt x="48" y="713"/>
                      <a:pt x="48" y="713"/>
                    </a:cubicBezTo>
                    <a:cubicBezTo>
                      <a:pt x="48" y="713"/>
                      <a:pt x="48" y="712"/>
                      <a:pt x="48" y="712"/>
                    </a:cubicBezTo>
                    <a:cubicBezTo>
                      <a:pt x="48" y="711"/>
                      <a:pt x="47" y="711"/>
                      <a:pt x="47" y="711"/>
                    </a:cubicBezTo>
                    <a:cubicBezTo>
                      <a:pt x="46" y="710"/>
                      <a:pt x="46" y="710"/>
                      <a:pt x="46" y="710"/>
                    </a:cubicBezTo>
                    <a:cubicBezTo>
                      <a:pt x="49" y="707"/>
                      <a:pt x="49" y="707"/>
                      <a:pt x="49" y="707"/>
                    </a:cubicBezTo>
                    <a:cubicBezTo>
                      <a:pt x="49" y="707"/>
                      <a:pt x="49" y="706"/>
                      <a:pt x="49" y="706"/>
                    </a:cubicBezTo>
                    <a:cubicBezTo>
                      <a:pt x="49" y="705"/>
                      <a:pt x="49" y="705"/>
                      <a:pt x="49" y="705"/>
                    </a:cubicBezTo>
                    <a:cubicBezTo>
                      <a:pt x="45" y="703"/>
                      <a:pt x="45" y="703"/>
                      <a:pt x="45" y="703"/>
                    </a:cubicBezTo>
                    <a:cubicBezTo>
                      <a:pt x="47" y="702"/>
                      <a:pt x="47" y="702"/>
                      <a:pt x="47" y="702"/>
                    </a:cubicBezTo>
                    <a:cubicBezTo>
                      <a:pt x="48" y="702"/>
                      <a:pt x="48" y="701"/>
                      <a:pt x="48" y="701"/>
                    </a:cubicBezTo>
                    <a:cubicBezTo>
                      <a:pt x="48" y="700"/>
                      <a:pt x="48" y="699"/>
                      <a:pt x="48" y="699"/>
                    </a:cubicBezTo>
                    <a:cubicBezTo>
                      <a:pt x="46" y="698"/>
                      <a:pt x="46" y="698"/>
                      <a:pt x="46" y="698"/>
                    </a:cubicBezTo>
                    <a:cubicBezTo>
                      <a:pt x="49" y="695"/>
                      <a:pt x="49" y="695"/>
                      <a:pt x="49" y="695"/>
                    </a:cubicBezTo>
                    <a:cubicBezTo>
                      <a:pt x="50" y="695"/>
                      <a:pt x="50" y="694"/>
                      <a:pt x="50" y="694"/>
                    </a:cubicBezTo>
                    <a:cubicBezTo>
                      <a:pt x="50" y="693"/>
                      <a:pt x="50" y="693"/>
                      <a:pt x="49" y="693"/>
                    </a:cubicBezTo>
                    <a:cubicBezTo>
                      <a:pt x="45" y="690"/>
                      <a:pt x="45" y="690"/>
                      <a:pt x="45" y="690"/>
                    </a:cubicBezTo>
                    <a:cubicBezTo>
                      <a:pt x="49" y="689"/>
                      <a:pt x="49" y="689"/>
                      <a:pt x="49" y="689"/>
                    </a:cubicBezTo>
                    <a:cubicBezTo>
                      <a:pt x="49" y="689"/>
                      <a:pt x="49" y="688"/>
                      <a:pt x="49" y="687"/>
                    </a:cubicBezTo>
                    <a:cubicBezTo>
                      <a:pt x="50" y="687"/>
                      <a:pt x="49" y="686"/>
                      <a:pt x="49" y="686"/>
                    </a:cubicBezTo>
                    <a:cubicBezTo>
                      <a:pt x="46" y="684"/>
                      <a:pt x="46" y="684"/>
                      <a:pt x="46" y="684"/>
                    </a:cubicBezTo>
                    <a:cubicBezTo>
                      <a:pt x="49" y="682"/>
                      <a:pt x="49" y="682"/>
                      <a:pt x="49" y="682"/>
                    </a:cubicBezTo>
                    <a:cubicBezTo>
                      <a:pt x="49" y="681"/>
                      <a:pt x="49" y="681"/>
                      <a:pt x="49" y="680"/>
                    </a:cubicBezTo>
                    <a:cubicBezTo>
                      <a:pt x="49" y="680"/>
                      <a:pt x="49" y="680"/>
                      <a:pt x="49" y="679"/>
                    </a:cubicBezTo>
                    <a:cubicBezTo>
                      <a:pt x="46" y="678"/>
                      <a:pt x="46" y="678"/>
                      <a:pt x="46" y="678"/>
                    </a:cubicBezTo>
                    <a:cubicBezTo>
                      <a:pt x="49" y="675"/>
                      <a:pt x="49" y="675"/>
                      <a:pt x="49" y="675"/>
                    </a:cubicBezTo>
                    <a:cubicBezTo>
                      <a:pt x="49" y="675"/>
                      <a:pt x="49" y="675"/>
                      <a:pt x="49" y="674"/>
                    </a:cubicBezTo>
                    <a:cubicBezTo>
                      <a:pt x="49" y="674"/>
                      <a:pt x="49" y="673"/>
                      <a:pt x="49" y="673"/>
                    </a:cubicBezTo>
                    <a:cubicBezTo>
                      <a:pt x="46" y="671"/>
                      <a:pt x="46" y="671"/>
                      <a:pt x="46" y="671"/>
                    </a:cubicBezTo>
                    <a:cubicBezTo>
                      <a:pt x="48" y="670"/>
                      <a:pt x="48" y="670"/>
                      <a:pt x="48" y="670"/>
                    </a:cubicBezTo>
                    <a:cubicBezTo>
                      <a:pt x="49" y="670"/>
                      <a:pt x="49" y="670"/>
                      <a:pt x="49" y="669"/>
                    </a:cubicBezTo>
                    <a:cubicBezTo>
                      <a:pt x="49" y="669"/>
                      <a:pt x="49" y="668"/>
                      <a:pt x="49" y="668"/>
                    </a:cubicBezTo>
                    <a:cubicBezTo>
                      <a:pt x="45" y="665"/>
                      <a:pt x="45" y="665"/>
                      <a:pt x="45" y="665"/>
                    </a:cubicBezTo>
                    <a:cubicBezTo>
                      <a:pt x="48" y="661"/>
                      <a:pt x="48" y="661"/>
                      <a:pt x="48" y="661"/>
                    </a:cubicBezTo>
                    <a:cubicBezTo>
                      <a:pt x="48" y="661"/>
                      <a:pt x="48" y="661"/>
                      <a:pt x="48" y="660"/>
                    </a:cubicBezTo>
                    <a:cubicBezTo>
                      <a:pt x="48" y="660"/>
                      <a:pt x="48" y="659"/>
                      <a:pt x="47" y="659"/>
                    </a:cubicBezTo>
                    <a:cubicBezTo>
                      <a:pt x="45" y="658"/>
                      <a:pt x="45" y="658"/>
                      <a:pt x="45" y="658"/>
                    </a:cubicBezTo>
                    <a:cubicBezTo>
                      <a:pt x="49" y="656"/>
                      <a:pt x="49" y="656"/>
                      <a:pt x="49" y="656"/>
                    </a:cubicBezTo>
                    <a:cubicBezTo>
                      <a:pt x="49" y="655"/>
                      <a:pt x="50" y="655"/>
                      <a:pt x="50" y="654"/>
                    </a:cubicBezTo>
                    <a:cubicBezTo>
                      <a:pt x="50" y="654"/>
                      <a:pt x="50" y="653"/>
                      <a:pt x="49" y="653"/>
                    </a:cubicBezTo>
                    <a:cubicBezTo>
                      <a:pt x="45" y="650"/>
                      <a:pt x="45" y="650"/>
                      <a:pt x="45" y="650"/>
                    </a:cubicBezTo>
                    <a:cubicBezTo>
                      <a:pt x="49" y="648"/>
                      <a:pt x="49" y="648"/>
                      <a:pt x="49" y="648"/>
                    </a:cubicBezTo>
                    <a:cubicBezTo>
                      <a:pt x="49" y="648"/>
                      <a:pt x="50" y="648"/>
                      <a:pt x="50" y="647"/>
                    </a:cubicBezTo>
                    <a:cubicBezTo>
                      <a:pt x="50" y="647"/>
                      <a:pt x="49" y="646"/>
                      <a:pt x="49" y="646"/>
                    </a:cubicBezTo>
                    <a:cubicBezTo>
                      <a:pt x="45" y="644"/>
                      <a:pt x="45" y="644"/>
                      <a:pt x="45" y="644"/>
                    </a:cubicBezTo>
                    <a:cubicBezTo>
                      <a:pt x="48" y="642"/>
                      <a:pt x="48" y="642"/>
                      <a:pt x="48" y="642"/>
                    </a:cubicBezTo>
                    <a:cubicBezTo>
                      <a:pt x="48" y="641"/>
                      <a:pt x="48" y="641"/>
                      <a:pt x="48" y="640"/>
                    </a:cubicBezTo>
                    <a:cubicBezTo>
                      <a:pt x="48" y="640"/>
                      <a:pt x="48" y="639"/>
                      <a:pt x="48" y="639"/>
                    </a:cubicBezTo>
                    <a:cubicBezTo>
                      <a:pt x="45" y="637"/>
                      <a:pt x="45" y="637"/>
                      <a:pt x="45" y="637"/>
                    </a:cubicBezTo>
                    <a:cubicBezTo>
                      <a:pt x="48" y="635"/>
                      <a:pt x="48" y="635"/>
                      <a:pt x="48" y="635"/>
                    </a:cubicBezTo>
                    <a:cubicBezTo>
                      <a:pt x="49" y="635"/>
                      <a:pt x="49" y="634"/>
                      <a:pt x="49" y="634"/>
                    </a:cubicBezTo>
                    <a:cubicBezTo>
                      <a:pt x="49" y="633"/>
                      <a:pt x="49" y="633"/>
                      <a:pt x="48" y="633"/>
                    </a:cubicBezTo>
                    <a:cubicBezTo>
                      <a:pt x="45" y="630"/>
                      <a:pt x="45" y="630"/>
                      <a:pt x="45" y="630"/>
                    </a:cubicBezTo>
                    <a:cubicBezTo>
                      <a:pt x="48" y="628"/>
                      <a:pt x="48" y="628"/>
                      <a:pt x="48" y="628"/>
                    </a:cubicBezTo>
                    <a:cubicBezTo>
                      <a:pt x="48" y="628"/>
                      <a:pt x="49" y="628"/>
                      <a:pt x="49" y="627"/>
                    </a:cubicBezTo>
                    <a:cubicBezTo>
                      <a:pt x="48" y="627"/>
                      <a:pt x="48" y="626"/>
                      <a:pt x="48" y="626"/>
                    </a:cubicBezTo>
                    <a:cubicBezTo>
                      <a:pt x="45" y="624"/>
                      <a:pt x="45" y="624"/>
                      <a:pt x="45" y="624"/>
                    </a:cubicBezTo>
                    <a:cubicBezTo>
                      <a:pt x="48" y="622"/>
                      <a:pt x="48" y="622"/>
                      <a:pt x="48" y="622"/>
                    </a:cubicBezTo>
                    <a:cubicBezTo>
                      <a:pt x="48" y="622"/>
                      <a:pt x="48" y="622"/>
                      <a:pt x="48" y="621"/>
                    </a:cubicBezTo>
                    <a:cubicBezTo>
                      <a:pt x="48" y="621"/>
                      <a:pt x="48" y="620"/>
                      <a:pt x="48" y="620"/>
                    </a:cubicBezTo>
                    <a:cubicBezTo>
                      <a:pt x="46" y="619"/>
                      <a:pt x="46" y="619"/>
                      <a:pt x="46" y="619"/>
                    </a:cubicBezTo>
                    <a:cubicBezTo>
                      <a:pt x="49" y="616"/>
                      <a:pt x="49" y="616"/>
                      <a:pt x="49" y="616"/>
                    </a:cubicBezTo>
                    <a:cubicBezTo>
                      <a:pt x="49" y="615"/>
                      <a:pt x="49" y="615"/>
                      <a:pt x="49" y="614"/>
                    </a:cubicBezTo>
                    <a:cubicBezTo>
                      <a:pt x="49" y="614"/>
                      <a:pt x="49" y="614"/>
                      <a:pt x="49" y="613"/>
                    </a:cubicBezTo>
                    <a:cubicBezTo>
                      <a:pt x="45" y="611"/>
                      <a:pt x="45" y="611"/>
                      <a:pt x="45" y="611"/>
                    </a:cubicBezTo>
                    <a:cubicBezTo>
                      <a:pt x="49" y="608"/>
                      <a:pt x="49" y="608"/>
                      <a:pt x="49" y="608"/>
                    </a:cubicBezTo>
                    <a:cubicBezTo>
                      <a:pt x="49" y="608"/>
                      <a:pt x="49" y="607"/>
                      <a:pt x="49" y="607"/>
                    </a:cubicBezTo>
                    <a:cubicBezTo>
                      <a:pt x="49" y="607"/>
                      <a:pt x="49" y="606"/>
                      <a:pt x="48" y="606"/>
                    </a:cubicBezTo>
                    <a:cubicBezTo>
                      <a:pt x="45" y="604"/>
                      <a:pt x="45" y="604"/>
                      <a:pt x="45" y="604"/>
                    </a:cubicBezTo>
                    <a:cubicBezTo>
                      <a:pt x="48" y="602"/>
                      <a:pt x="48" y="602"/>
                      <a:pt x="48" y="602"/>
                    </a:cubicBezTo>
                    <a:cubicBezTo>
                      <a:pt x="49" y="601"/>
                      <a:pt x="49" y="601"/>
                      <a:pt x="49" y="600"/>
                    </a:cubicBezTo>
                    <a:cubicBezTo>
                      <a:pt x="49" y="600"/>
                      <a:pt x="49" y="600"/>
                      <a:pt x="48" y="599"/>
                    </a:cubicBezTo>
                    <a:cubicBezTo>
                      <a:pt x="46" y="598"/>
                      <a:pt x="46" y="598"/>
                      <a:pt x="46" y="598"/>
                    </a:cubicBezTo>
                    <a:cubicBezTo>
                      <a:pt x="48" y="597"/>
                      <a:pt x="48" y="597"/>
                      <a:pt x="48" y="597"/>
                    </a:cubicBezTo>
                    <a:cubicBezTo>
                      <a:pt x="49" y="597"/>
                      <a:pt x="49" y="596"/>
                      <a:pt x="49" y="596"/>
                    </a:cubicBezTo>
                    <a:cubicBezTo>
                      <a:pt x="49" y="595"/>
                      <a:pt x="49" y="595"/>
                      <a:pt x="49" y="594"/>
                    </a:cubicBezTo>
                    <a:cubicBezTo>
                      <a:pt x="46" y="592"/>
                      <a:pt x="46" y="592"/>
                      <a:pt x="46" y="592"/>
                    </a:cubicBezTo>
                    <a:cubicBezTo>
                      <a:pt x="48" y="590"/>
                      <a:pt x="48" y="590"/>
                      <a:pt x="48" y="590"/>
                    </a:cubicBezTo>
                    <a:cubicBezTo>
                      <a:pt x="48" y="590"/>
                      <a:pt x="48" y="589"/>
                      <a:pt x="48" y="589"/>
                    </a:cubicBezTo>
                    <a:cubicBezTo>
                      <a:pt x="48" y="588"/>
                      <a:pt x="48" y="588"/>
                      <a:pt x="47" y="588"/>
                    </a:cubicBezTo>
                    <a:cubicBezTo>
                      <a:pt x="45" y="586"/>
                      <a:pt x="45" y="586"/>
                      <a:pt x="45" y="586"/>
                    </a:cubicBezTo>
                    <a:cubicBezTo>
                      <a:pt x="48" y="584"/>
                      <a:pt x="48" y="584"/>
                      <a:pt x="48" y="584"/>
                    </a:cubicBezTo>
                    <a:cubicBezTo>
                      <a:pt x="49" y="584"/>
                      <a:pt x="49" y="584"/>
                      <a:pt x="49" y="583"/>
                    </a:cubicBezTo>
                    <a:cubicBezTo>
                      <a:pt x="49" y="583"/>
                      <a:pt x="49" y="582"/>
                      <a:pt x="48" y="582"/>
                    </a:cubicBezTo>
                    <a:cubicBezTo>
                      <a:pt x="46" y="580"/>
                      <a:pt x="46" y="580"/>
                      <a:pt x="46" y="580"/>
                    </a:cubicBezTo>
                    <a:cubicBezTo>
                      <a:pt x="49" y="580"/>
                      <a:pt x="49" y="580"/>
                      <a:pt x="49" y="580"/>
                    </a:cubicBezTo>
                    <a:cubicBezTo>
                      <a:pt x="49" y="579"/>
                      <a:pt x="50" y="579"/>
                      <a:pt x="50" y="578"/>
                    </a:cubicBezTo>
                    <a:cubicBezTo>
                      <a:pt x="50" y="578"/>
                      <a:pt x="50" y="577"/>
                      <a:pt x="49" y="577"/>
                    </a:cubicBezTo>
                    <a:cubicBezTo>
                      <a:pt x="45" y="574"/>
                      <a:pt x="45" y="574"/>
                      <a:pt x="45" y="574"/>
                    </a:cubicBezTo>
                    <a:cubicBezTo>
                      <a:pt x="48" y="573"/>
                      <a:pt x="48" y="573"/>
                      <a:pt x="48" y="573"/>
                    </a:cubicBezTo>
                    <a:cubicBezTo>
                      <a:pt x="48" y="573"/>
                      <a:pt x="49" y="572"/>
                      <a:pt x="49" y="572"/>
                    </a:cubicBezTo>
                    <a:cubicBezTo>
                      <a:pt x="49" y="571"/>
                      <a:pt x="48" y="571"/>
                      <a:pt x="48" y="570"/>
                    </a:cubicBezTo>
                    <a:cubicBezTo>
                      <a:pt x="45" y="568"/>
                      <a:pt x="45" y="568"/>
                      <a:pt x="45" y="568"/>
                    </a:cubicBezTo>
                    <a:cubicBezTo>
                      <a:pt x="47" y="566"/>
                      <a:pt x="47" y="566"/>
                      <a:pt x="47" y="566"/>
                    </a:cubicBezTo>
                    <a:cubicBezTo>
                      <a:pt x="48" y="565"/>
                      <a:pt x="48" y="565"/>
                      <a:pt x="48" y="564"/>
                    </a:cubicBezTo>
                    <a:cubicBezTo>
                      <a:pt x="48" y="564"/>
                      <a:pt x="48" y="564"/>
                      <a:pt x="47" y="563"/>
                    </a:cubicBezTo>
                    <a:cubicBezTo>
                      <a:pt x="44" y="562"/>
                      <a:pt x="44" y="562"/>
                      <a:pt x="44" y="562"/>
                    </a:cubicBezTo>
                    <a:cubicBezTo>
                      <a:pt x="47" y="560"/>
                      <a:pt x="47" y="560"/>
                      <a:pt x="47" y="560"/>
                    </a:cubicBezTo>
                    <a:cubicBezTo>
                      <a:pt x="48" y="559"/>
                      <a:pt x="48" y="559"/>
                      <a:pt x="48" y="558"/>
                    </a:cubicBezTo>
                    <a:cubicBezTo>
                      <a:pt x="48" y="558"/>
                      <a:pt x="48" y="557"/>
                      <a:pt x="47" y="557"/>
                    </a:cubicBezTo>
                    <a:cubicBezTo>
                      <a:pt x="44" y="555"/>
                      <a:pt x="44" y="555"/>
                      <a:pt x="44" y="555"/>
                    </a:cubicBezTo>
                    <a:cubicBezTo>
                      <a:pt x="48" y="552"/>
                      <a:pt x="48" y="552"/>
                      <a:pt x="48" y="552"/>
                    </a:cubicBezTo>
                    <a:cubicBezTo>
                      <a:pt x="49" y="552"/>
                      <a:pt x="49" y="552"/>
                      <a:pt x="49" y="551"/>
                    </a:cubicBezTo>
                    <a:cubicBezTo>
                      <a:pt x="49" y="551"/>
                      <a:pt x="49" y="550"/>
                      <a:pt x="48" y="550"/>
                    </a:cubicBezTo>
                    <a:cubicBezTo>
                      <a:pt x="46" y="548"/>
                      <a:pt x="46" y="548"/>
                      <a:pt x="46" y="548"/>
                    </a:cubicBezTo>
                    <a:cubicBezTo>
                      <a:pt x="48" y="548"/>
                      <a:pt x="48" y="548"/>
                      <a:pt x="48" y="548"/>
                    </a:cubicBezTo>
                    <a:cubicBezTo>
                      <a:pt x="49" y="548"/>
                      <a:pt x="49" y="547"/>
                      <a:pt x="49" y="547"/>
                    </a:cubicBezTo>
                    <a:cubicBezTo>
                      <a:pt x="49" y="546"/>
                      <a:pt x="49" y="546"/>
                      <a:pt x="49" y="545"/>
                    </a:cubicBezTo>
                    <a:cubicBezTo>
                      <a:pt x="45" y="543"/>
                      <a:pt x="45" y="543"/>
                      <a:pt x="45" y="543"/>
                    </a:cubicBezTo>
                    <a:cubicBezTo>
                      <a:pt x="47" y="541"/>
                      <a:pt x="47" y="541"/>
                      <a:pt x="47" y="541"/>
                    </a:cubicBezTo>
                    <a:cubicBezTo>
                      <a:pt x="47" y="540"/>
                      <a:pt x="47" y="540"/>
                      <a:pt x="47" y="540"/>
                    </a:cubicBezTo>
                    <a:cubicBezTo>
                      <a:pt x="47" y="539"/>
                      <a:pt x="47" y="539"/>
                      <a:pt x="47" y="538"/>
                    </a:cubicBezTo>
                    <a:cubicBezTo>
                      <a:pt x="46" y="538"/>
                      <a:pt x="46" y="538"/>
                      <a:pt x="46" y="538"/>
                    </a:cubicBezTo>
                    <a:cubicBezTo>
                      <a:pt x="48" y="537"/>
                      <a:pt x="48" y="537"/>
                      <a:pt x="48" y="537"/>
                    </a:cubicBezTo>
                    <a:cubicBezTo>
                      <a:pt x="48" y="537"/>
                      <a:pt x="48" y="536"/>
                      <a:pt x="49" y="536"/>
                    </a:cubicBezTo>
                    <a:cubicBezTo>
                      <a:pt x="49" y="535"/>
                      <a:pt x="48" y="535"/>
                      <a:pt x="48" y="534"/>
                    </a:cubicBezTo>
                    <a:cubicBezTo>
                      <a:pt x="46" y="533"/>
                      <a:pt x="46" y="533"/>
                      <a:pt x="46" y="533"/>
                    </a:cubicBezTo>
                    <a:cubicBezTo>
                      <a:pt x="48" y="531"/>
                      <a:pt x="48" y="531"/>
                      <a:pt x="48" y="531"/>
                    </a:cubicBezTo>
                    <a:cubicBezTo>
                      <a:pt x="49" y="531"/>
                      <a:pt x="49" y="530"/>
                      <a:pt x="49" y="530"/>
                    </a:cubicBezTo>
                    <a:cubicBezTo>
                      <a:pt x="49" y="529"/>
                      <a:pt x="49" y="529"/>
                      <a:pt x="48" y="529"/>
                    </a:cubicBezTo>
                    <a:cubicBezTo>
                      <a:pt x="46" y="527"/>
                      <a:pt x="46" y="527"/>
                      <a:pt x="46" y="527"/>
                    </a:cubicBezTo>
                    <a:cubicBezTo>
                      <a:pt x="49" y="525"/>
                      <a:pt x="49" y="525"/>
                      <a:pt x="49" y="525"/>
                    </a:cubicBezTo>
                    <a:cubicBezTo>
                      <a:pt x="50" y="524"/>
                      <a:pt x="50" y="524"/>
                      <a:pt x="50" y="523"/>
                    </a:cubicBezTo>
                    <a:cubicBezTo>
                      <a:pt x="50" y="523"/>
                      <a:pt x="50" y="522"/>
                      <a:pt x="49" y="522"/>
                    </a:cubicBezTo>
                    <a:cubicBezTo>
                      <a:pt x="46" y="520"/>
                      <a:pt x="46" y="520"/>
                      <a:pt x="46" y="520"/>
                    </a:cubicBezTo>
                    <a:cubicBezTo>
                      <a:pt x="47" y="518"/>
                      <a:pt x="47" y="518"/>
                      <a:pt x="47" y="518"/>
                    </a:cubicBezTo>
                    <a:cubicBezTo>
                      <a:pt x="48" y="518"/>
                      <a:pt x="48" y="518"/>
                      <a:pt x="48" y="517"/>
                    </a:cubicBezTo>
                    <a:cubicBezTo>
                      <a:pt x="48" y="517"/>
                      <a:pt x="47" y="516"/>
                      <a:pt x="47" y="516"/>
                    </a:cubicBezTo>
                    <a:cubicBezTo>
                      <a:pt x="44" y="514"/>
                      <a:pt x="44" y="514"/>
                      <a:pt x="44" y="514"/>
                    </a:cubicBezTo>
                    <a:cubicBezTo>
                      <a:pt x="48" y="513"/>
                      <a:pt x="48" y="513"/>
                      <a:pt x="48" y="513"/>
                    </a:cubicBezTo>
                    <a:cubicBezTo>
                      <a:pt x="48" y="512"/>
                      <a:pt x="48" y="512"/>
                      <a:pt x="49" y="511"/>
                    </a:cubicBezTo>
                    <a:cubicBezTo>
                      <a:pt x="49" y="511"/>
                      <a:pt x="48" y="510"/>
                      <a:pt x="48" y="510"/>
                    </a:cubicBezTo>
                    <a:cubicBezTo>
                      <a:pt x="45" y="508"/>
                      <a:pt x="45" y="508"/>
                      <a:pt x="45" y="508"/>
                    </a:cubicBezTo>
                    <a:cubicBezTo>
                      <a:pt x="48" y="506"/>
                      <a:pt x="48" y="506"/>
                      <a:pt x="48" y="506"/>
                    </a:cubicBezTo>
                    <a:cubicBezTo>
                      <a:pt x="49" y="506"/>
                      <a:pt x="49" y="506"/>
                      <a:pt x="49" y="505"/>
                    </a:cubicBezTo>
                    <a:cubicBezTo>
                      <a:pt x="49" y="505"/>
                      <a:pt x="49" y="504"/>
                      <a:pt x="49" y="504"/>
                    </a:cubicBezTo>
                    <a:cubicBezTo>
                      <a:pt x="46" y="502"/>
                      <a:pt x="46" y="502"/>
                      <a:pt x="46" y="502"/>
                    </a:cubicBezTo>
                    <a:cubicBezTo>
                      <a:pt x="48" y="499"/>
                      <a:pt x="48" y="499"/>
                      <a:pt x="48" y="499"/>
                    </a:cubicBezTo>
                    <a:cubicBezTo>
                      <a:pt x="49" y="499"/>
                      <a:pt x="49" y="498"/>
                      <a:pt x="49" y="498"/>
                    </a:cubicBezTo>
                    <a:cubicBezTo>
                      <a:pt x="49" y="497"/>
                      <a:pt x="49" y="497"/>
                      <a:pt x="48" y="497"/>
                    </a:cubicBezTo>
                    <a:cubicBezTo>
                      <a:pt x="46" y="496"/>
                      <a:pt x="46" y="496"/>
                      <a:pt x="46" y="496"/>
                    </a:cubicBezTo>
                    <a:cubicBezTo>
                      <a:pt x="48" y="495"/>
                      <a:pt x="48" y="495"/>
                      <a:pt x="48" y="495"/>
                    </a:cubicBezTo>
                    <a:cubicBezTo>
                      <a:pt x="49" y="494"/>
                      <a:pt x="49" y="494"/>
                      <a:pt x="49" y="493"/>
                    </a:cubicBezTo>
                    <a:cubicBezTo>
                      <a:pt x="49" y="493"/>
                      <a:pt x="49" y="492"/>
                      <a:pt x="48" y="492"/>
                    </a:cubicBezTo>
                    <a:cubicBezTo>
                      <a:pt x="45" y="490"/>
                      <a:pt x="45" y="490"/>
                      <a:pt x="45" y="490"/>
                    </a:cubicBezTo>
                    <a:cubicBezTo>
                      <a:pt x="48" y="486"/>
                      <a:pt x="48" y="486"/>
                      <a:pt x="48" y="486"/>
                    </a:cubicBezTo>
                    <a:cubicBezTo>
                      <a:pt x="48" y="485"/>
                      <a:pt x="48" y="485"/>
                      <a:pt x="47" y="484"/>
                    </a:cubicBezTo>
                    <a:cubicBezTo>
                      <a:pt x="44" y="482"/>
                      <a:pt x="44" y="482"/>
                      <a:pt x="44" y="482"/>
                    </a:cubicBezTo>
                    <a:cubicBezTo>
                      <a:pt x="47" y="480"/>
                      <a:pt x="47" y="480"/>
                      <a:pt x="47" y="480"/>
                    </a:cubicBezTo>
                    <a:cubicBezTo>
                      <a:pt x="48" y="480"/>
                      <a:pt x="48" y="479"/>
                      <a:pt x="48" y="479"/>
                    </a:cubicBezTo>
                    <a:cubicBezTo>
                      <a:pt x="48" y="478"/>
                      <a:pt x="48" y="478"/>
                      <a:pt x="47" y="478"/>
                    </a:cubicBezTo>
                    <a:cubicBezTo>
                      <a:pt x="44" y="476"/>
                      <a:pt x="44" y="476"/>
                      <a:pt x="44" y="476"/>
                    </a:cubicBezTo>
                    <a:cubicBezTo>
                      <a:pt x="47" y="472"/>
                      <a:pt x="47" y="472"/>
                      <a:pt x="47" y="472"/>
                    </a:cubicBezTo>
                    <a:cubicBezTo>
                      <a:pt x="47" y="472"/>
                      <a:pt x="48" y="471"/>
                      <a:pt x="47" y="471"/>
                    </a:cubicBezTo>
                    <a:cubicBezTo>
                      <a:pt x="47" y="470"/>
                      <a:pt x="47" y="470"/>
                      <a:pt x="47" y="470"/>
                    </a:cubicBezTo>
                    <a:cubicBezTo>
                      <a:pt x="46" y="469"/>
                      <a:pt x="46" y="469"/>
                      <a:pt x="46" y="469"/>
                    </a:cubicBezTo>
                    <a:cubicBezTo>
                      <a:pt x="48" y="467"/>
                      <a:pt x="48" y="467"/>
                      <a:pt x="48" y="467"/>
                    </a:cubicBezTo>
                    <a:cubicBezTo>
                      <a:pt x="48" y="467"/>
                      <a:pt x="48" y="466"/>
                      <a:pt x="48" y="466"/>
                    </a:cubicBezTo>
                    <a:cubicBezTo>
                      <a:pt x="48" y="465"/>
                      <a:pt x="48" y="465"/>
                      <a:pt x="47" y="465"/>
                    </a:cubicBezTo>
                    <a:cubicBezTo>
                      <a:pt x="45" y="463"/>
                      <a:pt x="45" y="463"/>
                      <a:pt x="45" y="463"/>
                    </a:cubicBezTo>
                    <a:cubicBezTo>
                      <a:pt x="48" y="459"/>
                      <a:pt x="48" y="459"/>
                      <a:pt x="48" y="459"/>
                    </a:cubicBezTo>
                    <a:cubicBezTo>
                      <a:pt x="48" y="459"/>
                      <a:pt x="48" y="459"/>
                      <a:pt x="48" y="458"/>
                    </a:cubicBezTo>
                    <a:cubicBezTo>
                      <a:pt x="48" y="458"/>
                      <a:pt x="48" y="457"/>
                      <a:pt x="48" y="457"/>
                    </a:cubicBezTo>
                    <a:cubicBezTo>
                      <a:pt x="45" y="455"/>
                      <a:pt x="45" y="455"/>
                      <a:pt x="45" y="455"/>
                    </a:cubicBezTo>
                    <a:cubicBezTo>
                      <a:pt x="49" y="454"/>
                      <a:pt x="49" y="454"/>
                      <a:pt x="49" y="454"/>
                    </a:cubicBezTo>
                    <a:cubicBezTo>
                      <a:pt x="49" y="453"/>
                      <a:pt x="50" y="453"/>
                      <a:pt x="50" y="452"/>
                    </a:cubicBezTo>
                    <a:cubicBezTo>
                      <a:pt x="50" y="452"/>
                      <a:pt x="49" y="451"/>
                      <a:pt x="49" y="451"/>
                    </a:cubicBezTo>
                    <a:cubicBezTo>
                      <a:pt x="46" y="449"/>
                      <a:pt x="46" y="449"/>
                      <a:pt x="46" y="449"/>
                    </a:cubicBezTo>
                    <a:cubicBezTo>
                      <a:pt x="48" y="447"/>
                      <a:pt x="48" y="447"/>
                      <a:pt x="48" y="447"/>
                    </a:cubicBezTo>
                    <a:cubicBezTo>
                      <a:pt x="48" y="447"/>
                      <a:pt x="49" y="446"/>
                      <a:pt x="48" y="446"/>
                    </a:cubicBezTo>
                    <a:cubicBezTo>
                      <a:pt x="48" y="445"/>
                      <a:pt x="48" y="445"/>
                      <a:pt x="48" y="444"/>
                    </a:cubicBezTo>
                    <a:cubicBezTo>
                      <a:pt x="46" y="443"/>
                      <a:pt x="46" y="443"/>
                      <a:pt x="46" y="443"/>
                    </a:cubicBezTo>
                    <a:cubicBezTo>
                      <a:pt x="49" y="441"/>
                      <a:pt x="49" y="441"/>
                      <a:pt x="49" y="441"/>
                    </a:cubicBezTo>
                    <a:cubicBezTo>
                      <a:pt x="49" y="441"/>
                      <a:pt x="49" y="441"/>
                      <a:pt x="49" y="440"/>
                    </a:cubicBezTo>
                    <a:cubicBezTo>
                      <a:pt x="49" y="440"/>
                      <a:pt x="49" y="439"/>
                      <a:pt x="48" y="439"/>
                    </a:cubicBezTo>
                    <a:cubicBezTo>
                      <a:pt x="46" y="437"/>
                      <a:pt x="46" y="437"/>
                      <a:pt x="46" y="437"/>
                    </a:cubicBezTo>
                    <a:cubicBezTo>
                      <a:pt x="48" y="437"/>
                      <a:pt x="48" y="437"/>
                      <a:pt x="48" y="437"/>
                    </a:cubicBezTo>
                    <a:cubicBezTo>
                      <a:pt x="49" y="436"/>
                      <a:pt x="49" y="436"/>
                      <a:pt x="49" y="435"/>
                    </a:cubicBezTo>
                    <a:cubicBezTo>
                      <a:pt x="49" y="435"/>
                      <a:pt x="49" y="434"/>
                      <a:pt x="49" y="434"/>
                    </a:cubicBezTo>
                    <a:cubicBezTo>
                      <a:pt x="45" y="432"/>
                      <a:pt x="45" y="432"/>
                      <a:pt x="45" y="432"/>
                    </a:cubicBezTo>
                    <a:cubicBezTo>
                      <a:pt x="48" y="428"/>
                      <a:pt x="48" y="428"/>
                      <a:pt x="48" y="428"/>
                    </a:cubicBezTo>
                    <a:cubicBezTo>
                      <a:pt x="49" y="428"/>
                      <a:pt x="49" y="428"/>
                      <a:pt x="49" y="427"/>
                    </a:cubicBezTo>
                    <a:cubicBezTo>
                      <a:pt x="49" y="427"/>
                      <a:pt x="49" y="426"/>
                      <a:pt x="48" y="426"/>
                    </a:cubicBezTo>
                    <a:cubicBezTo>
                      <a:pt x="45" y="424"/>
                      <a:pt x="45" y="424"/>
                      <a:pt x="45" y="424"/>
                    </a:cubicBezTo>
                    <a:cubicBezTo>
                      <a:pt x="49" y="423"/>
                      <a:pt x="49" y="423"/>
                      <a:pt x="49" y="423"/>
                    </a:cubicBezTo>
                    <a:cubicBezTo>
                      <a:pt x="49" y="423"/>
                      <a:pt x="50" y="422"/>
                      <a:pt x="50" y="422"/>
                    </a:cubicBezTo>
                    <a:cubicBezTo>
                      <a:pt x="50" y="421"/>
                      <a:pt x="49" y="421"/>
                      <a:pt x="49" y="420"/>
                    </a:cubicBezTo>
                    <a:cubicBezTo>
                      <a:pt x="45" y="418"/>
                      <a:pt x="45" y="418"/>
                      <a:pt x="45" y="418"/>
                    </a:cubicBezTo>
                    <a:cubicBezTo>
                      <a:pt x="48" y="416"/>
                      <a:pt x="48" y="416"/>
                      <a:pt x="48" y="416"/>
                    </a:cubicBezTo>
                    <a:cubicBezTo>
                      <a:pt x="48" y="415"/>
                      <a:pt x="48" y="415"/>
                      <a:pt x="48" y="414"/>
                    </a:cubicBezTo>
                    <a:cubicBezTo>
                      <a:pt x="48" y="414"/>
                      <a:pt x="48" y="413"/>
                      <a:pt x="48" y="413"/>
                    </a:cubicBezTo>
                    <a:cubicBezTo>
                      <a:pt x="45" y="412"/>
                      <a:pt x="45" y="412"/>
                      <a:pt x="45" y="412"/>
                    </a:cubicBezTo>
                    <a:cubicBezTo>
                      <a:pt x="47" y="410"/>
                      <a:pt x="47" y="410"/>
                      <a:pt x="47" y="410"/>
                    </a:cubicBezTo>
                    <a:cubicBezTo>
                      <a:pt x="47" y="410"/>
                      <a:pt x="48" y="410"/>
                      <a:pt x="48" y="409"/>
                    </a:cubicBezTo>
                    <a:cubicBezTo>
                      <a:pt x="48" y="409"/>
                      <a:pt x="47" y="408"/>
                      <a:pt x="47" y="408"/>
                    </a:cubicBezTo>
                    <a:cubicBezTo>
                      <a:pt x="45" y="407"/>
                      <a:pt x="45" y="407"/>
                      <a:pt x="45" y="407"/>
                    </a:cubicBezTo>
                    <a:cubicBezTo>
                      <a:pt x="48" y="405"/>
                      <a:pt x="48" y="405"/>
                      <a:pt x="48" y="405"/>
                    </a:cubicBezTo>
                    <a:cubicBezTo>
                      <a:pt x="48" y="404"/>
                      <a:pt x="48" y="404"/>
                      <a:pt x="48" y="403"/>
                    </a:cubicBezTo>
                    <a:cubicBezTo>
                      <a:pt x="48" y="403"/>
                      <a:pt x="48" y="402"/>
                      <a:pt x="48" y="402"/>
                    </a:cubicBezTo>
                    <a:cubicBezTo>
                      <a:pt x="45" y="401"/>
                      <a:pt x="45" y="401"/>
                      <a:pt x="45" y="401"/>
                    </a:cubicBezTo>
                    <a:cubicBezTo>
                      <a:pt x="47" y="399"/>
                      <a:pt x="47" y="399"/>
                      <a:pt x="47" y="399"/>
                    </a:cubicBezTo>
                    <a:cubicBezTo>
                      <a:pt x="48" y="399"/>
                      <a:pt x="48" y="399"/>
                      <a:pt x="48" y="398"/>
                    </a:cubicBezTo>
                    <a:cubicBezTo>
                      <a:pt x="48" y="398"/>
                      <a:pt x="48" y="397"/>
                      <a:pt x="47" y="397"/>
                    </a:cubicBezTo>
                    <a:cubicBezTo>
                      <a:pt x="45" y="395"/>
                      <a:pt x="45" y="395"/>
                      <a:pt x="45" y="395"/>
                    </a:cubicBezTo>
                    <a:cubicBezTo>
                      <a:pt x="47" y="393"/>
                      <a:pt x="47" y="393"/>
                      <a:pt x="47" y="393"/>
                    </a:cubicBezTo>
                    <a:cubicBezTo>
                      <a:pt x="48" y="393"/>
                      <a:pt x="48" y="392"/>
                      <a:pt x="48" y="392"/>
                    </a:cubicBezTo>
                    <a:cubicBezTo>
                      <a:pt x="48" y="391"/>
                      <a:pt x="47" y="391"/>
                      <a:pt x="47" y="391"/>
                    </a:cubicBezTo>
                    <a:cubicBezTo>
                      <a:pt x="47" y="390"/>
                      <a:pt x="47" y="390"/>
                      <a:pt x="47" y="390"/>
                    </a:cubicBezTo>
                    <a:cubicBezTo>
                      <a:pt x="49" y="390"/>
                      <a:pt x="49" y="390"/>
                      <a:pt x="49" y="390"/>
                    </a:cubicBezTo>
                    <a:cubicBezTo>
                      <a:pt x="49" y="389"/>
                      <a:pt x="49" y="389"/>
                      <a:pt x="49" y="388"/>
                    </a:cubicBezTo>
                    <a:cubicBezTo>
                      <a:pt x="49" y="388"/>
                      <a:pt x="49" y="387"/>
                      <a:pt x="49" y="387"/>
                    </a:cubicBezTo>
                    <a:cubicBezTo>
                      <a:pt x="46" y="385"/>
                      <a:pt x="46" y="385"/>
                      <a:pt x="46" y="385"/>
                    </a:cubicBezTo>
                    <a:cubicBezTo>
                      <a:pt x="48" y="383"/>
                      <a:pt x="48" y="383"/>
                      <a:pt x="48" y="383"/>
                    </a:cubicBezTo>
                    <a:cubicBezTo>
                      <a:pt x="48" y="383"/>
                      <a:pt x="49" y="383"/>
                      <a:pt x="49" y="382"/>
                    </a:cubicBezTo>
                    <a:cubicBezTo>
                      <a:pt x="49" y="382"/>
                      <a:pt x="48" y="381"/>
                      <a:pt x="48" y="381"/>
                    </a:cubicBezTo>
                    <a:cubicBezTo>
                      <a:pt x="45" y="379"/>
                      <a:pt x="45" y="379"/>
                      <a:pt x="45" y="379"/>
                    </a:cubicBezTo>
                    <a:cubicBezTo>
                      <a:pt x="47" y="378"/>
                      <a:pt x="47" y="378"/>
                      <a:pt x="47" y="378"/>
                    </a:cubicBezTo>
                    <a:cubicBezTo>
                      <a:pt x="48" y="378"/>
                      <a:pt x="48" y="377"/>
                      <a:pt x="48" y="377"/>
                    </a:cubicBezTo>
                    <a:cubicBezTo>
                      <a:pt x="48" y="376"/>
                      <a:pt x="48" y="376"/>
                      <a:pt x="48" y="375"/>
                    </a:cubicBezTo>
                    <a:cubicBezTo>
                      <a:pt x="46" y="374"/>
                      <a:pt x="46" y="374"/>
                      <a:pt x="46" y="374"/>
                    </a:cubicBezTo>
                    <a:cubicBezTo>
                      <a:pt x="47" y="372"/>
                      <a:pt x="47" y="372"/>
                      <a:pt x="47" y="372"/>
                    </a:cubicBezTo>
                    <a:cubicBezTo>
                      <a:pt x="48" y="372"/>
                      <a:pt x="48" y="372"/>
                      <a:pt x="48" y="371"/>
                    </a:cubicBezTo>
                    <a:cubicBezTo>
                      <a:pt x="48" y="371"/>
                      <a:pt x="48" y="370"/>
                      <a:pt x="47" y="370"/>
                    </a:cubicBezTo>
                    <a:cubicBezTo>
                      <a:pt x="45" y="369"/>
                      <a:pt x="45" y="369"/>
                      <a:pt x="45" y="369"/>
                    </a:cubicBezTo>
                    <a:cubicBezTo>
                      <a:pt x="47" y="367"/>
                      <a:pt x="47" y="367"/>
                      <a:pt x="47" y="367"/>
                    </a:cubicBezTo>
                    <a:cubicBezTo>
                      <a:pt x="48" y="367"/>
                      <a:pt x="48" y="366"/>
                      <a:pt x="48" y="366"/>
                    </a:cubicBezTo>
                    <a:cubicBezTo>
                      <a:pt x="48" y="365"/>
                      <a:pt x="48" y="365"/>
                      <a:pt x="47" y="365"/>
                    </a:cubicBezTo>
                    <a:cubicBezTo>
                      <a:pt x="44" y="363"/>
                      <a:pt x="44" y="363"/>
                      <a:pt x="44" y="363"/>
                    </a:cubicBezTo>
                    <a:cubicBezTo>
                      <a:pt x="47" y="361"/>
                      <a:pt x="47" y="361"/>
                      <a:pt x="47" y="361"/>
                    </a:cubicBezTo>
                    <a:cubicBezTo>
                      <a:pt x="48" y="361"/>
                      <a:pt x="48" y="361"/>
                      <a:pt x="48" y="360"/>
                    </a:cubicBezTo>
                    <a:cubicBezTo>
                      <a:pt x="48" y="360"/>
                      <a:pt x="48" y="359"/>
                      <a:pt x="47" y="359"/>
                    </a:cubicBezTo>
                    <a:cubicBezTo>
                      <a:pt x="45" y="357"/>
                      <a:pt x="45" y="357"/>
                      <a:pt x="45" y="357"/>
                    </a:cubicBezTo>
                    <a:cubicBezTo>
                      <a:pt x="47" y="355"/>
                      <a:pt x="47" y="355"/>
                      <a:pt x="47" y="355"/>
                    </a:cubicBezTo>
                    <a:cubicBezTo>
                      <a:pt x="48" y="355"/>
                      <a:pt x="48" y="354"/>
                      <a:pt x="48" y="354"/>
                    </a:cubicBezTo>
                    <a:cubicBezTo>
                      <a:pt x="48" y="353"/>
                      <a:pt x="48" y="353"/>
                      <a:pt x="47" y="353"/>
                    </a:cubicBezTo>
                    <a:cubicBezTo>
                      <a:pt x="44" y="351"/>
                      <a:pt x="44" y="351"/>
                      <a:pt x="44" y="351"/>
                    </a:cubicBezTo>
                    <a:cubicBezTo>
                      <a:pt x="47" y="350"/>
                      <a:pt x="47" y="350"/>
                      <a:pt x="47" y="350"/>
                    </a:cubicBezTo>
                    <a:cubicBezTo>
                      <a:pt x="48" y="350"/>
                      <a:pt x="48" y="349"/>
                      <a:pt x="48" y="349"/>
                    </a:cubicBezTo>
                    <a:cubicBezTo>
                      <a:pt x="48" y="348"/>
                      <a:pt x="48" y="348"/>
                      <a:pt x="47" y="347"/>
                    </a:cubicBezTo>
                    <a:cubicBezTo>
                      <a:pt x="47" y="347"/>
                      <a:pt x="47" y="347"/>
                      <a:pt x="47" y="347"/>
                    </a:cubicBezTo>
                    <a:cubicBezTo>
                      <a:pt x="49" y="346"/>
                      <a:pt x="49" y="346"/>
                      <a:pt x="49" y="346"/>
                    </a:cubicBezTo>
                    <a:cubicBezTo>
                      <a:pt x="49" y="346"/>
                      <a:pt x="50" y="345"/>
                      <a:pt x="50" y="345"/>
                    </a:cubicBezTo>
                    <a:cubicBezTo>
                      <a:pt x="50" y="344"/>
                      <a:pt x="49" y="344"/>
                      <a:pt x="49" y="343"/>
                    </a:cubicBezTo>
                    <a:cubicBezTo>
                      <a:pt x="45" y="341"/>
                      <a:pt x="45" y="341"/>
                      <a:pt x="45" y="341"/>
                    </a:cubicBezTo>
                    <a:cubicBezTo>
                      <a:pt x="48" y="338"/>
                      <a:pt x="48" y="338"/>
                      <a:pt x="48" y="338"/>
                    </a:cubicBezTo>
                    <a:cubicBezTo>
                      <a:pt x="48" y="337"/>
                      <a:pt x="49" y="337"/>
                      <a:pt x="49" y="336"/>
                    </a:cubicBezTo>
                    <a:cubicBezTo>
                      <a:pt x="48" y="336"/>
                      <a:pt x="48" y="336"/>
                      <a:pt x="48" y="335"/>
                    </a:cubicBezTo>
                    <a:cubicBezTo>
                      <a:pt x="44" y="333"/>
                      <a:pt x="44" y="333"/>
                      <a:pt x="44" y="333"/>
                    </a:cubicBezTo>
                    <a:cubicBezTo>
                      <a:pt x="48" y="331"/>
                      <a:pt x="48" y="331"/>
                      <a:pt x="48" y="331"/>
                    </a:cubicBezTo>
                    <a:cubicBezTo>
                      <a:pt x="49" y="331"/>
                      <a:pt x="49" y="330"/>
                      <a:pt x="49" y="330"/>
                    </a:cubicBezTo>
                    <a:cubicBezTo>
                      <a:pt x="49" y="329"/>
                      <a:pt x="49" y="329"/>
                      <a:pt x="49" y="329"/>
                    </a:cubicBezTo>
                    <a:cubicBezTo>
                      <a:pt x="45" y="327"/>
                      <a:pt x="45" y="327"/>
                      <a:pt x="45" y="327"/>
                    </a:cubicBezTo>
                    <a:cubicBezTo>
                      <a:pt x="47" y="324"/>
                      <a:pt x="47" y="324"/>
                      <a:pt x="47" y="324"/>
                    </a:cubicBezTo>
                    <a:cubicBezTo>
                      <a:pt x="47" y="323"/>
                      <a:pt x="48" y="323"/>
                      <a:pt x="47" y="322"/>
                    </a:cubicBezTo>
                    <a:cubicBezTo>
                      <a:pt x="47" y="322"/>
                      <a:pt x="47" y="322"/>
                      <a:pt x="47" y="321"/>
                    </a:cubicBezTo>
                    <a:cubicBezTo>
                      <a:pt x="46" y="321"/>
                      <a:pt x="46" y="321"/>
                      <a:pt x="46" y="321"/>
                    </a:cubicBezTo>
                    <a:cubicBezTo>
                      <a:pt x="48" y="320"/>
                      <a:pt x="48" y="320"/>
                      <a:pt x="48" y="320"/>
                    </a:cubicBezTo>
                    <a:cubicBezTo>
                      <a:pt x="48" y="320"/>
                      <a:pt x="49" y="319"/>
                      <a:pt x="49" y="319"/>
                    </a:cubicBezTo>
                    <a:cubicBezTo>
                      <a:pt x="49" y="318"/>
                      <a:pt x="48" y="318"/>
                      <a:pt x="48" y="317"/>
                    </a:cubicBezTo>
                    <a:cubicBezTo>
                      <a:pt x="45" y="315"/>
                      <a:pt x="45" y="315"/>
                      <a:pt x="45" y="315"/>
                    </a:cubicBezTo>
                    <a:cubicBezTo>
                      <a:pt x="48" y="313"/>
                      <a:pt x="48" y="313"/>
                      <a:pt x="48" y="313"/>
                    </a:cubicBezTo>
                    <a:cubicBezTo>
                      <a:pt x="49" y="313"/>
                      <a:pt x="49" y="313"/>
                      <a:pt x="49" y="312"/>
                    </a:cubicBezTo>
                    <a:cubicBezTo>
                      <a:pt x="49" y="312"/>
                      <a:pt x="49" y="311"/>
                      <a:pt x="48" y="311"/>
                    </a:cubicBezTo>
                    <a:cubicBezTo>
                      <a:pt x="45" y="309"/>
                      <a:pt x="45" y="309"/>
                      <a:pt x="45" y="309"/>
                    </a:cubicBezTo>
                    <a:cubicBezTo>
                      <a:pt x="49" y="308"/>
                      <a:pt x="49" y="308"/>
                      <a:pt x="49" y="308"/>
                    </a:cubicBezTo>
                    <a:cubicBezTo>
                      <a:pt x="49" y="308"/>
                      <a:pt x="50" y="307"/>
                      <a:pt x="50" y="307"/>
                    </a:cubicBezTo>
                    <a:cubicBezTo>
                      <a:pt x="50" y="306"/>
                      <a:pt x="49" y="305"/>
                      <a:pt x="49" y="305"/>
                    </a:cubicBezTo>
                    <a:cubicBezTo>
                      <a:pt x="45" y="303"/>
                      <a:pt x="45" y="303"/>
                      <a:pt x="45" y="303"/>
                    </a:cubicBezTo>
                    <a:cubicBezTo>
                      <a:pt x="49" y="301"/>
                      <a:pt x="49" y="301"/>
                      <a:pt x="49" y="301"/>
                    </a:cubicBezTo>
                    <a:cubicBezTo>
                      <a:pt x="49" y="301"/>
                      <a:pt x="49" y="300"/>
                      <a:pt x="49" y="300"/>
                    </a:cubicBezTo>
                    <a:cubicBezTo>
                      <a:pt x="49" y="299"/>
                      <a:pt x="49" y="299"/>
                      <a:pt x="49" y="299"/>
                    </a:cubicBezTo>
                    <a:cubicBezTo>
                      <a:pt x="45" y="296"/>
                      <a:pt x="45" y="296"/>
                      <a:pt x="45" y="296"/>
                    </a:cubicBezTo>
                    <a:cubicBezTo>
                      <a:pt x="47" y="292"/>
                      <a:pt x="47" y="292"/>
                      <a:pt x="47" y="292"/>
                    </a:cubicBezTo>
                    <a:cubicBezTo>
                      <a:pt x="48" y="291"/>
                      <a:pt x="48" y="290"/>
                      <a:pt x="47" y="290"/>
                    </a:cubicBezTo>
                    <a:cubicBezTo>
                      <a:pt x="45" y="289"/>
                      <a:pt x="45" y="289"/>
                      <a:pt x="45" y="289"/>
                    </a:cubicBezTo>
                    <a:cubicBezTo>
                      <a:pt x="49" y="286"/>
                      <a:pt x="49" y="286"/>
                      <a:pt x="49" y="286"/>
                    </a:cubicBezTo>
                    <a:cubicBezTo>
                      <a:pt x="49" y="286"/>
                      <a:pt x="49" y="285"/>
                      <a:pt x="49" y="285"/>
                    </a:cubicBezTo>
                    <a:cubicBezTo>
                      <a:pt x="49" y="284"/>
                      <a:pt x="49" y="284"/>
                      <a:pt x="49" y="284"/>
                    </a:cubicBezTo>
                    <a:cubicBezTo>
                      <a:pt x="45" y="281"/>
                      <a:pt x="45" y="281"/>
                      <a:pt x="45" y="281"/>
                    </a:cubicBezTo>
                    <a:cubicBezTo>
                      <a:pt x="48" y="279"/>
                      <a:pt x="48" y="279"/>
                      <a:pt x="48" y="279"/>
                    </a:cubicBezTo>
                    <a:cubicBezTo>
                      <a:pt x="48" y="278"/>
                      <a:pt x="48" y="278"/>
                      <a:pt x="48" y="277"/>
                    </a:cubicBezTo>
                    <a:cubicBezTo>
                      <a:pt x="48" y="277"/>
                      <a:pt x="48" y="276"/>
                      <a:pt x="48" y="276"/>
                    </a:cubicBezTo>
                    <a:cubicBezTo>
                      <a:pt x="45" y="275"/>
                      <a:pt x="45" y="275"/>
                      <a:pt x="45" y="275"/>
                    </a:cubicBezTo>
                    <a:cubicBezTo>
                      <a:pt x="47" y="270"/>
                      <a:pt x="47" y="270"/>
                      <a:pt x="47" y="270"/>
                    </a:cubicBezTo>
                    <a:cubicBezTo>
                      <a:pt x="48" y="270"/>
                      <a:pt x="47" y="269"/>
                      <a:pt x="47" y="269"/>
                    </a:cubicBezTo>
                    <a:cubicBezTo>
                      <a:pt x="45" y="268"/>
                      <a:pt x="45" y="268"/>
                      <a:pt x="45" y="268"/>
                    </a:cubicBezTo>
                    <a:cubicBezTo>
                      <a:pt x="48" y="266"/>
                      <a:pt x="48" y="266"/>
                      <a:pt x="48" y="266"/>
                    </a:cubicBezTo>
                    <a:cubicBezTo>
                      <a:pt x="49" y="265"/>
                      <a:pt x="49" y="265"/>
                      <a:pt x="49" y="264"/>
                    </a:cubicBezTo>
                    <a:cubicBezTo>
                      <a:pt x="49" y="264"/>
                      <a:pt x="49" y="263"/>
                      <a:pt x="48" y="263"/>
                    </a:cubicBezTo>
                    <a:cubicBezTo>
                      <a:pt x="45" y="261"/>
                      <a:pt x="45" y="261"/>
                      <a:pt x="45" y="261"/>
                    </a:cubicBezTo>
                    <a:cubicBezTo>
                      <a:pt x="48" y="258"/>
                      <a:pt x="48" y="258"/>
                      <a:pt x="48" y="258"/>
                    </a:cubicBezTo>
                    <a:cubicBezTo>
                      <a:pt x="48" y="258"/>
                      <a:pt x="48" y="257"/>
                      <a:pt x="48" y="257"/>
                    </a:cubicBezTo>
                    <a:cubicBezTo>
                      <a:pt x="48" y="257"/>
                      <a:pt x="48" y="256"/>
                      <a:pt x="47" y="256"/>
                    </a:cubicBezTo>
                    <a:cubicBezTo>
                      <a:pt x="45" y="255"/>
                      <a:pt x="45" y="255"/>
                      <a:pt x="45" y="255"/>
                    </a:cubicBezTo>
                    <a:cubicBezTo>
                      <a:pt x="48" y="254"/>
                      <a:pt x="48" y="254"/>
                      <a:pt x="48" y="254"/>
                    </a:cubicBezTo>
                    <a:cubicBezTo>
                      <a:pt x="48" y="254"/>
                      <a:pt x="49" y="253"/>
                      <a:pt x="49" y="253"/>
                    </a:cubicBezTo>
                    <a:cubicBezTo>
                      <a:pt x="49" y="252"/>
                      <a:pt x="49" y="251"/>
                      <a:pt x="48" y="251"/>
                    </a:cubicBezTo>
                    <a:cubicBezTo>
                      <a:pt x="46" y="250"/>
                      <a:pt x="46" y="250"/>
                      <a:pt x="46" y="250"/>
                    </a:cubicBezTo>
                    <a:cubicBezTo>
                      <a:pt x="47" y="247"/>
                      <a:pt x="47" y="247"/>
                      <a:pt x="47" y="247"/>
                    </a:cubicBezTo>
                    <a:cubicBezTo>
                      <a:pt x="48" y="247"/>
                      <a:pt x="48" y="247"/>
                      <a:pt x="48" y="246"/>
                    </a:cubicBezTo>
                    <a:cubicBezTo>
                      <a:pt x="48" y="246"/>
                      <a:pt x="47" y="245"/>
                      <a:pt x="47" y="245"/>
                    </a:cubicBezTo>
                    <a:cubicBezTo>
                      <a:pt x="44" y="243"/>
                      <a:pt x="44" y="243"/>
                      <a:pt x="44" y="243"/>
                    </a:cubicBezTo>
                    <a:cubicBezTo>
                      <a:pt x="47" y="240"/>
                      <a:pt x="47" y="240"/>
                      <a:pt x="47" y="240"/>
                    </a:cubicBezTo>
                    <a:cubicBezTo>
                      <a:pt x="47" y="240"/>
                      <a:pt x="48" y="239"/>
                      <a:pt x="47" y="239"/>
                    </a:cubicBezTo>
                    <a:cubicBezTo>
                      <a:pt x="47" y="238"/>
                      <a:pt x="47" y="238"/>
                      <a:pt x="47" y="238"/>
                    </a:cubicBezTo>
                    <a:cubicBezTo>
                      <a:pt x="45" y="236"/>
                      <a:pt x="45" y="236"/>
                      <a:pt x="45" y="236"/>
                    </a:cubicBezTo>
                    <a:cubicBezTo>
                      <a:pt x="48" y="235"/>
                      <a:pt x="48" y="235"/>
                      <a:pt x="48" y="235"/>
                    </a:cubicBezTo>
                    <a:cubicBezTo>
                      <a:pt x="49" y="235"/>
                      <a:pt x="49" y="235"/>
                      <a:pt x="50" y="234"/>
                    </a:cubicBezTo>
                    <a:cubicBezTo>
                      <a:pt x="50" y="234"/>
                      <a:pt x="49" y="233"/>
                      <a:pt x="49" y="233"/>
                    </a:cubicBezTo>
                    <a:cubicBezTo>
                      <a:pt x="47" y="231"/>
                      <a:pt x="47" y="231"/>
                      <a:pt x="47" y="231"/>
                    </a:cubicBezTo>
                    <a:cubicBezTo>
                      <a:pt x="49" y="231"/>
                      <a:pt x="49" y="231"/>
                      <a:pt x="49" y="231"/>
                    </a:cubicBezTo>
                    <a:cubicBezTo>
                      <a:pt x="49" y="230"/>
                      <a:pt x="49" y="230"/>
                      <a:pt x="50" y="229"/>
                    </a:cubicBezTo>
                    <a:cubicBezTo>
                      <a:pt x="50" y="229"/>
                      <a:pt x="49" y="228"/>
                      <a:pt x="49" y="228"/>
                    </a:cubicBezTo>
                    <a:cubicBezTo>
                      <a:pt x="44" y="225"/>
                      <a:pt x="44" y="225"/>
                      <a:pt x="44" y="225"/>
                    </a:cubicBezTo>
                    <a:cubicBezTo>
                      <a:pt x="47" y="223"/>
                      <a:pt x="47" y="223"/>
                      <a:pt x="47" y="223"/>
                    </a:cubicBezTo>
                    <a:cubicBezTo>
                      <a:pt x="48" y="223"/>
                      <a:pt x="48" y="223"/>
                      <a:pt x="48" y="222"/>
                    </a:cubicBezTo>
                    <a:cubicBezTo>
                      <a:pt x="48" y="221"/>
                      <a:pt x="48" y="221"/>
                      <a:pt x="47" y="221"/>
                    </a:cubicBezTo>
                    <a:cubicBezTo>
                      <a:pt x="45" y="219"/>
                      <a:pt x="45" y="219"/>
                      <a:pt x="45" y="219"/>
                    </a:cubicBezTo>
                    <a:cubicBezTo>
                      <a:pt x="48" y="216"/>
                      <a:pt x="48" y="216"/>
                      <a:pt x="48" y="216"/>
                    </a:cubicBezTo>
                    <a:cubicBezTo>
                      <a:pt x="49" y="216"/>
                      <a:pt x="49" y="216"/>
                      <a:pt x="49" y="215"/>
                    </a:cubicBezTo>
                    <a:cubicBezTo>
                      <a:pt x="49" y="215"/>
                      <a:pt x="49" y="214"/>
                      <a:pt x="48" y="214"/>
                    </a:cubicBezTo>
                    <a:cubicBezTo>
                      <a:pt x="45" y="212"/>
                      <a:pt x="45" y="212"/>
                      <a:pt x="45" y="212"/>
                    </a:cubicBezTo>
                    <a:cubicBezTo>
                      <a:pt x="48" y="211"/>
                      <a:pt x="48" y="211"/>
                      <a:pt x="48" y="211"/>
                    </a:cubicBezTo>
                    <a:cubicBezTo>
                      <a:pt x="48" y="211"/>
                      <a:pt x="49" y="210"/>
                      <a:pt x="49" y="210"/>
                    </a:cubicBezTo>
                    <a:cubicBezTo>
                      <a:pt x="49" y="209"/>
                      <a:pt x="49" y="209"/>
                      <a:pt x="48" y="208"/>
                    </a:cubicBezTo>
                    <a:cubicBezTo>
                      <a:pt x="46" y="207"/>
                      <a:pt x="46" y="207"/>
                      <a:pt x="46" y="207"/>
                    </a:cubicBezTo>
                    <a:cubicBezTo>
                      <a:pt x="48" y="207"/>
                      <a:pt x="48" y="207"/>
                      <a:pt x="48" y="207"/>
                    </a:cubicBezTo>
                    <a:cubicBezTo>
                      <a:pt x="49" y="207"/>
                      <a:pt x="49" y="206"/>
                      <a:pt x="49" y="206"/>
                    </a:cubicBezTo>
                    <a:cubicBezTo>
                      <a:pt x="50" y="205"/>
                      <a:pt x="49" y="204"/>
                      <a:pt x="49" y="204"/>
                    </a:cubicBezTo>
                    <a:cubicBezTo>
                      <a:pt x="45" y="201"/>
                      <a:pt x="45" y="201"/>
                      <a:pt x="45" y="201"/>
                    </a:cubicBezTo>
                    <a:cubicBezTo>
                      <a:pt x="49" y="199"/>
                      <a:pt x="49" y="199"/>
                      <a:pt x="49" y="199"/>
                    </a:cubicBezTo>
                    <a:cubicBezTo>
                      <a:pt x="49" y="199"/>
                      <a:pt x="50" y="198"/>
                      <a:pt x="50" y="198"/>
                    </a:cubicBezTo>
                    <a:cubicBezTo>
                      <a:pt x="50" y="197"/>
                      <a:pt x="49" y="197"/>
                      <a:pt x="49" y="196"/>
                    </a:cubicBezTo>
                    <a:cubicBezTo>
                      <a:pt x="45" y="194"/>
                      <a:pt x="45" y="194"/>
                      <a:pt x="45" y="194"/>
                    </a:cubicBezTo>
                    <a:cubicBezTo>
                      <a:pt x="47" y="191"/>
                      <a:pt x="47" y="191"/>
                      <a:pt x="47" y="191"/>
                    </a:cubicBezTo>
                    <a:cubicBezTo>
                      <a:pt x="47" y="191"/>
                      <a:pt x="48" y="191"/>
                      <a:pt x="48" y="190"/>
                    </a:cubicBezTo>
                    <a:cubicBezTo>
                      <a:pt x="48" y="190"/>
                      <a:pt x="47" y="189"/>
                      <a:pt x="47" y="189"/>
                    </a:cubicBezTo>
                    <a:cubicBezTo>
                      <a:pt x="45" y="188"/>
                      <a:pt x="45" y="188"/>
                      <a:pt x="45" y="188"/>
                    </a:cubicBezTo>
                    <a:cubicBezTo>
                      <a:pt x="47" y="186"/>
                      <a:pt x="47" y="186"/>
                      <a:pt x="47" y="186"/>
                    </a:cubicBezTo>
                    <a:cubicBezTo>
                      <a:pt x="48" y="185"/>
                      <a:pt x="48" y="185"/>
                      <a:pt x="48" y="185"/>
                    </a:cubicBezTo>
                    <a:cubicBezTo>
                      <a:pt x="48" y="184"/>
                      <a:pt x="47" y="184"/>
                      <a:pt x="47" y="183"/>
                    </a:cubicBezTo>
                    <a:cubicBezTo>
                      <a:pt x="45" y="182"/>
                      <a:pt x="45" y="182"/>
                      <a:pt x="45" y="182"/>
                    </a:cubicBezTo>
                    <a:cubicBezTo>
                      <a:pt x="48" y="180"/>
                      <a:pt x="48" y="180"/>
                      <a:pt x="48" y="180"/>
                    </a:cubicBezTo>
                    <a:cubicBezTo>
                      <a:pt x="48" y="180"/>
                      <a:pt x="49" y="180"/>
                      <a:pt x="49" y="179"/>
                    </a:cubicBezTo>
                    <a:cubicBezTo>
                      <a:pt x="48" y="179"/>
                      <a:pt x="48" y="178"/>
                      <a:pt x="48" y="178"/>
                    </a:cubicBezTo>
                    <a:cubicBezTo>
                      <a:pt x="45" y="176"/>
                      <a:pt x="45" y="176"/>
                      <a:pt x="45" y="176"/>
                    </a:cubicBezTo>
                    <a:cubicBezTo>
                      <a:pt x="49" y="173"/>
                      <a:pt x="49" y="173"/>
                      <a:pt x="49" y="173"/>
                    </a:cubicBezTo>
                    <a:cubicBezTo>
                      <a:pt x="49" y="173"/>
                      <a:pt x="49" y="173"/>
                      <a:pt x="49" y="172"/>
                    </a:cubicBezTo>
                    <a:cubicBezTo>
                      <a:pt x="49" y="172"/>
                      <a:pt x="49" y="171"/>
                      <a:pt x="48" y="171"/>
                    </a:cubicBezTo>
                    <a:cubicBezTo>
                      <a:pt x="45" y="169"/>
                      <a:pt x="45" y="169"/>
                      <a:pt x="45" y="169"/>
                    </a:cubicBezTo>
                    <a:cubicBezTo>
                      <a:pt x="47" y="166"/>
                      <a:pt x="47" y="166"/>
                      <a:pt x="47" y="166"/>
                    </a:cubicBezTo>
                    <a:cubicBezTo>
                      <a:pt x="48" y="166"/>
                      <a:pt x="47" y="165"/>
                      <a:pt x="47" y="164"/>
                    </a:cubicBezTo>
                    <a:cubicBezTo>
                      <a:pt x="46" y="164"/>
                      <a:pt x="46" y="164"/>
                      <a:pt x="46" y="164"/>
                    </a:cubicBezTo>
                    <a:cubicBezTo>
                      <a:pt x="47" y="162"/>
                      <a:pt x="47" y="162"/>
                      <a:pt x="47" y="162"/>
                    </a:cubicBezTo>
                    <a:cubicBezTo>
                      <a:pt x="48" y="162"/>
                      <a:pt x="48" y="162"/>
                      <a:pt x="48" y="161"/>
                    </a:cubicBezTo>
                    <a:cubicBezTo>
                      <a:pt x="48" y="161"/>
                      <a:pt x="48" y="160"/>
                      <a:pt x="47" y="160"/>
                    </a:cubicBezTo>
                    <a:cubicBezTo>
                      <a:pt x="45" y="159"/>
                      <a:pt x="45" y="159"/>
                      <a:pt x="45" y="159"/>
                    </a:cubicBezTo>
                    <a:cubicBezTo>
                      <a:pt x="47" y="156"/>
                      <a:pt x="47" y="156"/>
                      <a:pt x="47" y="156"/>
                    </a:cubicBezTo>
                    <a:cubicBezTo>
                      <a:pt x="48" y="155"/>
                      <a:pt x="48" y="155"/>
                      <a:pt x="48" y="154"/>
                    </a:cubicBezTo>
                    <a:cubicBezTo>
                      <a:pt x="48" y="154"/>
                      <a:pt x="47" y="154"/>
                      <a:pt x="47" y="153"/>
                    </a:cubicBezTo>
                    <a:cubicBezTo>
                      <a:pt x="45" y="152"/>
                      <a:pt x="45" y="152"/>
                      <a:pt x="45" y="152"/>
                    </a:cubicBezTo>
                    <a:cubicBezTo>
                      <a:pt x="48" y="150"/>
                      <a:pt x="48" y="150"/>
                      <a:pt x="48" y="150"/>
                    </a:cubicBezTo>
                    <a:cubicBezTo>
                      <a:pt x="48" y="149"/>
                      <a:pt x="48" y="149"/>
                      <a:pt x="48" y="149"/>
                    </a:cubicBezTo>
                    <a:cubicBezTo>
                      <a:pt x="48" y="148"/>
                      <a:pt x="48" y="148"/>
                      <a:pt x="47" y="148"/>
                    </a:cubicBezTo>
                    <a:cubicBezTo>
                      <a:pt x="46" y="147"/>
                      <a:pt x="46" y="147"/>
                      <a:pt x="46" y="147"/>
                    </a:cubicBezTo>
                    <a:cubicBezTo>
                      <a:pt x="48" y="144"/>
                      <a:pt x="48" y="144"/>
                      <a:pt x="48" y="144"/>
                    </a:cubicBezTo>
                    <a:cubicBezTo>
                      <a:pt x="49" y="143"/>
                      <a:pt x="49" y="143"/>
                      <a:pt x="49" y="143"/>
                    </a:cubicBezTo>
                    <a:cubicBezTo>
                      <a:pt x="49" y="142"/>
                      <a:pt x="48" y="142"/>
                      <a:pt x="48" y="142"/>
                    </a:cubicBezTo>
                    <a:cubicBezTo>
                      <a:pt x="45" y="140"/>
                      <a:pt x="45" y="140"/>
                      <a:pt x="45" y="140"/>
                    </a:cubicBezTo>
                    <a:cubicBezTo>
                      <a:pt x="48" y="138"/>
                      <a:pt x="48" y="138"/>
                      <a:pt x="48" y="138"/>
                    </a:cubicBezTo>
                    <a:cubicBezTo>
                      <a:pt x="49" y="137"/>
                      <a:pt x="49" y="137"/>
                      <a:pt x="49" y="136"/>
                    </a:cubicBezTo>
                    <a:cubicBezTo>
                      <a:pt x="49" y="136"/>
                      <a:pt x="49" y="135"/>
                      <a:pt x="48" y="135"/>
                    </a:cubicBezTo>
                    <a:cubicBezTo>
                      <a:pt x="45" y="133"/>
                      <a:pt x="45" y="133"/>
                      <a:pt x="45" y="133"/>
                    </a:cubicBezTo>
                    <a:cubicBezTo>
                      <a:pt x="49" y="130"/>
                      <a:pt x="49" y="130"/>
                      <a:pt x="49" y="130"/>
                    </a:cubicBezTo>
                    <a:cubicBezTo>
                      <a:pt x="49" y="130"/>
                      <a:pt x="49" y="130"/>
                      <a:pt x="49" y="129"/>
                    </a:cubicBezTo>
                    <a:cubicBezTo>
                      <a:pt x="49" y="129"/>
                      <a:pt x="49" y="128"/>
                      <a:pt x="49" y="128"/>
                    </a:cubicBezTo>
                    <a:cubicBezTo>
                      <a:pt x="44" y="125"/>
                      <a:pt x="44" y="125"/>
                      <a:pt x="44" y="125"/>
                    </a:cubicBezTo>
                    <a:cubicBezTo>
                      <a:pt x="47" y="124"/>
                      <a:pt x="47" y="124"/>
                      <a:pt x="47" y="124"/>
                    </a:cubicBezTo>
                    <a:cubicBezTo>
                      <a:pt x="47" y="124"/>
                      <a:pt x="47" y="123"/>
                      <a:pt x="47" y="123"/>
                    </a:cubicBezTo>
                    <a:cubicBezTo>
                      <a:pt x="47" y="122"/>
                      <a:pt x="47" y="122"/>
                      <a:pt x="47" y="122"/>
                    </a:cubicBezTo>
                    <a:cubicBezTo>
                      <a:pt x="45" y="120"/>
                      <a:pt x="45" y="120"/>
                      <a:pt x="45" y="120"/>
                    </a:cubicBezTo>
                    <a:cubicBezTo>
                      <a:pt x="48" y="118"/>
                      <a:pt x="48" y="118"/>
                      <a:pt x="48" y="118"/>
                    </a:cubicBezTo>
                    <a:cubicBezTo>
                      <a:pt x="48" y="118"/>
                      <a:pt x="48" y="117"/>
                      <a:pt x="48" y="117"/>
                    </a:cubicBezTo>
                    <a:cubicBezTo>
                      <a:pt x="48" y="116"/>
                      <a:pt x="48" y="116"/>
                      <a:pt x="48" y="116"/>
                    </a:cubicBezTo>
                    <a:cubicBezTo>
                      <a:pt x="44" y="114"/>
                      <a:pt x="44" y="114"/>
                      <a:pt x="44" y="114"/>
                    </a:cubicBezTo>
                    <a:cubicBezTo>
                      <a:pt x="47" y="112"/>
                      <a:pt x="47" y="112"/>
                      <a:pt x="47" y="112"/>
                    </a:cubicBezTo>
                    <a:cubicBezTo>
                      <a:pt x="47" y="112"/>
                      <a:pt x="48" y="112"/>
                      <a:pt x="48" y="111"/>
                    </a:cubicBezTo>
                    <a:cubicBezTo>
                      <a:pt x="48" y="111"/>
                      <a:pt x="47" y="110"/>
                      <a:pt x="47" y="110"/>
                    </a:cubicBezTo>
                    <a:cubicBezTo>
                      <a:pt x="45" y="109"/>
                      <a:pt x="45" y="109"/>
                      <a:pt x="45" y="109"/>
                    </a:cubicBezTo>
                    <a:cubicBezTo>
                      <a:pt x="48" y="107"/>
                      <a:pt x="48" y="107"/>
                      <a:pt x="48" y="107"/>
                    </a:cubicBezTo>
                    <a:cubicBezTo>
                      <a:pt x="48" y="107"/>
                      <a:pt x="49" y="106"/>
                      <a:pt x="49" y="106"/>
                    </a:cubicBezTo>
                    <a:cubicBezTo>
                      <a:pt x="49" y="105"/>
                      <a:pt x="49" y="105"/>
                      <a:pt x="48" y="104"/>
                    </a:cubicBezTo>
                    <a:cubicBezTo>
                      <a:pt x="46" y="103"/>
                      <a:pt x="46" y="103"/>
                      <a:pt x="46" y="103"/>
                    </a:cubicBezTo>
                    <a:cubicBezTo>
                      <a:pt x="48" y="102"/>
                      <a:pt x="48" y="102"/>
                      <a:pt x="48" y="102"/>
                    </a:cubicBezTo>
                    <a:cubicBezTo>
                      <a:pt x="48" y="101"/>
                      <a:pt x="49" y="101"/>
                      <a:pt x="49" y="100"/>
                    </a:cubicBezTo>
                    <a:cubicBezTo>
                      <a:pt x="49" y="100"/>
                      <a:pt x="48" y="99"/>
                      <a:pt x="48" y="99"/>
                    </a:cubicBezTo>
                    <a:cubicBezTo>
                      <a:pt x="46" y="98"/>
                      <a:pt x="46" y="98"/>
                      <a:pt x="46" y="98"/>
                    </a:cubicBezTo>
                    <a:cubicBezTo>
                      <a:pt x="49" y="95"/>
                      <a:pt x="49" y="95"/>
                      <a:pt x="49" y="95"/>
                    </a:cubicBezTo>
                    <a:cubicBezTo>
                      <a:pt x="49" y="94"/>
                      <a:pt x="49" y="94"/>
                      <a:pt x="49" y="93"/>
                    </a:cubicBezTo>
                    <a:cubicBezTo>
                      <a:pt x="49" y="93"/>
                      <a:pt x="49" y="93"/>
                      <a:pt x="48" y="92"/>
                    </a:cubicBezTo>
                    <a:cubicBezTo>
                      <a:pt x="44" y="90"/>
                      <a:pt x="44" y="90"/>
                      <a:pt x="44" y="90"/>
                    </a:cubicBezTo>
                    <a:cubicBezTo>
                      <a:pt x="47" y="88"/>
                      <a:pt x="47" y="88"/>
                      <a:pt x="47" y="88"/>
                    </a:cubicBezTo>
                    <a:cubicBezTo>
                      <a:pt x="47" y="88"/>
                      <a:pt x="47" y="88"/>
                      <a:pt x="47" y="87"/>
                    </a:cubicBezTo>
                    <a:cubicBezTo>
                      <a:pt x="47" y="87"/>
                      <a:pt x="47" y="86"/>
                      <a:pt x="47" y="86"/>
                    </a:cubicBezTo>
                    <a:cubicBezTo>
                      <a:pt x="46" y="85"/>
                      <a:pt x="46" y="85"/>
                      <a:pt x="46" y="85"/>
                    </a:cubicBezTo>
                    <a:cubicBezTo>
                      <a:pt x="49" y="83"/>
                      <a:pt x="49" y="83"/>
                      <a:pt x="49" y="83"/>
                    </a:cubicBezTo>
                    <a:cubicBezTo>
                      <a:pt x="49" y="83"/>
                      <a:pt x="49" y="82"/>
                      <a:pt x="49" y="82"/>
                    </a:cubicBezTo>
                    <a:cubicBezTo>
                      <a:pt x="49" y="81"/>
                      <a:pt x="49" y="81"/>
                      <a:pt x="49" y="81"/>
                    </a:cubicBezTo>
                    <a:cubicBezTo>
                      <a:pt x="45" y="78"/>
                      <a:pt x="45" y="78"/>
                      <a:pt x="45" y="78"/>
                    </a:cubicBezTo>
                    <a:cubicBezTo>
                      <a:pt x="47" y="78"/>
                      <a:pt x="47" y="78"/>
                      <a:pt x="47" y="78"/>
                    </a:cubicBezTo>
                    <a:cubicBezTo>
                      <a:pt x="48" y="77"/>
                      <a:pt x="48" y="77"/>
                      <a:pt x="48" y="76"/>
                    </a:cubicBezTo>
                    <a:cubicBezTo>
                      <a:pt x="48" y="76"/>
                      <a:pt x="48" y="75"/>
                      <a:pt x="48" y="75"/>
                    </a:cubicBezTo>
                    <a:cubicBezTo>
                      <a:pt x="45" y="73"/>
                      <a:pt x="45" y="73"/>
                      <a:pt x="45" y="73"/>
                    </a:cubicBezTo>
                    <a:cubicBezTo>
                      <a:pt x="47" y="72"/>
                      <a:pt x="47" y="72"/>
                      <a:pt x="47" y="72"/>
                    </a:cubicBezTo>
                    <a:cubicBezTo>
                      <a:pt x="48" y="72"/>
                      <a:pt x="48" y="72"/>
                      <a:pt x="48" y="71"/>
                    </a:cubicBezTo>
                    <a:cubicBezTo>
                      <a:pt x="48" y="70"/>
                      <a:pt x="48" y="70"/>
                      <a:pt x="48" y="70"/>
                    </a:cubicBezTo>
                    <a:cubicBezTo>
                      <a:pt x="46" y="68"/>
                      <a:pt x="46" y="68"/>
                      <a:pt x="46" y="68"/>
                    </a:cubicBezTo>
                    <a:cubicBezTo>
                      <a:pt x="48" y="67"/>
                      <a:pt x="48" y="67"/>
                      <a:pt x="48" y="67"/>
                    </a:cubicBezTo>
                    <a:cubicBezTo>
                      <a:pt x="48" y="66"/>
                      <a:pt x="48" y="66"/>
                      <a:pt x="48" y="66"/>
                    </a:cubicBezTo>
                    <a:cubicBezTo>
                      <a:pt x="48" y="65"/>
                      <a:pt x="48" y="65"/>
                      <a:pt x="47" y="64"/>
                    </a:cubicBezTo>
                    <a:cubicBezTo>
                      <a:pt x="46" y="63"/>
                      <a:pt x="46" y="63"/>
                      <a:pt x="46" y="63"/>
                    </a:cubicBezTo>
                    <a:cubicBezTo>
                      <a:pt x="48" y="61"/>
                      <a:pt x="48" y="61"/>
                      <a:pt x="48" y="61"/>
                    </a:cubicBezTo>
                    <a:cubicBezTo>
                      <a:pt x="48" y="60"/>
                      <a:pt x="49" y="60"/>
                      <a:pt x="49" y="60"/>
                    </a:cubicBezTo>
                    <a:cubicBezTo>
                      <a:pt x="48" y="59"/>
                      <a:pt x="48" y="59"/>
                      <a:pt x="48" y="58"/>
                    </a:cubicBezTo>
                    <a:cubicBezTo>
                      <a:pt x="45" y="57"/>
                      <a:pt x="45" y="57"/>
                      <a:pt x="45" y="57"/>
                    </a:cubicBezTo>
                    <a:cubicBezTo>
                      <a:pt x="49" y="56"/>
                      <a:pt x="49" y="56"/>
                      <a:pt x="49" y="56"/>
                    </a:cubicBezTo>
                    <a:cubicBezTo>
                      <a:pt x="49" y="56"/>
                      <a:pt x="50" y="56"/>
                      <a:pt x="50" y="55"/>
                    </a:cubicBezTo>
                    <a:cubicBezTo>
                      <a:pt x="50" y="55"/>
                      <a:pt x="50" y="54"/>
                      <a:pt x="49" y="54"/>
                    </a:cubicBezTo>
                    <a:cubicBezTo>
                      <a:pt x="44" y="51"/>
                      <a:pt x="44" y="51"/>
                      <a:pt x="44" y="51"/>
                    </a:cubicBezTo>
                    <a:cubicBezTo>
                      <a:pt x="47" y="48"/>
                      <a:pt x="47" y="48"/>
                      <a:pt x="47" y="48"/>
                    </a:cubicBezTo>
                    <a:cubicBezTo>
                      <a:pt x="47" y="47"/>
                      <a:pt x="48" y="47"/>
                      <a:pt x="48" y="46"/>
                    </a:cubicBezTo>
                    <a:cubicBezTo>
                      <a:pt x="48" y="46"/>
                      <a:pt x="47" y="46"/>
                      <a:pt x="47" y="45"/>
                    </a:cubicBezTo>
                    <a:cubicBezTo>
                      <a:pt x="45" y="44"/>
                      <a:pt x="45" y="44"/>
                      <a:pt x="45" y="44"/>
                    </a:cubicBezTo>
                    <a:cubicBezTo>
                      <a:pt x="47" y="41"/>
                      <a:pt x="47" y="41"/>
                      <a:pt x="47" y="41"/>
                    </a:cubicBezTo>
                    <a:cubicBezTo>
                      <a:pt x="48" y="41"/>
                      <a:pt x="48" y="40"/>
                      <a:pt x="48" y="40"/>
                    </a:cubicBezTo>
                    <a:cubicBezTo>
                      <a:pt x="48" y="39"/>
                      <a:pt x="47" y="39"/>
                      <a:pt x="47" y="39"/>
                    </a:cubicBezTo>
                    <a:cubicBezTo>
                      <a:pt x="46" y="38"/>
                      <a:pt x="46" y="38"/>
                      <a:pt x="46" y="38"/>
                    </a:cubicBezTo>
                    <a:cubicBezTo>
                      <a:pt x="48" y="37"/>
                      <a:pt x="48" y="37"/>
                      <a:pt x="48" y="37"/>
                    </a:cubicBezTo>
                    <a:cubicBezTo>
                      <a:pt x="49" y="36"/>
                      <a:pt x="49" y="36"/>
                      <a:pt x="49" y="35"/>
                    </a:cubicBezTo>
                    <a:cubicBezTo>
                      <a:pt x="49" y="35"/>
                      <a:pt x="49" y="34"/>
                      <a:pt x="48" y="34"/>
                    </a:cubicBezTo>
                    <a:cubicBezTo>
                      <a:pt x="44" y="32"/>
                      <a:pt x="44" y="32"/>
                      <a:pt x="44" y="32"/>
                    </a:cubicBezTo>
                    <a:cubicBezTo>
                      <a:pt x="49" y="30"/>
                      <a:pt x="49" y="30"/>
                      <a:pt x="49" y="30"/>
                    </a:cubicBezTo>
                    <a:cubicBezTo>
                      <a:pt x="49" y="30"/>
                      <a:pt x="49" y="29"/>
                      <a:pt x="49" y="29"/>
                    </a:cubicBezTo>
                    <a:cubicBezTo>
                      <a:pt x="49" y="28"/>
                      <a:pt x="49" y="28"/>
                      <a:pt x="49" y="27"/>
                    </a:cubicBezTo>
                    <a:cubicBezTo>
                      <a:pt x="45" y="25"/>
                      <a:pt x="45" y="25"/>
                      <a:pt x="45" y="25"/>
                    </a:cubicBezTo>
                    <a:cubicBezTo>
                      <a:pt x="48" y="24"/>
                      <a:pt x="48" y="24"/>
                      <a:pt x="48" y="24"/>
                    </a:cubicBezTo>
                    <a:cubicBezTo>
                      <a:pt x="48" y="24"/>
                      <a:pt x="49" y="23"/>
                      <a:pt x="49" y="23"/>
                    </a:cubicBezTo>
                    <a:cubicBezTo>
                      <a:pt x="49" y="22"/>
                      <a:pt x="49" y="22"/>
                      <a:pt x="48" y="21"/>
                    </a:cubicBezTo>
                    <a:cubicBezTo>
                      <a:pt x="43" y="18"/>
                      <a:pt x="43" y="18"/>
                      <a:pt x="43" y="18"/>
                    </a:cubicBezTo>
                    <a:cubicBezTo>
                      <a:pt x="45" y="14"/>
                      <a:pt x="45" y="14"/>
                      <a:pt x="45" y="14"/>
                    </a:cubicBezTo>
                    <a:cubicBezTo>
                      <a:pt x="45" y="14"/>
                      <a:pt x="45" y="14"/>
                      <a:pt x="45" y="14"/>
                    </a:cubicBezTo>
                    <a:cubicBezTo>
                      <a:pt x="46" y="13"/>
                      <a:pt x="46" y="13"/>
                      <a:pt x="46" y="13"/>
                    </a:cubicBezTo>
                    <a:cubicBezTo>
                      <a:pt x="46" y="13"/>
                      <a:pt x="45" y="13"/>
                      <a:pt x="45" y="12"/>
                    </a:cubicBezTo>
                    <a:cubicBezTo>
                      <a:pt x="45" y="12"/>
                      <a:pt x="45" y="12"/>
                      <a:pt x="45" y="12"/>
                    </a:cubicBezTo>
                    <a:cubicBezTo>
                      <a:pt x="44" y="11"/>
                      <a:pt x="42" y="10"/>
                      <a:pt x="40" y="9"/>
                    </a:cubicBezTo>
                    <a:cubicBezTo>
                      <a:pt x="37" y="7"/>
                      <a:pt x="34" y="5"/>
                      <a:pt x="31" y="3"/>
                    </a:cubicBezTo>
                    <a:cubicBezTo>
                      <a:pt x="29" y="3"/>
                      <a:pt x="28" y="2"/>
                      <a:pt x="27" y="1"/>
                    </a:cubicBezTo>
                    <a:cubicBezTo>
                      <a:pt x="27" y="1"/>
                      <a:pt x="26" y="1"/>
                      <a:pt x="26" y="1"/>
                    </a:cubicBezTo>
                    <a:cubicBezTo>
                      <a:pt x="26" y="0"/>
                      <a:pt x="26" y="0"/>
                      <a:pt x="26" y="0"/>
                    </a:cubicBezTo>
                    <a:cubicBezTo>
                      <a:pt x="26" y="1"/>
                      <a:pt x="26" y="1"/>
                      <a:pt x="26" y="1"/>
                    </a:cubicBezTo>
                    <a:cubicBezTo>
                      <a:pt x="26" y="1"/>
                      <a:pt x="26" y="1"/>
                      <a:pt x="26" y="1"/>
                    </a:cubicBezTo>
                    <a:cubicBezTo>
                      <a:pt x="26" y="0"/>
                      <a:pt x="26" y="0"/>
                      <a:pt x="26" y="0"/>
                    </a:cubicBezTo>
                    <a:cubicBezTo>
                      <a:pt x="26" y="1"/>
                      <a:pt x="26" y="1"/>
                      <a:pt x="26" y="1"/>
                    </a:cubicBezTo>
                    <a:cubicBezTo>
                      <a:pt x="26" y="1"/>
                      <a:pt x="26" y="1"/>
                      <a:pt x="26" y="1"/>
                    </a:cubicBezTo>
                    <a:cubicBezTo>
                      <a:pt x="25" y="1"/>
                      <a:pt x="25" y="1"/>
                      <a:pt x="25" y="1"/>
                    </a:cubicBezTo>
                    <a:cubicBezTo>
                      <a:pt x="26" y="1"/>
                      <a:pt x="26" y="1"/>
                      <a:pt x="26" y="1"/>
                    </a:cubicBezTo>
                    <a:cubicBezTo>
                      <a:pt x="26" y="1"/>
                      <a:pt x="26" y="1"/>
                      <a:pt x="26" y="1"/>
                    </a:cubicBezTo>
                    <a:cubicBezTo>
                      <a:pt x="25" y="1"/>
                      <a:pt x="25" y="1"/>
                      <a:pt x="25" y="1"/>
                    </a:cubicBezTo>
                    <a:cubicBezTo>
                      <a:pt x="26" y="1"/>
                      <a:pt x="26" y="1"/>
                      <a:pt x="26" y="1"/>
                    </a:cubicBezTo>
                    <a:cubicBezTo>
                      <a:pt x="25" y="2"/>
                      <a:pt x="25" y="2"/>
                      <a:pt x="25" y="2"/>
                    </a:cubicBezTo>
                    <a:cubicBezTo>
                      <a:pt x="26" y="2"/>
                      <a:pt x="26" y="2"/>
                      <a:pt x="26" y="2"/>
                    </a:cubicBezTo>
                    <a:cubicBezTo>
                      <a:pt x="26" y="1"/>
                      <a:pt x="26" y="1"/>
                      <a:pt x="26" y="1"/>
                    </a:cubicBezTo>
                    <a:cubicBezTo>
                      <a:pt x="25" y="2"/>
                      <a:pt x="25" y="2"/>
                      <a:pt x="25" y="2"/>
                    </a:cubicBezTo>
                    <a:cubicBezTo>
                      <a:pt x="26" y="2"/>
                      <a:pt x="26" y="2"/>
                      <a:pt x="26" y="2"/>
                    </a:cubicBezTo>
                    <a:cubicBezTo>
                      <a:pt x="26" y="1"/>
                      <a:pt x="26" y="0"/>
                      <a:pt x="25" y="0"/>
                    </a:cubicBezTo>
                    <a:cubicBezTo>
                      <a:pt x="24" y="0"/>
                      <a:pt x="24" y="1"/>
                      <a:pt x="24" y="2"/>
                    </a:cubicBezTo>
                    <a:cubicBezTo>
                      <a:pt x="24" y="2"/>
                      <a:pt x="24" y="2"/>
                      <a:pt x="24" y="2"/>
                    </a:cubicBezTo>
                    <a:cubicBezTo>
                      <a:pt x="24" y="3"/>
                      <a:pt x="24" y="3"/>
                      <a:pt x="24" y="3"/>
                    </a:cubicBezTo>
                    <a:cubicBezTo>
                      <a:pt x="24" y="3"/>
                      <a:pt x="25" y="3"/>
                      <a:pt x="26" y="4"/>
                    </a:cubicBezTo>
                    <a:cubicBezTo>
                      <a:pt x="28" y="5"/>
                      <a:pt x="32" y="8"/>
                      <a:pt x="36" y="10"/>
                    </a:cubicBezTo>
                    <a:cubicBezTo>
                      <a:pt x="38" y="11"/>
                      <a:pt x="40" y="12"/>
                      <a:pt x="41" y="13"/>
                    </a:cubicBezTo>
                    <a:cubicBezTo>
                      <a:pt x="42" y="14"/>
                      <a:pt x="42"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4" y="13"/>
                      <a:pt x="44" y="13"/>
                      <a:pt x="44" y="13"/>
                    </a:cubicBezTo>
                    <a:cubicBezTo>
                      <a:pt x="43" y="13"/>
                      <a:pt x="43" y="13"/>
                      <a:pt x="43" y="13"/>
                    </a:cubicBezTo>
                    <a:cubicBezTo>
                      <a:pt x="43" y="14"/>
                      <a:pt x="43" y="14"/>
                      <a:pt x="43" y="14"/>
                    </a:cubicBezTo>
                    <a:cubicBezTo>
                      <a:pt x="44" y="13"/>
                      <a:pt x="44" y="13"/>
                      <a:pt x="44" y="13"/>
                    </a:cubicBezTo>
                    <a:cubicBezTo>
                      <a:pt x="43" y="13"/>
                      <a:pt x="43" y="13"/>
                      <a:pt x="43" y="13"/>
                    </a:cubicBezTo>
                    <a:cubicBezTo>
                      <a:pt x="44" y="13"/>
                      <a:pt x="44" y="13"/>
                      <a:pt x="44" y="13"/>
                    </a:cubicBezTo>
                    <a:cubicBezTo>
                      <a:pt x="43" y="13"/>
                      <a:pt x="43" y="13"/>
                      <a:pt x="43" y="13"/>
                    </a:cubicBezTo>
                    <a:cubicBezTo>
                      <a:pt x="43" y="13"/>
                      <a:pt x="43" y="13"/>
                      <a:pt x="43" y="13"/>
                    </a:cubicBezTo>
                    <a:cubicBezTo>
                      <a:pt x="44" y="13"/>
                      <a:pt x="44" y="13"/>
                      <a:pt x="44" y="13"/>
                    </a:cubicBezTo>
                    <a:cubicBezTo>
                      <a:pt x="43" y="13"/>
                      <a:pt x="43" y="13"/>
                      <a:pt x="43" y="13"/>
                    </a:cubicBezTo>
                    <a:cubicBezTo>
                      <a:pt x="44" y="14"/>
                      <a:pt x="44" y="14"/>
                      <a:pt x="44" y="14"/>
                    </a:cubicBezTo>
                    <a:cubicBezTo>
                      <a:pt x="43" y="13"/>
                      <a:pt x="43" y="13"/>
                      <a:pt x="43" y="13"/>
                    </a:cubicBezTo>
                    <a:cubicBezTo>
                      <a:pt x="39" y="18"/>
                      <a:pt x="39" y="18"/>
                      <a:pt x="39" y="18"/>
                    </a:cubicBezTo>
                    <a:cubicBezTo>
                      <a:pt x="39" y="18"/>
                      <a:pt x="39" y="18"/>
                      <a:pt x="39" y="19"/>
                    </a:cubicBezTo>
                    <a:cubicBezTo>
                      <a:pt x="39" y="19"/>
                      <a:pt x="40" y="20"/>
                      <a:pt x="40" y="20"/>
                    </a:cubicBezTo>
                    <a:cubicBezTo>
                      <a:pt x="44" y="22"/>
                      <a:pt x="44" y="22"/>
                      <a:pt x="44" y="22"/>
                    </a:cubicBezTo>
                    <a:cubicBezTo>
                      <a:pt x="41" y="23"/>
                      <a:pt x="41" y="23"/>
                      <a:pt x="41" y="23"/>
                    </a:cubicBezTo>
                    <a:cubicBezTo>
                      <a:pt x="41" y="23"/>
                      <a:pt x="40" y="24"/>
                      <a:pt x="40" y="24"/>
                    </a:cubicBezTo>
                    <a:cubicBezTo>
                      <a:pt x="40" y="25"/>
                      <a:pt x="40" y="25"/>
                      <a:pt x="41" y="26"/>
                    </a:cubicBezTo>
                    <a:cubicBezTo>
                      <a:pt x="45" y="28"/>
                      <a:pt x="45" y="28"/>
                      <a:pt x="45" y="28"/>
                    </a:cubicBezTo>
                    <a:cubicBezTo>
                      <a:pt x="41" y="30"/>
                      <a:pt x="41" y="30"/>
                      <a:pt x="41" y="30"/>
                    </a:cubicBezTo>
                    <a:cubicBezTo>
                      <a:pt x="40" y="31"/>
                      <a:pt x="40" y="31"/>
                      <a:pt x="40" y="32"/>
                    </a:cubicBezTo>
                    <a:cubicBezTo>
                      <a:pt x="40" y="32"/>
                      <a:pt x="40" y="33"/>
                      <a:pt x="41" y="33"/>
                    </a:cubicBezTo>
                    <a:cubicBezTo>
                      <a:pt x="45" y="35"/>
                      <a:pt x="45" y="35"/>
                      <a:pt x="45" y="35"/>
                    </a:cubicBezTo>
                    <a:cubicBezTo>
                      <a:pt x="43" y="37"/>
                      <a:pt x="43" y="37"/>
                      <a:pt x="43" y="37"/>
                    </a:cubicBezTo>
                    <a:cubicBezTo>
                      <a:pt x="42" y="37"/>
                      <a:pt x="42" y="38"/>
                      <a:pt x="42" y="38"/>
                    </a:cubicBezTo>
                    <a:cubicBezTo>
                      <a:pt x="42" y="39"/>
                      <a:pt x="42" y="39"/>
                      <a:pt x="43" y="39"/>
                    </a:cubicBezTo>
                    <a:cubicBezTo>
                      <a:pt x="44" y="40"/>
                      <a:pt x="44" y="40"/>
                      <a:pt x="44" y="40"/>
                    </a:cubicBezTo>
                    <a:cubicBezTo>
                      <a:pt x="41" y="43"/>
                      <a:pt x="41" y="43"/>
                      <a:pt x="41" y="43"/>
                    </a:cubicBezTo>
                    <a:cubicBezTo>
                      <a:pt x="41" y="44"/>
                      <a:pt x="41" y="44"/>
                      <a:pt x="41" y="44"/>
                    </a:cubicBezTo>
                    <a:cubicBezTo>
                      <a:pt x="41" y="45"/>
                      <a:pt x="41" y="45"/>
                      <a:pt x="41" y="45"/>
                    </a:cubicBezTo>
                    <a:cubicBezTo>
                      <a:pt x="44" y="47"/>
                      <a:pt x="44" y="47"/>
                      <a:pt x="44" y="47"/>
                    </a:cubicBezTo>
                    <a:cubicBezTo>
                      <a:pt x="41" y="50"/>
                      <a:pt x="41" y="50"/>
                      <a:pt x="41" y="50"/>
                    </a:cubicBezTo>
                    <a:cubicBezTo>
                      <a:pt x="41" y="50"/>
                      <a:pt x="40" y="51"/>
                      <a:pt x="41" y="51"/>
                    </a:cubicBezTo>
                    <a:cubicBezTo>
                      <a:pt x="41" y="52"/>
                      <a:pt x="41" y="52"/>
                      <a:pt x="41" y="52"/>
                    </a:cubicBezTo>
                    <a:cubicBezTo>
                      <a:pt x="44" y="54"/>
                      <a:pt x="44" y="54"/>
                      <a:pt x="44" y="54"/>
                    </a:cubicBezTo>
                    <a:cubicBezTo>
                      <a:pt x="41" y="55"/>
                      <a:pt x="41" y="55"/>
                      <a:pt x="41" y="55"/>
                    </a:cubicBezTo>
                    <a:cubicBezTo>
                      <a:pt x="41" y="55"/>
                      <a:pt x="40" y="55"/>
                      <a:pt x="40" y="56"/>
                    </a:cubicBezTo>
                    <a:cubicBezTo>
                      <a:pt x="40" y="57"/>
                      <a:pt x="40" y="57"/>
                      <a:pt x="41" y="57"/>
                    </a:cubicBezTo>
                    <a:cubicBezTo>
                      <a:pt x="45" y="60"/>
                      <a:pt x="45" y="60"/>
                      <a:pt x="45" y="60"/>
                    </a:cubicBezTo>
                    <a:cubicBezTo>
                      <a:pt x="42" y="63"/>
                      <a:pt x="42" y="63"/>
                      <a:pt x="42" y="63"/>
                    </a:cubicBezTo>
                    <a:cubicBezTo>
                      <a:pt x="42" y="63"/>
                      <a:pt x="42" y="63"/>
                      <a:pt x="42" y="64"/>
                    </a:cubicBezTo>
                    <a:cubicBezTo>
                      <a:pt x="42" y="64"/>
                      <a:pt x="42" y="65"/>
                      <a:pt x="43" y="65"/>
                    </a:cubicBezTo>
                    <a:cubicBezTo>
                      <a:pt x="44" y="66"/>
                      <a:pt x="44" y="66"/>
                      <a:pt x="44" y="66"/>
                    </a:cubicBezTo>
                    <a:cubicBezTo>
                      <a:pt x="42" y="67"/>
                      <a:pt x="42" y="67"/>
                      <a:pt x="42" y="67"/>
                    </a:cubicBezTo>
                    <a:cubicBezTo>
                      <a:pt x="42" y="68"/>
                      <a:pt x="41" y="68"/>
                      <a:pt x="41" y="69"/>
                    </a:cubicBezTo>
                    <a:cubicBezTo>
                      <a:pt x="41" y="69"/>
                      <a:pt x="42" y="69"/>
                      <a:pt x="42" y="70"/>
                    </a:cubicBezTo>
                    <a:cubicBezTo>
                      <a:pt x="43" y="70"/>
                      <a:pt x="43" y="70"/>
                      <a:pt x="43" y="70"/>
                    </a:cubicBezTo>
                    <a:cubicBezTo>
                      <a:pt x="41" y="71"/>
                      <a:pt x="41" y="71"/>
                      <a:pt x="41" y="71"/>
                    </a:cubicBezTo>
                    <a:cubicBezTo>
                      <a:pt x="40" y="72"/>
                      <a:pt x="40" y="72"/>
                      <a:pt x="40" y="73"/>
                    </a:cubicBezTo>
                    <a:cubicBezTo>
                      <a:pt x="40" y="73"/>
                      <a:pt x="40" y="74"/>
                      <a:pt x="41" y="74"/>
                    </a:cubicBezTo>
                    <a:cubicBezTo>
                      <a:pt x="43" y="76"/>
                      <a:pt x="43" y="76"/>
                      <a:pt x="43" y="76"/>
                    </a:cubicBezTo>
                    <a:cubicBezTo>
                      <a:pt x="41" y="76"/>
                      <a:pt x="41" y="76"/>
                      <a:pt x="41" y="76"/>
                    </a:cubicBezTo>
                    <a:cubicBezTo>
                      <a:pt x="40" y="77"/>
                      <a:pt x="40" y="77"/>
                      <a:pt x="40" y="78"/>
                    </a:cubicBezTo>
                    <a:cubicBezTo>
                      <a:pt x="40" y="78"/>
                      <a:pt x="40" y="79"/>
                      <a:pt x="40" y="79"/>
                    </a:cubicBezTo>
                    <a:cubicBezTo>
                      <a:pt x="45" y="82"/>
                      <a:pt x="45" y="82"/>
                      <a:pt x="45" y="82"/>
                    </a:cubicBezTo>
                    <a:cubicBezTo>
                      <a:pt x="42" y="84"/>
                      <a:pt x="42" y="84"/>
                      <a:pt x="42" y="84"/>
                    </a:cubicBezTo>
                    <a:cubicBezTo>
                      <a:pt x="42" y="85"/>
                      <a:pt x="42" y="85"/>
                      <a:pt x="42" y="86"/>
                    </a:cubicBezTo>
                    <a:cubicBezTo>
                      <a:pt x="42" y="86"/>
                      <a:pt x="42" y="87"/>
                      <a:pt x="42" y="87"/>
                    </a:cubicBezTo>
                    <a:cubicBezTo>
                      <a:pt x="43" y="87"/>
                      <a:pt x="43" y="87"/>
                      <a:pt x="43" y="87"/>
                    </a:cubicBezTo>
                    <a:cubicBezTo>
                      <a:pt x="41" y="88"/>
                      <a:pt x="41" y="88"/>
                      <a:pt x="41" y="88"/>
                    </a:cubicBezTo>
                    <a:cubicBezTo>
                      <a:pt x="40" y="89"/>
                      <a:pt x="40" y="89"/>
                      <a:pt x="40" y="90"/>
                    </a:cubicBezTo>
                    <a:cubicBezTo>
                      <a:pt x="40" y="90"/>
                      <a:pt x="40" y="91"/>
                      <a:pt x="41" y="91"/>
                    </a:cubicBezTo>
                    <a:cubicBezTo>
                      <a:pt x="45" y="94"/>
                      <a:pt x="45" y="94"/>
                      <a:pt x="45" y="94"/>
                    </a:cubicBezTo>
                    <a:cubicBezTo>
                      <a:pt x="42" y="97"/>
                      <a:pt x="42" y="97"/>
                      <a:pt x="42" y="97"/>
                    </a:cubicBezTo>
                    <a:cubicBezTo>
                      <a:pt x="42" y="97"/>
                      <a:pt x="42" y="98"/>
                      <a:pt x="42" y="98"/>
                    </a:cubicBezTo>
                    <a:cubicBezTo>
                      <a:pt x="42" y="99"/>
                      <a:pt x="42" y="99"/>
                      <a:pt x="42" y="99"/>
                    </a:cubicBezTo>
                    <a:cubicBezTo>
                      <a:pt x="44" y="101"/>
                      <a:pt x="44" y="101"/>
                      <a:pt x="44" y="101"/>
                    </a:cubicBezTo>
                    <a:cubicBezTo>
                      <a:pt x="43" y="102"/>
                      <a:pt x="43" y="102"/>
                      <a:pt x="43" y="102"/>
                    </a:cubicBezTo>
                    <a:cubicBezTo>
                      <a:pt x="42" y="102"/>
                      <a:pt x="42" y="103"/>
                      <a:pt x="42" y="103"/>
                    </a:cubicBezTo>
                    <a:cubicBezTo>
                      <a:pt x="42" y="104"/>
                      <a:pt x="42" y="104"/>
                      <a:pt x="43" y="104"/>
                    </a:cubicBezTo>
                    <a:cubicBezTo>
                      <a:pt x="44" y="105"/>
                      <a:pt x="44" y="105"/>
                      <a:pt x="44" y="105"/>
                    </a:cubicBezTo>
                    <a:cubicBezTo>
                      <a:pt x="41" y="107"/>
                      <a:pt x="41" y="107"/>
                      <a:pt x="41" y="107"/>
                    </a:cubicBezTo>
                    <a:cubicBezTo>
                      <a:pt x="41" y="107"/>
                      <a:pt x="40" y="108"/>
                      <a:pt x="40" y="108"/>
                    </a:cubicBezTo>
                    <a:cubicBezTo>
                      <a:pt x="40" y="109"/>
                      <a:pt x="41" y="109"/>
                      <a:pt x="41" y="110"/>
                    </a:cubicBezTo>
                    <a:cubicBezTo>
                      <a:pt x="43" y="111"/>
                      <a:pt x="43" y="111"/>
                      <a:pt x="43" y="111"/>
                    </a:cubicBezTo>
                    <a:cubicBezTo>
                      <a:pt x="41" y="112"/>
                      <a:pt x="41" y="112"/>
                      <a:pt x="41" y="112"/>
                    </a:cubicBezTo>
                    <a:cubicBezTo>
                      <a:pt x="40" y="113"/>
                      <a:pt x="40" y="113"/>
                      <a:pt x="40" y="114"/>
                    </a:cubicBezTo>
                    <a:cubicBezTo>
                      <a:pt x="40" y="114"/>
                      <a:pt x="40" y="115"/>
                      <a:pt x="41" y="115"/>
                    </a:cubicBezTo>
                    <a:cubicBezTo>
                      <a:pt x="44" y="117"/>
                      <a:pt x="44" y="117"/>
                      <a:pt x="44" y="117"/>
                    </a:cubicBezTo>
                    <a:cubicBezTo>
                      <a:pt x="41" y="119"/>
                      <a:pt x="41" y="119"/>
                      <a:pt x="41" y="119"/>
                    </a:cubicBezTo>
                    <a:cubicBezTo>
                      <a:pt x="41" y="120"/>
                      <a:pt x="41" y="120"/>
                      <a:pt x="41" y="120"/>
                    </a:cubicBezTo>
                    <a:cubicBezTo>
                      <a:pt x="41" y="121"/>
                      <a:pt x="41" y="121"/>
                      <a:pt x="41" y="122"/>
                    </a:cubicBezTo>
                    <a:cubicBezTo>
                      <a:pt x="43" y="123"/>
                      <a:pt x="43" y="123"/>
                      <a:pt x="43" y="123"/>
                    </a:cubicBezTo>
                    <a:cubicBezTo>
                      <a:pt x="41" y="124"/>
                      <a:pt x="41" y="124"/>
                      <a:pt x="41" y="124"/>
                    </a:cubicBezTo>
                    <a:cubicBezTo>
                      <a:pt x="40" y="124"/>
                      <a:pt x="40" y="125"/>
                      <a:pt x="40" y="125"/>
                    </a:cubicBezTo>
                    <a:cubicBezTo>
                      <a:pt x="40" y="126"/>
                      <a:pt x="40" y="126"/>
                      <a:pt x="41" y="127"/>
                    </a:cubicBezTo>
                    <a:cubicBezTo>
                      <a:pt x="45" y="129"/>
                      <a:pt x="45" y="129"/>
                      <a:pt x="45" y="129"/>
                    </a:cubicBezTo>
                    <a:cubicBezTo>
                      <a:pt x="42" y="132"/>
                      <a:pt x="42" y="132"/>
                      <a:pt x="42" y="132"/>
                    </a:cubicBezTo>
                    <a:cubicBezTo>
                      <a:pt x="42" y="132"/>
                      <a:pt x="41" y="133"/>
                      <a:pt x="41" y="133"/>
                    </a:cubicBezTo>
                    <a:cubicBezTo>
                      <a:pt x="41" y="134"/>
                      <a:pt x="42" y="134"/>
                      <a:pt x="42" y="135"/>
                    </a:cubicBezTo>
                    <a:cubicBezTo>
                      <a:pt x="45" y="136"/>
                      <a:pt x="45" y="136"/>
                      <a:pt x="45" y="136"/>
                    </a:cubicBezTo>
                    <a:cubicBezTo>
                      <a:pt x="41" y="139"/>
                      <a:pt x="41" y="139"/>
                      <a:pt x="41" y="139"/>
                    </a:cubicBezTo>
                    <a:cubicBezTo>
                      <a:pt x="41" y="139"/>
                      <a:pt x="41" y="139"/>
                      <a:pt x="41" y="140"/>
                    </a:cubicBezTo>
                    <a:cubicBezTo>
                      <a:pt x="41" y="140"/>
                      <a:pt x="41" y="141"/>
                      <a:pt x="41" y="141"/>
                    </a:cubicBezTo>
                    <a:cubicBezTo>
                      <a:pt x="45" y="143"/>
                      <a:pt x="45" y="143"/>
                      <a:pt x="45" y="143"/>
                    </a:cubicBezTo>
                    <a:cubicBezTo>
                      <a:pt x="42" y="146"/>
                      <a:pt x="42" y="146"/>
                      <a:pt x="42" y="146"/>
                    </a:cubicBezTo>
                    <a:cubicBezTo>
                      <a:pt x="42" y="146"/>
                      <a:pt x="42" y="147"/>
                      <a:pt x="42" y="147"/>
                    </a:cubicBezTo>
                    <a:cubicBezTo>
                      <a:pt x="42" y="148"/>
                      <a:pt x="42" y="148"/>
                      <a:pt x="43" y="148"/>
                    </a:cubicBezTo>
                    <a:cubicBezTo>
                      <a:pt x="44" y="149"/>
                      <a:pt x="44" y="149"/>
                      <a:pt x="44" y="149"/>
                    </a:cubicBezTo>
                    <a:cubicBezTo>
                      <a:pt x="42" y="152"/>
                      <a:pt x="42" y="152"/>
                      <a:pt x="42" y="152"/>
                    </a:cubicBezTo>
                    <a:cubicBezTo>
                      <a:pt x="42" y="152"/>
                      <a:pt x="42" y="153"/>
                      <a:pt x="42" y="153"/>
                    </a:cubicBezTo>
                    <a:cubicBezTo>
                      <a:pt x="42" y="153"/>
                      <a:pt x="42" y="154"/>
                      <a:pt x="42" y="154"/>
                    </a:cubicBezTo>
                    <a:cubicBezTo>
                      <a:pt x="44" y="155"/>
                      <a:pt x="44" y="155"/>
                      <a:pt x="44" y="155"/>
                    </a:cubicBezTo>
                    <a:cubicBezTo>
                      <a:pt x="42" y="158"/>
                      <a:pt x="42" y="158"/>
                      <a:pt x="42" y="158"/>
                    </a:cubicBezTo>
                    <a:cubicBezTo>
                      <a:pt x="41" y="158"/>
                      <a:pt x="41" y="159"/>
                      <a:pt x="41" y="159"/>
                    </a:cubicBezTo>
                    <a:cubicBezTo>
                      <a:pt x="42" y="160"/>
                      <a:pt x="42" y="160"/>
                      <a:pt x="42" y="160"/>
                    </a:cubicBezTo>
                    <a:cubicBezTo>
                      <a:pt x="44" y="161"/>
                      <a:pt x="44" y="161"/>
                      <a:pt x="44" y="161"/>
                    </a:cubicBezTo>
                    <a:cubicBezTo>
                      <a:pt x="42" y="163"/>
                      <a:pt x="42" y="163"/>
                      <a:pt x="42" y="163"/>
                    </a:cubicBezTo>
                    <a:cubicBezTo>
                      <a:pt x="42" y="163"/>
                      <a:pt x="42" y="164"/>
                      <a:pt x="42" y="164"/>
                    </a:cubicBezTo>
                    <a:cubicBezTo>
                      <a:pt x="42" y="164"/>
                      <a:pt x="42" y="165"/>
                      <a:pt x="43" y="165"/>
                    </a:cubicBezTo>
                    <a:cubicBezTo>
                      <a:pt x="44" y="166"/>
                      <a:pt x="44" y="166"/>
                      <a:pt x="44" y="166"/>
                    </a:cubicBezTo>
                    <a:cubicBezTo>
                      <a:pt x="42" y="169"/>
                      <a:pt x="42" y="169"/>
                      <a:pt x="42" y="169"/>
                    </a:cubicBezTo>
                    <a:cubicBezTo>
                      <a:pt x="42" y="170"/>
                      <a:pt x="42" y="170"/>
                      <a:pt x="43" y="171"/>
                    </a:cubicBezTo>
                    <a:cubicBezTo>
                      <a:pt x="45" y="172"/>
                      <a:pt x="45" y="172"/>
                      <a:pt x="45" y="172"/>
                    </a:cubicBezTo>
                    <a:cubicBezTo>
                      <a:pt x="42" y="175"/>
                      <a:pt x="42" y="175"/>
                      <a:pt x="42" y="175"/>
                    </a:cubicBezTo>
                    <a:cubicBezTo>
                      <a:pt x="41" y="176"/>
                      <a:pt x="41" y="176"/>
                      <a:pt x="41" y="177"/>
                    </a:cubicBezTo>
                    <a:cubicBezTo>
                      <a:pt x="41" y="177"/>
                      <a:pt x="42" y="178"/>
                      <a:pt x="42" y="178"/>
                    </a:cubicBezTo>
                    <a:cubicBezTo>
                      <a:pt x="44" y="179"/>
                      <a:pt x="44" y="179"/>
                      <a:pt x="44" y="179"/>
                    </a:cubicBezTo>
                    <a:cubicBezTo>
                      <a:pt x="42" y="181"/>
                      <a:pt x="42" y="181"/>
                      <a:pt x="42" y="181"/>
                    </a:cubicBezTo>
                    <a:cubicBezTo>
                      <a:pt x="41" y="182"/>
                      <a:pt x="41" y="182"/>
                      <a:pt x="41" y="183"/>
                    </a:cubicBezTo>
                    <a:cubicBezTo>
                      <a:pt x="41" y="183"/>
                      <a:pt x="41" y="184"/>
                      <a:pt x="42" y="184"/>
                    </a:cubicBezTo>
                    <a:cubicBezTo>
                      <a:pt x="44" y="185"/>
                      <a:pt x="44" y="185"/>
                      <a:pt x="44" y="185"/>
                    </a:cubicBezTo>
                    <a:cubicBezTo>
                      <a:pt x="42" y="187"/>
                      <a:pt x="42" y="187"/>
                      <a:pt x="42" y="187"/>
                    </a:cubicBezTo>
                    <a:cubicBezTo>
                      <a:pt x="41" y="188"/>
                      <a:pt x="41" y="188"/>
                      <a:pt x="41" y="188"/>
                    </a:cubicBezTo>
                    <a:cubicBezTo>
                      <a:pt x="41" y="189"/>
                      <a:pt x="42" y="189"/>
                      <a:pt x="42" y="190"/>
                    </a:cubicBezTo>
                    <a:cubicBezTo>
                      <a:pt x="44" y="191"/>
                      <a:pt x="44" y="191"/>
                      <a:pt x="44" y="191"/>
                    </a:cubicBezTo>
                    <a:cubicBezTo>
                      <a:pt x="41" y="193"/>
                      <a:pt x="41" y="193"/>
                      <a:pt x="41" y="193"/>
                    </a:cubicBezTo>
                    <a:cubicBezTo>
                      <a:pt x="41" y="193"/>
                      <a:pt x="41" y="194"/>
                      <a:pt x="41" y="194"/>
                    </a:cubicBezTo>
                    <a:cubicBezTo>
                      <a:pt x="41" y="194"/>
                      <a:pt x="41" y="195"/>
                      <a:pt x="41" y="195"/>
                    </a:cubicBezTo>
                    <a:cubicBezTo>
                      <a:pt x="45" y="198"/>
                      <a:pt x="45" y="198"/>
                      <a:pt x="45" y="198"/>
                    </a:cubicBezTo>
                    <a:cubicBezTo>
                      <a:pt x="41" y="200"/>
                      <a:pt x="41" y="200"/>
                      <a:pt x="41" y="200"/>
                    </a:cubicBezTo>
                    <a:cubicBezTo>
                      <a:pt x="41" y="200"/>
                      <a:pt x="40" y="201"/>
                      <a:pt x="40" y="201"/>
                    </a:cubicBezTo>
                    <a:cubicBezTo>
                      <a:pt x="40" y="202"/>
                      <a:pt x="41" y="202"/>
                      <a:pt x="41" y="203"/>
                    </a:cubicBezTo>
                    <a:cubicBezTo>
                      <a:pt x="43" y="204"/>
                      <a:pt x="43" y="204"/>
                      <a:pt x="43" y="204"/>
                    </a:cubicBezTo>
                    <a:cubicBezTo>
                      <a:pt x="41" y="204"/>
                      <a:pt x="41" y="204"/>
                      <a:pt x="41" y="204"/>
                    </a:cubicBezTo>
                    <a:cubicBezTo>
                      <a:pt x="41" y="204"/>
                      <a:pt x="40" y="205"/>
                      <a:pt x="40" y="205"/>
                    </a:cubicBezTo>
                    <a:cubicBezTo>
                      <a:pt x="40" y="206"/>
                      <a:pt x="40" y="207"/>
                      <a:pt x="40" y="207"/>
                    </a:cubicBezTo>
                    <a:cubicBezTo>
                      <a:pt x="44" y="209"/>
                      <a:pt x="44" y="209"/>
                      <a:pt x="44" y="209"/>
                    </a:cubicBezTo>
                    <a:cubicBezTo>
                      <a:pt x="41" y="210"/>
                      <a:pt x="41" y="210"/>
                      <a:pt x="41" y="210"/>
                    </a:cubicBezTo>
                    <a:cubicBezTo>
                      <a:pt x="41" y="211"/>
                      <a:pt x="40" y="211"/>
                      <a:pt x="40" y="212"/>
                    </a:cubicBezTo>
                    <a:cubicBezTo>
                      <a:pt x="40" y="212"/>
                      <a:pt x="40" y="213"/>
                      <a:pt x="41" y="213"/>
                    </a:cubicBezTo>
                    <a:cubicBezTo>
                      <a:pt x="45" y="216"/>
                      <a:pt x="45" y="216"/>
                      <a:pt x="45" y="216"/>
                    </a:cubicBezTo>
                    <a:cubicBezTo>
                      <a:pt x="42" y="219"/>
                      <a:pt x="42" y="219"/>
                      <a:pt x="42" y="219"/>
                    </a:cubicBezTo>
                    <a:cubicBezTo>
                      <a:pt x="41" y="219"/>
                      <a:pt x="41" y="219"/>
                      <a:pt x="41" y="220"/>
                    </a:cubicBezTo>
                    <a:cubicBezTo>
                      <a:pt x="41" y="220"/>
                      <a:pt x="42" y="221"/>
                      <a:pt x="42" y="221"/>
                    </a:cubicBezTo>
                    <a:cubicBezTo>
                      <a:pt x="44" y="222"/>
                      <a:pt x="44" y="222"/>
                      <a:pt x="44" y="222"/>
                    </a:cubicBezTo>
                    <a:cubicBezTo>
                      <a:pt x="41" y="224"/>
                      <a:pt x="41" y="224"/>
                      <a:pt x="41" y="224"/>
                    </a:cubicBezTo>
                    <a:cubicBezTo>
                      <a:pt x="40" y="224"/>
                      <a:pt x="40" y="225"/>
                      <a:pt x="40" y="225"/>
                    </a:cubicBezTo>
                    <a:cubicBezTo>
                      <a:pt x="40" y="226"/>
                      <a:pt x="40" y="226"/>
                      <a:pt x="41" y="226"/>
                    </a:cubicBezTo>
                    <a:cubicBezTo>
                      <a:pt x="45" y="229"/>
                      <a:pt x="45" y="229"/>
                      <a:pt x="45" y="229"/>
                    </a:cubicBezTo>
                    <a:cubicBezTo>
                      <a:pt x="43" y="229"/>
                      <a:pt x="43" y="229"/>
                      <a:pt x="43" y="229"/>
                    </a:cubicBezTo>
                    <a:cubicBezTo>
                      <a:pt x="42" y="230"/>
                      <a:pt x="42" y="230"/>
                      <a:pt x="42" y="231"/>
                    </a:cubicBezTo>
                    <a:cubicBezTo>
                      <a:pt x="42" y="231"/>
                      <a:pt x="42" y="232"/>
                      <a:pt x="42" y="232"/>
                    </a:cubicBezTo>
                    <a:cubicBezTo>
                      <a:pt x="44" y="233"/>
                      <a:pt x="44" y="233"/>
                      <a:pt x="44" y="233"/>
                    </a:cubicBezTo>
                    <a:cubicBezTo>
                      <a:pt x="41" y="234"/>
                      <a:pt x="41" y="234"/>
                      <a:pt x="41" y="234"/>
                    </a:cubicBezTo>
                    <a:cubicBezTo>
                      <a:pt x="40" y="235"/>
                      <a:pt x="40" y="235"/>
                      <a:pt x="40" y="236"/>
                    </a:cubicBezTo>
                    <a:cubicBezTo>
                      <a:pt x="40" y="236"/>
                      <a:pt x="40" y="237"/>
                      <a:pt x="40" y="237"/>
                    </a:cubicBezTo>
                    <a:cubicBezTo>
                      <a:pt x="44" y="239"/>
                      <a:pt x="44" y="239"/>
                      <a:pt x="44" y="239"/>
                    </a:cubicBezTo>
                    <a:cubicBezTo>
                      <a:pt x="41" y="243"/>
                      <a:pt x="41" y="243"/>
                      <a:pt x="41" y="243"/>
                    </a:cubicBezTo>
                    <a:cubicBezTo>
                      <a:pt x="41" y="243"/>
                      <a:pt x="40" y="244"/>
                      <a:pt x="41" y="244"/>
                    </a:cubicBezTo>
                    <a:cubicBezTo>
                      <a:pt x="41" y="244"/>
                      <a:pt x="41" y="245"/>
                      <a:pt x="41" y="245"/>
                    </a:cubicBezTo>
                    <a:cubicBezTo>
                      <a:pt x="44" y="247"/>
                      <a:pt x="44" y="247"/>
                      <a:pt x="44" y="247"/>
                    </a:cubicBezTo>
                    <a:cubicBezTo>
                      <a:pt x="42" y="249"/>
                      <a:pt x="42" y="249"/>
                      <a:pt x="42" y="249"/>
                    </a:cubicBezTo>
                    <a:cubicBezTo>
                      <a:pt x="42" y="249"/>
                      <a:pt x="42" y="250"/>
                      <a:pt x="42" y="250"/>
                    </a:cubicBezTo>
                    <a:cubicBezTo>
                      <a:pt x="42" y="251"/>
                      <a:pt x="42" y="251"/>
                      <a:pt x="43" y="251"/>
                    </a:cubicBezTo>
                    <a:cubicBezTo>
                      <a:pt x="44" y="252"/>
                      <a:pt x="44" y="252"/>
                      <a:pt x="44" y="252"/>
                    </a:cubicBezTo>
                    <a:cubicBezTo>
                      <a:pt x="41" y="253"/>
                      <a:pt x="41" y="253"/>
                      <a:pt x="41" y="253"/>
                    </a:cubicBezTo>
                    <a:cubicBezTo>
                      <a:pt x="40" y="253"/>
                      <a:pt x="40" y="253"/>
                      <a:pt x="40" y="254"/>
                    </a:cubicBezTo>
                    <a:cubicBezTo>
                      <a:pt x="40" y="254"/>
                      <a:pt x="40" y="255"/>
                      <a:pt x="41" y="255"/>
                    </a:cubicBezTo>
                    <a:cubicBezTo>
                      <a:pt x="44" y="258"/>
                      <a:pt x="44" y="258"/>
                      <a:pt x="44" y="258"/>
                    </a:cubicBezTo>
                    <a:cubicBezTo>
                      <a:pt x="42" y="260"/>
                      <a:pt x="42" y="260"/>
                      <a:pt x="42" y="260"/>
                    </a:cubicBezTo>
                    <a:cubicBezTo>
                      <a:pt x="41" y="261"/>
                      <a:pt x="41" y="261"/>
                      <a:pt x="41" y="262"/>
                    </a:cubicBezTo>
                    <a:cubicBezTo>
                      <a:pt x="41" y="262"/>
                      <a:pt x="42" y="262"/>
                      <a:pt x="42" y="263"/>
                    </a:cubicBezTo>
                    <a:cubicBezTo>
                      <a:pt x="45" y="264"/>
                      <a:pt x="45" y="264"/>
                      <a:pt x="45" y="264"/>
                    </a:cubicBezTo>
                    <a:cubicBezTo>
                      <a:pt x="41" y="266"/>
                      <a:pt x="41" y="266"/>
                      <a:pt x="41" y="266"/>
                    </a:cubicBezTo>
                    <a:cubicBezTo>
                      <a:pt x="41" y="266"/>
                      <a:pt x="41" y="267"/>
                      <a:pt x="41" y="267"/>
                    </a:cubicBezTo>
                    <a:cubicBezTo>
                      <a:pt x="41" y="268"/>
                      <a:pt x="41" y="268"/>
                      <a:pt x="41" y="269"/>
                    </a:cubicBezTo>
                    <a:cubicBezTo>
                      <a:pt x="44" y="270"/>
                      <a:pt x="44" y="270"/>
                      <a:pt x="44" y="270"/>
                    </a:cubicBezTo>
                    <a:cubicBezTo>
                      <a:pt x="42" y="275"/>
                      <a:pt x="42" y="275"/>
                      <a:pt x="42" y="275"/>
                    </a:cubicBezTo>
                    <a:cubicBezTo>
                      <a:pt x="42" y="276"/>
                      <a:pt x="42" y="276"/>
                      <a:pt x="43" y="277"/>
                    </a:cubicBezTo>
                    <a:cubicBezTo>
                      <a:pt x="44" y="278"/>
                      <a:pt x="44" y="278"/>
                      <a:pt x="44" y="278"/>
                    </a:cubicBezTo>
                    <a:cubicBezTo>
                      <a:pt x="41" y="280"/>
                      <a:pt x="41" y="280"/>
                      <a:pt x="41" y="280"/>
                    </a:cubicBezTo>
                    <a:cubicBezTo>
                      <a:pt x="41" y="280"/>
                      <a:pt x="40" y="281"/>
                      <a:pt x="41" y="281"/>
                    </a:cubicBezTo>
                    <a:cubicBezTo>
                      <a:pt x="41" y="282"/>
                      <a:pt x="41" y="282"/>
                      <a:pt x="41" y="282"/>
                    </a:cubicBezTo>
                    <a:cubicBezTo>
                      <a:pt x="45" y="285"/>
                      <a:pt x="45" y="285"/>
                      <a:pt x="45" y="285"/>
                    </a:cubicBezTo>
                    <a:cubicBezTo>
                      <a:pt x="41" y="287"/>
                      <a:pt x="41" y="287"/>
                      <a:pt x="41" y="287"/>
                    </a:cubicBezTo>
                    <a:cubicBezTo>
                      <a:pt x="41" y="288"/>
                      <a:pt x="40" y="288"/>
                      <a:pt x="40" y="289"/>
                    </a:cubicBezTo>
                    <a:cubicBezTo>
                      <a:pt x="40" y="289"/>
                      <a:pt x="41" y="290"/>
                      <a:pt x="41" y="290"/>
                    </a:cubicBezTo>
                    <a:cubicBezTo>
                      <a:pt x="44" y="292"/>
                      <a:pt x="44" y="292"/>
                      <a:pt x="44" y="292"/>
                    </a:cubicBezTo>
                    <a:cubicBezTo>
                      <a:pt x="42" y="296"/>
                      <a:pt x="42" y="296"/>
                      <a:pt x="42" y="296"/>
                    </a:cubicBezTo>
                    <a:cubicBezTo>
                      <a:pt x="41" y="297"/>
                      <a:pt x="41" y="298"/>
                      <a:pt x="42" y="298"/>
                    </a:cubicBezTo>
                    <a:cubicBezTo>
                      <a:pt x="45" y="300"/>
                      <a:pt x="45" y="300"/>
                      <a:pt x="45" y="300"/>
                    </a:cubicBezTo>
                    <a:cubicBezTo>
                      <a:pt x="42" y="302"/>
                      <a:pt x="42" y="302"/>
                      <a:pt x="42" y="302"/>
                    </a:cubicBezTo>
                    <a:cubicBezTo>
                      <a:pt x="41" y="302"/>
                      <a:pt x="41" y="302"/>
                      <a:pt x="41" y="303"/>
                    </a:cubicBezTo>
                    <a:cubicBezTo>
                      <a:pt x="41" y="303"/>
                      <a:pt x="41" y="304"/>
                      <a:pt x="42" y="304"/>
                    </a:cubicBezTo>
                    <a:cubicBezTo>
                      <a:pt x="45" y="306"/>
                      <a:pt x="45" y="306"/>
                      <a:pt x="45" y="306"/>
                    </a:cubicBezTo>
                    <a:cubicBezTo>
                      <a:pt x="41" y="307"/>
                      <a:pt x="41" y="307"/>
                      <a:pt x="41" y="307"/>
                    </a:cubicBezTo>
                    <a:cubicBezTo>
                      <a:pt x="41" y="307"/>
                      <a:pt x="40" y="308"/>
                      <a:pt x="40" y="308"/>
                    </a:cubicBezTo>
                    <a:cubicBezTo>
                      <a:pt x="40" y="309"/>
                      <a:pt x="40" y="309"/>
                      <a:pt x="41" y="310"/>
                    </a:cubicBezTo>
                    <a:cubicBezTo>
                      <a:pt x="44" y="312"/>
                      <a:pt x="44" y="312"/>
                      <a:pt x="44" y="312"/>
                    </a:cubicBezTo>
                    <a:cubicBezTo>
                      <a:pt x="41" y="314"/>
                      <a:pt x="41" y="314"/>
                      <a:pt x="41" y="314"/>
                    </a:cubicBezTo>
                    <a:cubicBezTo>
                      <a:pt x="41" y="314"/>
                      <a:pt x="40" y="315"/>
                      <a:pt x="40" y="315"/>
                    </a:cubicBezTo>
                    <a:cubicBezTo>
                      <a:pt x="40" y="316"/>
                      <a:pt x="40" y="316"/>
                      <a:pt x="41" y="316"/>
                    </a:cubicBezTo>
                    <a:cubicBezTo>
                      <a:pt x="44" y="318"/>
                      <a:pt x="44" y="318"/>
                      <a:pt x="44" y="318"/>
                    </a:cubicBezTo>
                    <a:cubicBezTo>
                      <a:pt x="42" y="320"/>
                      <a:pt x="42" y="320"/>
                      <a:pt x="42" y="320"/>
                    </a:cubicBezTo>
                    <a:cubicBezTo>
                      <a:pt x="42" y="320"/>
                      <a:pt x="42" y="320"/>
                      <a:pt x="42" y="321"/>
                    </a:cubicBezTo>
                    <a:cubicBezTo>
                      <a:pt x="42" y="321"/>
                      <a:pt x="42" y="322"/>
                      <a:pt x="42" y="322"/>
                    </a:cubicBezTo>
                    <a:cubicBezTo>
                      <a:pt x="44" y="323"/>
                      <a:pt x="44" y="323"/>
                      <a:pt x="44" y="323"/>
                    </a:cubicBezTo>
                    <a:cubicBezTo>
                      <a:pt x="42" y="326"/>
                      <a:pt x="42" y="326"/>
                      <a:pt x="42" y="326"/>
                    </a:cubicBezTo>
                    <a:cubicBezTo>
                      <a:pt x="42" y="326"/>
                      <a:pt x="42" y="327"/>
                      <a:pt x="42" y="327"/>
                    </a:cubicBezTo>
                    <a:cubicBezTo>
                      <a:pt x="42" y="328"/>
                      <a:pt x="42" y="328"/>
                      <a:pt x="42" y="328"/>
                    </a:cubicBezTo>
                    <a:cubicBezTo>
                      <a:pt x="45" y="330"/>
                      <a:pt x="45" y="330"/>
                      <a:pt x="45" y="330"/>
                    </a:cubicBezTo>
                    <a:cubicBezTo>
                      <a:pt x="41" y="332"/>
                      <a:pt x="41" y="332"/>
                      <a:pt x="41" y="332"/>
                    </a:cubicBezTo>
                    <a:cubicBezTo>
                      <a:pt x="40" y="332"/>
                      <a:pt x="40" y="333"/>
                      <a:pt x="40" y="333"/>
                    </a:cubicBezTo>
                    <a:cubicBezTo>
                      <a:pt x="40" y="334"/>
                      <a:pt x="40" y="334"/>
                      <a:pt x="41" y="334"/>
                    </a:cubicBezTo>
                    <a:cubicBezTo>
                      <a:pt x="45" y="337"/>
                      <a:pt x="45" y="337"/>
                      <a:pt x="45" y="337"/>
                    </a:cubicBezTo>
                    <a:cubicBezTo>
                      <a:pt x="42" y="340"/>
                      <a:pt x="42" y="340"/>
                      <a:pt x="42" y="340"/>
                    </a:cubicBezTo>
                    <a:cubicBezTo>
                      <a:pt x="42" y="341"/>
                      <a:pt x="41" y="341"/>
                      <a:pt x="42" y="342"/>
                    </a:cubicBezTo>
                    <a:cubicBezTo>
                      <a:pt x="42" y="342"/>
                      <a:pt x="42" y="342"/>
                      <a:pt x="42" y="343"/>
                    </a:cubicBezTo>
                    <a:cubicBezTo>
                      <a:pt x="45" y="344"/>
                      <a:pt x="45" y="344"/>
                      <a:pt x="45" y="344"/>
                    </a:cubicBezTo>
                    <a:cubicBezTo>
                      <a:pt x="43" y="345"/>
                      <a:pt x="43" y="345"/>
                      <a:pt x="43" y="345"/>
                    </a:cubicBezTo>
                    <a:cubicBezTo>
                      <a:pt x="42" y="346"/>
                      <a:pt x="42" y="346"/>
                      <a:pt x="42" y="347"/>
                    </a:cubicBezTo>
                    <a:cubicBezTo>
                      <a:pt x="42" y="347"/>
                      <a:pt x="42" y="348"/>
                      <a:pt x="43" y="348"/>
                    </a:cubicBezTo>
                    <a:cubicBezTo>
                      <a:pt x="43" y="348"/>
                      <a:pt x="43" y="348"/>
                      <a:pt x="43" y="348"/>
                    </a:cubicBezTo>
                    <a:cubicBezTo>
                      <a:pt x="41" y="349"/>
                      <a:pt x="41" y="349"/>
                      <a:pt x="41" y="349"/>
                    </a:cubicBezTo>
                    <a:cubicBezTo>
                      <a:pt x="40" y="349"/>
                      <a:pt x="40" y="350"/>
                      <a:pt x="40" y="351"/>
                    </a:cubicBezTo>
                    <a:cubicBezTo>
                      <a:pt x="40" y="351"/>
                      <a:pt x="40" y="352"/>
                      <a:pt x="40" y="352"/>
                    </a:cubicBezTo>
                    <a:cubicBezTo>
                      <a:pt x="44" y="354"/>
                      <a:pt x="44" y="354"/>
                      <a:pt x="44" y="354"/>
                    </a:cubicBezTo>
                    <a:cubicBezTo>
                      <a:pt x="41" y="356"/>
                      <a:pt x="41" y="356"/>
                      <a:pt x="41" y="356"/>
                    </a:cubicBezTo>
                    <a:cubicBezTo>
                      <a:pt x="41" y="357"/>
                      <a:pt x="41" y="357"/>
                      <a:pt x="41" y="358"/>
                    </a:cubicBezTo>
                    <a:cubicBezTo>
                      <a:pt x="41" y="358"/>
                      <a:pt x="41" y="359"/>
                      <a:pt x="42" y="359"/>
                    </a:cubicBezTo>
                    <a:cubicBezTo>
                      <a:pt x="43" y="360"/>
                      <a:pt x="43" y="360"/>
                      <a:pt x="43" y="360"/>
                    </a:cubicBezTo>
                    <a:cubicBezTo>
                      <a:pt x="41" y="361"/>
                      <a:pt x="41" y="361"/>
                      <a:pt x="41" y="361"/>
                    </a:cubicBezTo>
                    <a:cubicBezTo>
                      <a:pt x="40" y="362"/>
                      <a:pt x="40" y="362"/>
                      <a:pt x="40" y="363"/>
                    </a:cubicBezTo>
                    <a:cubicBezTo>
                      <a:pt x="40" y="363"/>
                      <a:pt x="40" y="364"/>
                      <a:pt x="41" y="364"/>
                    </a:cubicBezTo>
                    <a:cubicBezTo>
                      <a:pt x="44" y="366"/>
                      <a:pt x="44" y="366"/>
                      <a:pt x="44" y="366"/>
                    </a:cubicBezTo>
                    <a:cubicBezTo>
                      <a:pt x="42" y="367"/>
                      <a:pt x="42" y="367"/>
                      <a:pt x="42" y="367"/>
                    </a:cubicBezTo>
                    <a:cubicBezTo>
                      <a:pt x="41" y="368"/>
                      <a:pt x="41" y="368"/>
                      <a:pt x="41" y="369"/>
                    </a:cubicBezTo>
                    <a:cubicBezTo>
                      <a:pt x="41" y="369"/>
                      <a:pt x="41" y="370"/>
                      <a:pt x="42" y="370"/>
                    </a:cubicBezTo>
                    <a:cubicBezTo>
                      <a:pt x="44" y="371"/>
                      <a:pt x="44" y="371"/>
                      <a:pt x="44" y="371"/>
                    </a:cubicBezTo>
                    <a:cubicBezTo>
                      <a:pt x="42" y="373"/>
                      <a:pt x="42" y="373"/>
                      <a:pt x="42" y="373"/>
                    </a:cubicBezTo>
                    <a:cubicBezTo>
                      <a:pt x="42" y="373"/>
                      <a:pt x="41" y="374"/>
                      <a:pt x="41" y="374"/>
                    </a:cubicBezTo>
                    <a:cubicBezTo>
                      <a:pt x="41" y="375"/>
                      <a:pt x="42" y="375"/>
                      <a:pt x="42" y="375"/>
                    </a:cubicBezTo>
                    <a:cubicBezTo>
                      <a:pt x="44" y="376"/>
                      <a:pt x="44" y="376"/>
                      <a:pt x="44" y="376"/>
                    </a:cubicBezTo>
                    <a:cubicBezTo>
                      <a:pt x="41" y="377"/>
                      <a:pt x="41" y="377"/>
                      <a:pt x="41" y="377"/>
                    </a:cubicBezTo>
                    <a:cubicBezTo>
                      <a:pt x="40" y="377"/>
                      <a:pt x="40" y="378"/>
                      <a:pt x="40" y="378"/>
                    </a:cubicBezTo>
                    <a:cubicBezTo>
                      <a:pt x="40" y="379"/>
                      <a:pt x="40" y="380"/>
                      <a:pt x="41" y="380"/>
                    </a:cubicBezTo>
                    <a:cubicBezTo>
                      <a:pt x="44" y="382"/>
                      <a:pt x="44" y="382"/>
                      <a:pt x="44" y="382"/>
                    </a:cubicBezTo>
                    <a:cubicBezTo>
                      <a:pt x="42" y="384"/>
                      <a:pt x="42" y="384"/>
                      <a:pt x="42" y="384"/>
                    </a:cubicBezTo>
                    <a:cubicBezTo>
                      <a:pt x="42" y="384"/>
                      <a:pt x="41" y="385"/>
                      <a:pt x="41" y="385"/>
                    </a:cubicBezTo>
                    <a:cubicBezTo>
                      <a:pt x="41" y="386"/>
                      <a:pt x="42" y="386"/>
                      <a:pt x="42" y="386"/>
                    </a:cubicBezTo>
                    <a:cubicBezTo>
                      <a:pt x="45" y="388"/>
                      <a:pt x="45" y="388"/>
                      <a:pt x="45" y="388"/>
                    </a:cubicBezTo>
                    <a:cubicBezTo>
                      <a:pt x="43" y="389"/>
                      <a:pt x="43" y="389"/>
                      <a:pt x="43" y="389"/>
                    </a:cubicBezTo>
                    <a:cubicBezTo>
                      <a:pt x="42" y="389"/>
                      <a:pt x="42" y="389"/>
                      <a:pt x="42" y="390"/>
                    </a:cubicBezTo>
                    <a:cubicBezTo>
                      <a:pt x="42" y="391"/>
                      <a:pt x="42" y="391"/>
                      <a:pt x="43" y="391"/>
                    </a:cubicBezTo>
                    <a:cubicBezTo>
                      <a:pt x="44" y="392"/>
                      <a:pt x="44" y="392"/>
                      <a:pt x="44" y="392"/>
                    </a:cubicBezTo>
                    <a:cubicBezTo>
                      <a:pt x="42" y="395"/>
                      <a:pt x="42" y="395"/>
                      <a:pt x="42" y="395"/>
                    </a:cubicBezTo>
                    <a:cubicBezTo>
                      <a:pt x="42" y="395"/>
                      <a:pt x="42" y="396"/>
                      <a:pt x="42" y="396"/>
                    </a:cubicBezTo>
                    <a:cubicBezTo>
                      <a:pt x="42" y="396"/>
                      <a:pt x="42" y="397"/>
                      <a:pt x="42" y="397"/>
                    </a:cubicBezTo>
                    <a:cubicBezTo>
                      <a:pt x="44" y="398"/>
                      <a:pt x="44" y="398"/>
                      <a:pt x="44" y="398"/>
                    </a:cubicBezTo>
                    <a:cubicBezTo>
                      <a:pt x="41" y="399"/>
                      <a:pt x="41" y="399"/>
                      <a:pt x="41" y="399"/>
                    </a:cubicBezTo>
                    <a:cubicBezTo>
                      <a:pt x="41" y="399"/>
                      <a:pt x="41" y="400"/>
                      <a:pt x="41" y="400"/>
                    </a:cubicBezTo>
                    <a:cubicBezTo>
                      <a:pt x="41" y="401"/>
                      <a:pt x="41" y="401"/>
                      <a:pt x="41" y="402"/>
                    </a:cubicBezTo>
                    <a:cubicBezTo>
                      <a:pt x="44" y="404"/>
                      <a:pt x="44" y="404"/>
                      <a:pt x="44" y="404"/>
                    </a:cubicBezTo>
                    <a:cubicBezTo>
                      <a:pt x="42" y="406"/>
                      <a:pt x="42" y="406"/>
                      <a:pt x="42" y="406"/>
                    </a:cubicBezTo>
                    <a:cubicBezTo>
                      <a:pt x="41" y="406"/>
                      <a:pt x="41" y="407"/>
                      <a:pt x="41" y="407"/>
                    </a:cubicBezTo>
                    <a:cubicBezTo>
                      <a:pt x="41" y="408"/>
                      <a:pt x="42" y="408"/>
                      <a:pt x="42" y="408"/>
                    </a:cubicBezTo>
                    <a:cubicBezTo>
                      <a:pt x="43" y="409"/>
                      <a:pt x="43" y="409"/>
                      <a:pt x="43" y="409"/>
                    </a:cubicBezTo>
                    <a:cubicBezTo>
                      <a:pt x="42" y="410"/>
                      <a:pt x="42" y="410"/>
                      <a:pt x="42" y="410"/>
                    </a:cubicBezTo>
                    <a:cubicBezTo>
                      <a:pt x="41" y="411"/>
                      <a:pt x="41" y="411"/>
                      <a:pt x="41" y="412"/>
                    </a:cubicBezTo>
                    <a:cubicBezTo>
                      <a:pt x="41" y="412"/>
                      <a:pt x="41" y="413"/>
                      <a:pt x="42" y="413"/>
                    </a:cubicBezTo>
                    <a:cubicBezTo>
                      <a:pt x="44" y="415"/>
                      <a:pt x="44" y="415"/>
                      <a:pt x="44" y="415"/>
                    </a:cubicBezTo>
                    <a:cubicBezTo>
                      <a:pt x="42" y="417"/>
                      <a:pt x="42" y="417"/>
                      <a:pt x="42" y="417"/>
                    </a:cubicBezTo>
                    <a:cubicBezTo>
                      <a:pt x="41" y="417"/>
                      <a:pt x="41" y="418"/>
                      <a:pt x="41" y="418"/>
                    </a:cubicBezTo>
                    <a:cubicBezTo>
                      <a:pt x="41" y="419"/>
                      <a:pt x="41" y="419"/>
                      <a:pt x="42" y="419"/>
                    </a:cubicBezTo>
                    <a:cubicBezTo>
                      <a:pt x="45" y="421"/>
                      <a:pt x="45" y="421"/>
                      <a:pt x="45" y="421"/>
                    </a:cubicBezTo>
                    <a:cubicBezTo>
                      <a:pt x="41" y="422"/>
                      <a:pt x="41" y="422"/>
                      <a:pt x="41" y="422"/>
                    </a:cubicBezTo>
                    <a:cubicBezTo>
                      <a:pt x="41" y="423"/>
                      <a:pt x="40" y="423"/>
                      <a:pt x="40" y="424"/>
                    </a:cubicBezTo>
                    <a:cubicBezTo>
                      <a:pt x="40" y="424"/>
                      <a:pt x="40" y="425"/>
                      <a:pt x="41" y="425"/>
                    </a:cubicBezTo>
                    <a:cubicBezTo>
                      <a:pt x="45" y="428"/>
                      <a:pt x="45" y="428"/>
                      <a:pt x="45" y="428"/>
                    </a:cubicBezTo>
                    <a:cubicBezTo>
                      <a:pt x="41" y="431"/>
                      <a:pt x="41" y="431"/>
                      <a:pt x="41" y="431"/>
                    </a:cubicBezTo>
                    <a:cubicBezTo>
                      <a:pt x="41" y="431"/>
                      <a:pt x="41" y="431"/>
                      <a:pt x="41" y="432"/>
                    </a:cubicBezTo>
                    <a:cubicBezTo>
                      <a:pt x="41" y="432"/>
                      <a:pt x="41" y="433"/>
                      <a:pt x="42" y="433"/>
                    </a:cubicBezTo>
                    <a:cubicBezTo>
                      <a:pt x="45" y="435"/>
                      <a:pt x="45" y="435"/>
                      <a:pt x="45" y="435"/>
                    </a:cubicBezTo>
                    <a:cubicBezTo>
                      <a:pt x="42" y="436"/>
                      <a:pt x="42" y="436"/>
                      <a:pt x="42" y="436"/>
                    </a:cubicBezTo>
                    <a:cubicBezTo>
                      <a:pt x="42" y="436"/>
                      <a:pt x="41" y="436"/>
                      <a:pt x="41" y="437"/>
                    </a:cubicBezTo>
                    <a:cubicBezTo>
                      <a:pt x="41" y="438"/>
                      <a:pt x="42" y="438"/>
                      <a:pt x="42" y="438"/>
                    </a:cubicBezTo>
                    <a:cubicBezTo>
                      <a:pt x="45" y="440"/>
                      <a:pt x="45" y="440"/>
                      <a:pt x="45" y="440"/>
                    </a:cubicBezTo>
                    <a:cubicBezTo>
                      <a:pt x="42" y="442"/>
                      <a:pt x="42" y="442"/>
                      <a:pt x="42" y="442"/>
                    </a:cubicBezTo>
                    <a:cubicBezTo>
                      <a:pt x="42" y="443"/>
                      <a:pt x="42" y="443"/>
                      <a:pt x="42" y="444"/>
                    </a:cubicBezTo>
                    <a:cubicBezTo>
                      <a:pt x="42" y="444"/>
                      <a:pt x="42" y="444"/>
                      <a:pt x="43" y="445"/>
                    </a:cubicBezTo>
                    <a:cubicBezTo>
                      <a:pt x="45" y="446"/>
                      <a:pt x="45" y="446"/>
                      <a:pt x="45" y="446"/>
                    </a:cubicBezTo>
                    <a:cubicBezTo>
                      <a:pt x="42" y="448"/>
                      <a:pt x="42" y="448"/>
                      <a:pt x="42" y="448"/>
                    </a:cubicBezTo>
                    <a:cubicBezTo>
                      <a:pt x="42" y="448"/>
                      <a:pt x="42" y="449"/>
                      <a:pt x="42" y="449"/>
                    </a:cubicBezTo>
                    <a:cubicBezTo>
                      <a:pt x="42" y="450"/>
                      <a:pt x="42" y="450"/>
                      <a:pt x="42" y="450"/>
                    </a:cubicBezTo>
                    <a:cubicBezTo>
                      <a:pt x="45" y="452"/>
                      <a:pt x="45" y="452"/>
                      <a:pt x="45" y="452"/>
                    </a:cubicBezTo>
                    <a:cubicBezTo>
                      <a:pt x="41" y="454"/>
                      <a:pt x="41" y="454"/>
                      <a:pt x="41" y="454"/>
                    </a:cubicBezTo>
                    <a:cubicBezTo>
                      <a:pt x="40" y="454"/>
                      <a:pt x="40" y="455"/>
                      <a:pt x="40" y="455"/>
                    </a:cubicBezTo>
                    <a:cubicBezTo>
                      <a:pt x="40" y="456"/>
                      <a:pt x="40" y="456"/>
                      <a:pt x="41" y="457"/>
                    </a:cubicBezTo>
                    <a:cubicBezTo>
                      <a:pt x="44" y="459"/>
                      <a:pt x="44" y="459"/>
                      <a:pt x="44" y="459"/>
                    </a:cubicBezTo>
                    <a:cubicBezTo>
                      <a:pt x="41" y="462"/>
                      <a:pt x="41" y="462"/>
                      <a:pt x="41" y="462"/>
                    </a:cubicBezTo>
                    <a:cubicBezTo>
                      <a:pt x="41" y="463"/>
                      <a:pt x="41" y="463"/>
                      <a:pt x="41" y="463"/>
                    </a:cubicBezTo>
                    <a:cubicBezTo>
                      <a:pt x="41" y="464"/>
                      <a:pt x="41" y="464"/>
                      <a:pt x="42" y="465"/>
                    </a:cubicBezTo>
                    <a:cubicBezTo>
                      <a:pt x="44" y="466"/>
                      <a:pt x="44" y="466"/>
                      <a:pt x="44" y="466"/>
                    </a:cubicBezTo>
                    <a:cubicBezTo>
                      <a:pt x="42" y="469"/>
                      <a:pt x="42" y="469"/>
                      <a:pt x="42" y="469"/>
                    </a:cubicBezTo>
                    <a:cubicBezTo>
                      <a:pt x="42" y="469"/>
                      <a:pt x="42" y="469"/>
                      <a:pt x="42" y="470"/>
                    </a:cubicBezTo>
                    <a:cubicBezTo>
                      <a:pt x="42" y="470"/>
                      <a:pt x="42" y="471"/>
                      <a:pt x="43" y="471"/>
                    </a:cubicBezTo>
                    <a:cubicBezTo>
                      <a:pt x="44" y="472"/>
                      <a:pt x="44" y="472"/>
                      <a:pt x="44" y="472"/>
                    </a:cubicBezTo>
                    <a:cubicBezTo>
                      <a:pt x="41" y="475"/>
                      <a:pt x="41" y="475"/>
                      <a:pt x="41" y="475"/>
                    </a:cubicBezTo>
                    <a:cubicBezTo>
                      <a:pt x="41" y="476"/>
                      <a:pt x="41" y="476"/>
                      <a:pt x="41" y="477"/>
                    </a:cubicBezTo>
                    <a:cubicBezTo>
                      <a:pt x="41" y="477"/>
                      <a:pt x="41" y="477"/>
                      <a:pt x="41" y="478"/>
                    </a:cubicBezTo>
                    <a:cubicBezTo>
                      <a:pt x="44" y="479"/>
                      <a:pt x="44" y="479"/>
                      <a:pt x="44" y="479"/>
                    </a:cubicBezTo>
                    <a:cubicBezTo>
                      <a:pt x="41" y="481"/>
                      <a:pt x="41" y="481"/>
                      <a:pt x="41" y="481"/>
                    </a:cubicBezTo>
                    <a:cubicBezTo>
                      <a:pt x="41" y="482"/>
                      <a:pt x="40" y="482"/>
                      <a:pt x="40" y="483"/>
                    </a:cubicBezTo>
                    <a:cubicBezTo>
                      <a:pt x="40" y="483"/>
                      <a:pt x="41" y="484"/>
                      <a:pt x="41" y="484"/>
                    </a:cubicBezTo>
                    <a:cubicBezTo>
                      <a:pt x="44" y="486"/>
                      <a:pt x="44" y="486"/>
                      <a:pt x="44" y="486"/>
                    </a:cubicBezTo>
                    <a:cubicBezTo>
                      <a:pt x="42" y="490"/>
                      <a:pt x="42" y="490"/>
                      <a:pt x="42" y="490"/>
                    </a:cubicBezTo>
                    <a:cubicBezTo>
                      <a:pt x="42" y="491"/>
                      <a:pt x="42" y="492"/>
                      <a:pt x="43" y="492"/>
                    </a:cubicBezTo>
                    <a:cubicBezTo>
                      <a:pt x="44" y="493"/>
                      <a:pt x="44" y="493"/>
                      <a:pt x="44" y="493"/>
                    </a:cubicBezTo>
                    <a:cubicBezTo>
                      <a:pt x="43" y="494"/>
                      <a:pt x="43" y="494"/>
                      <a:pt x="43" y="494"/>
                    </a:cubicBezTo>
                    <a:cubicBezTo>
                      <a:pt x="42" y="494"/>
                      <a:pt x="42" y="495"/>
                      <a:pt x="42" y="495"/>
                    </a:cubicBezTo>
                    <a:cubicBezTo>
                      <a:pt x="42" y="496"/>
                      <a:pt x="42" y="496"/>
                      <a:pt x="42" y="497"/>
                    </a:cubicBezTo>
                    <a:cubicBezTo>
                      <a:pt x="45" y="498"/>
                      <a:pt x="45" y="498"/>
                      <a:pt x="45" y="498"/>
                    </a:cubicBezTo>
                    <a:cubicBezTo>
                      <a:pt x="42" y="501"/>
                      <a:pt x="42" y="501"/>
                      <a:pt x="42" y="501"/>
                    </a:cubicBezTo>
                    <a:cubicBezTo>
                      <a:pt x="42" y="501"/>
                      <a:pt x="42" y="502"/>
                      <a:pt x="42" y="502"/>
                    </a:cubicBezTo>
                    <a:cubicBezTo>
                      <a:pt x="42" y="503"/>
                      <a:pt x="42" y="503"/>
                      <a:pt x="42" y="503"/>
                    </a:cubicBezTo>
                    <a:cubicBezTo>
                      <a:pt x="45" y="505"/>
                      <a:pt x="45" y="505"/>
                      <a:pt x="45" y="505"/>
                    </a:cubicBezTo>
                    <a:cubicBezTo>
                      <a:pt x="41" y="507"/>
                      <a:pt x="41" y="507"/>
                      <a:pt x="41" y="507"/>
                    </a:cubicBezTo>
                    <a:cubicBezTo>
                      <a:pt x="41" y="507"/>
                      <a:pt x="40" y="507"/>
                      <a:pt x="40" y="508"/>
                    </a:cubicBezTo>
                    <a:cubicBezTo>
                      <a:pt x="40" y="508"/>
                      <a:pt x="40" y="509"/>
                      <a:pt x="41" y="509"/>
                    </a:cubicBezTo>
                    <a:cubicBezTo>
                      <a:pt x="44" y="511"/>
                      <a:pt x="44" y="511"/>
                      <a:pt x="44" y="511"/>
                    </a:cubicBezTo>
                    <a:cubicBezTo>
                      <a:pt x="41" y="513"/>
                      <a:pt x="41" y="513"/>
                      <a:pt x="41" y="513"/>
                    </a:cubicBezTo>
                    <a:cubicBezTo>
                      <a:pt x="40" y="513"/>
                      <a:pt x="40" y="514"/>
                      <a:pt x="40" y="514"/>
                    </a:cubicBezTo>
                    <a:cubicBezTo>
                      <a:pt x="40" y="515"/>
                      <a:pt x="40" y="515"/>
                      <a:pt x="40" y="515"/>
                    </a:cubicBezTo>
                    <a:cubicBezTo>
                      <a:pt x="44" y="517"/>
                      <a:pt x="44" y="517"/>
                      <a:pt x="44" y="517"/>
                    </a:cubicBezTo>
                    <a:cubicBezTo>
                      <a:pt x="42" y="519"/>
                      <a:pt x="42" y="519"/>
                      <a:pt x="42" y="519"/>
                    </a:cubicBezTo>
                    <a:cubicBezTo>
                      <a:pt x="42" y="519"/>
                      <a:pt x="42" y="520"/>
                      <a:pt x="42" y="520"/>
                    </a:cubicBezTo>
                    <a:cubicBezTo>
                      <a:pt x="42" y="521"/>
                      <a:pt x="42" y="521"/>
                      <a:pt x="42" y="521"/>
                    </a:cubicBezTo>
                    <a:cubicBezTo>
                      <a:pt x="46" y="523"/>
                      <a:pt x="46" y="523"/>
                      <a:pt x="46" y="523"/>
                    </a:cubicBezTo>
                    <a:cubicBezTo>
                      <a:pt x="42" y="526"/>
                      <a:pt x="42" y="526"/>
                      <a:pt x="42" y="526"/>
                    </a:cubicBezTo>
                    <a:cubicBezTo>
                      <a:pt x="42" y="526"/>
                      <a:pt x="42" y="527"/>
                      <a:pt x="42" y="527"/>
                    </a:cubicBezTo>
                    <a:cubicBezTo>
                      <a:pt x="42" y="528"/>
                      <a:pt x="42" y="528"/>
                      <a:pt x="42" y="528"/>
                    </a:cubicBezTo>
                    <a:cubicBezTo>
                      <a:pt x="45" y="530"/>
                      <a:pt x="45" y="530"/>
                      <a:pt x="45" y="530"/>
                    </a:cubicBezTo>
                    <a:cubicBezTo>
                      <a:pt x="43" y="532"/>
                      <a:pt x="43" y="532"/>
                      <a:pt x="43" y="532"/>
                    </a:cubicBezTo>
                    <a:cubicBezTo>
                      <a:pt x="42" y="533"/>
                      <a:pt x="42" y="533"/>
                      <a:pt x="42" y="534"/>
                    </a:cubicBezTo>
                    <a:cubicBezTo>
                      <a:pt x="42" y="534"/>
                      <a:pt x="42" y="534"/>
                      <a:pt x="43" y="535"/>
                    </a:cubicBezTo>
                    <a:cubicBezTo>
                      <a:pt x="44" y="535"/>
                      <a:pt x="44" y="535"/>
                      <a:pt x="44" y="535"/>
                    </a:cubicBezTo>
                    <a:cubicBezTo>
                      <a:pt x="42" y="536"/>
                      <a:pt x="42" y="536"/>
                      <a:pt x="42" y="536"/>
                    </a:cubicBezTo>
                    <a:cubicBezTo>
                      <a:pt x="41" y="536"/>
                      <a:pt x="41" y="537"/>
                      <a:pt x="41" y="537"/>
                    </a:cubicBezTo>
                    <a:cubicBezTo>
                      <a:pt x="41" y="538"/>
                      <a:pt x="41" y="538"/>
                      <a:pt x="41" y="539"/>
                    </a:cubicBezTo>
                    <a:cubicBezTo>
                      <a:pt x="44" y="540"/>
                      <a:pt x="44" y="540"/>
                      <a:pt x="44" y="540"/>
                    </a:cubicBezTo>
                    <a:cubicBezTo>
                      <a:pt x="41" y="542"/>
                      <a:pt x="41" y="542"/>
                      <a:pt x="41" y="542"/>
                    </a:cubicBezTo>
                    <a:cubicBezTo>
                      <a:pt x="41" y="542"/>
                      <a:pt x="41" y="543"/>
                      <a:pt x="41" y="543"/>
                    </a:cubicBezTo>
                    <a:cubicBezTo>
                      <a:pt x="41" y="544"/>
                      <a:pt x="41" y="544"/>
                      <a:pt x="42" y="544"/>
                    </a:cubicBezTo>
                    <a:cubicBezTo>
                      <a:pt x="44" y="546"/>
                      <a:pt x="44" y="546"/>
                      <a:pt x="44" y="546"/>
                    </a:cubicBezTo>
                    <a:cubicBezTo>
                      <a:pt x="41" y="546"/>
                      <a:pt x="41" y="546"/>
                      <a:pt x="41" y="546"/>
                    </a:cubicBezTo>
                    <a:cubicBezTo>
                      <a:pt x="41" y="546"/>
                      <a:pt x="40" y="547"/>
                      <a:pt x="40" y="547"/>
                    </a:cubicBezTo>
                    <a:cubicBezTo>
                      <a:pt x="40" y="548"/>
                      <a:pt x="40" y="548"/>
                      <a:pt x="41" y="549"/>
                    </a:cubicBezTo>
                    <a:cubicBezTo>
                      <a:pt x="45" y="551"/>
                      <a:pt x="45" y="551"/>
                      <a:pt x="45" y="551"/>
                    </a:cubicBezTo>
                    <a:cubicBezTo>
                      <a:pt x="41" y="554"/>
                      <a:pt x="41" y="554"/>
                      <a:pt x="41" y="554"/>
                    </a:cubicBezTo>
                    <a:cubicBezTo>
                      <a:pt x="40" y="554"/>
                      <a:pt x="40" y="555"/>
                      <a:pt x="40" y="555"/>
                    </a:cubicBezTo>
                    <a:cubicBezTo>
                      <a:pt x="40" y="556"/>
                      <a:pt x="40" y="556"/>
                      <a:pt x="41" y="557"/>
                    </a:cubicBezTo>
                    <a:cubicBezTo>
                      <a:pt x="44" y="558"/>
                      <a:pt x="44" y="558"/>
                      <a:pt x="44" y="558"/>
                    </a:cubicBezTo>
                    <a:cubicBezTo>
                      <a:pt x="41" y="560"/>
                      <a:pt x="41" y="560"/>
                      <a:pt x="41" y="560"/>
                    </a:cubicBezTo>
                    <a:cubicBezTo>
                      <a:pt x="40" y="561"/>
                      <a:pt x="40" y="561"/>
                      <a:pt x="40" y="562"/>
                    </a:cubicBezTo>
                    <a:cubicBezTo>
                      <a:pt x="40" y="562"/>
                      <a:pt x="40" y="563"/>
                      <a:pt x="41" y="563"/>
                    </a:cubicBezTo>
                    <a:cubicBezTo>
                      <a:pt x="44" y="565"/>
                      <a:pt x="44" y="565"/>
                      <a:pt x="44" y="565"/>
                    </a:cubicBezTo>
                    <a:cubicBezTo>
                      <a:pt x="41" y="568"/>
                      <a:pt x="41" y="568"/>
                      <a:pt x="41" y="568"/>
                    </a:cubicBezTo>
                    <a:cubicBezTo>
                      <a:pt x="41" y="568"/>
                      <a:pt x="41" y="568"/>
                      <a:pt x="41" y="569"/>
                    </a:cubicBezTo>
                    <a:cubicBezTo>
                      <a:pt x="41" y="569"/>
                      <a:pt x="41" y="570"/>
                      <a:pt x="42" y="570"/>
                    </a:cubicBezTo>
                    <a:cubicBezTo>
                      <a:pt x="44" y="571"/>
                      <a:pt x="44" y="571"/>
                      <a:pt x="44" y="571"/>
                    </a:cubicBezTo>
                    <a:cubicBezTo>
                      <a:pt x="41" y="573"/>
                      <a:pt x="41" y="573"/>
                      <a:pt x="41" y="573"/>
                    </a:cubicBezTo>
                    <a:cubicBezTo>
                      <a:pt x="41" y="573"/>
                      <a:pt x="40" y="573"/>
                      <a:pt x="40" y="574"/>
                    </a:cubicBezTo>
                    <a:cubicBezTo>
                      <a:pt x="40" y="574"/>
                      <a:pt x="40" y="575"/>
                      <a:pt x="41" y="575"/>
                    </a:cubicBezTo>
                    <a:cubicBezTo>
                      <a:pt x="44" y="577"/>
                      <a:pt x="44" y="577"/>
                      <a:pt x="44" y="577"/>
                    </a:cubicBezTo>
                    <a:cubicBezTo>
                      <a:pt x="42" y="578"/>
                      <a:pt x="42" y="578"/>
                      <a:pt x="42" y="578"/>
                    </a:cubicBezTo>
                    <a:cubicBezTo>
                      <a:pt x="41" y="578"/>
                      <a:pt x="41" y="579"/>
                      <a:pt x="40" y="579"/>
                    </a:cubicBezTo>
                    <a:cubicBezTo>
                      <a:pt x="40" y="580"/>
                      <a:pt x="41" y="580"/>
                      <a:pt x="41" y="581"/>
                    </a:cubicBezTo>
                    <a:cubicBezTo>
                      <a:pt x="45" y="583"/>
                      <a:pt x="45" y="583"/>
                      <a:pt x="45" y="583"/>
                    </a:cubicBezTo>
                    <a:cubicBezTo>
                      <a:pt x="42" y="585"/>
                      <a:pt x="42" y="585"/>
                      <a:pt x="42" y="585"/>
                    </a:cubicBezTo>
                    <a:cubicBezTo>
                      <a:pt x="41" y="585"/>
                      <a:pt x="41" y="586"/>
                      <a:pt x="41" y="586"/>
                    </a:cubicBezTo>
                    <a:cubicBezTo>
                      <a:pt x="41" y="587"/>
                      <a:pt x="41" y="587"/>
                      <a:pt x="42" y="588"/>
                    </a:cubicBezTo>
                    <a:cubicBezTo>
                      <a:pt x="44" y="589"/>
                      <a:pt x="44" y="589"/>
                      <a:pt x="44" y="589"/>
                    </a:cubicBezTo>
                    <a:cubicBezTo>
                      <a:pt x="42" y="592"/>
                      <a:pt x="42" y="592"/>
                      <a:pt x="42" y="592"/>
                    </a:cubicBezTo>
                    <a:cubicBezTo>
                      <a:pt x="42" y="592"/>
                      <a:pt x="42" y="592"/>
                      <a:pt x="42" y="593"/>
                    </a:cubicBezTo>
                    <a:cubicBezTo>
                      <a:pt x="42" y="593"/>
                      <a:pt x="42" y="594"/>
                      <a:pt x="43" y="594"/>
                    </a:cubicBezTo>
                    <a:cubicBezTo>
                      <a:pt x="44" y="595"/>
                      <a:pt x="44" y="595"/>
                      <a:pt x="44" y="595"/>
                    </a:cubicBezTo>
                    <a:cubicBezTo>
                      <a:pt x="42" y="596"/>
                      <a:pt x="42" y="596"/>
                      <a:pt x="42" y="596"/>
                    </a:cubicBezTo>
                    <a:cubicBezTo>
                      <a:pt x="41" y="596"/>
                      <a:pt x="41" y="596"/>
                      <a:pt x="41" y="597"/>
                    </a:cubicBezTo>
                    <a:cubicBezTo>
                      <a:pt x="41" y="598"/>
                      <a:pt x="41" y="598"/>
                      <a:pt x="41" y="598"/>
                    </a:cubicBezTo>
                    <a:cubicBezTo>
                      <a:pt x="45" y="601"/>
                      <a:pt x="45" y="601"/>
                      <a:pt x="45" y="601"/>
                    </a:cubicBezTo>
                    <a:cubicBezTo>
                      <a:pt x="42" y="603"/>
                      <a:pt x="42" y="603"/>
                      <a:pt x="42" y="603"/>
                    </a:cubicBezTo>
                    <a:cubicBezTo>
                      <a:pt x="42" y="603"/>
                      <a:pt x="41" y="604"/>
                      <a:pt x="41" y="604"/>
                    </a:cubicBezTo>
                    <a:cubicBezTo>
                      <a:pt x="41" y="605"/>
                      <a:pt x="42" y="605"/>
                      <a:pt x="42" y="605"/>
                    </a:cubicBezTo>
                    <a:cubicBezTo>
                      <a:pt x="45" y="607"/>
                      <a:pt x="45" y="607"/>
                      <a:pt x="45" y="607"/>
                    </a:cubicBezTo>
                    <a:cubicBezTo>
                      <a:pt x="42" y="610"/>
                      <a:pt x="42" y="610"/>
                      <a:pt x="42" y="610"/>
                    </a:cubicBezTo>
                    <a:cubicBezTo>
                      <a:pt x="41" y="610"/>
                      <a:pt x="41" y="611"/>
                      <a:pt x="41" y="611"/>
                    </a:cubicBezTo>
                    <a:cubicBezTo>
                      <a:pt x="41" y="612"/>
                      <a:pt x="42" y="612"/>
                      <a:pt x="42" y="613"/>
                    </a:cubicBezTo>
                    <a:cubicBezTo>
                      <a:pt x="46" y="615"/>
                      <a:pt x="46" y="615"/>
                      <a:pt x="46" y="615"/>
                    </a:cubicBezTo>
                    <a:cubicBezTo>
                      <a:pt x="42" y="618"/>
                      <a:pt x="42" y="618"/>
                      <a:pt x="42" y="618"/>
                    </a:cubicBezTo>
                    <a:cubicBezTo>
                      <a:pt x="42" y="618"/>
                      <a:pt x="42" y="619"/>
                      <a:pt x="42" y="619"/>
                    </a:cubicBezTo>
                    <a:cubicBezTo>
                      <a:pt x="42" y="620"/>
                      <a:pt x="42" y="620"/>
                      <a:pt x="42" y="620"/>
                    </a:cubicBezTo>
                    <a:cubicBezTo>
                      <a:pt x="44" y="621"/>
                      <a:pt x="44" y="621"/>
                      <a:pt x="44" y="621"/>
                    </a:cubicBezTo>
                    <a:cubicBezTo>
                      <a:pt x="42" y="624"/>
                      <a:pt x="42" y="624"/>
                      <a:pt x="42" y="624"/>
                    </a:cubicBezTo>
                    <a:cubicBezTo>
                      <a:pt x="42" y="624"/>
                      <a:pt x="41" y="624"/>
                      <a:pt x="42" y="625"/>
                    </a:cubicBezTo>
                    <a:cubicBezTo>
                      <a:pt x="42" y="625"/>
                      <a:pt x="42" y="626"/>
                      <a:pt x="42" y="626"/>
                    </a:cubicBezTo>
                    <a:cubicBezTo>
                      <a:pt x="44" y="627"/>
                      <a:pt x="44" y="627"/>
                      <a:pt x="44" y="627"/>
                    </a:cubicBezTo>
                    <a:cubicBezTo>
                      <a:pt x="42" y="629"/>
                      <a:pt x="42" y="629"/>
                      <a:pt x="42" y="629"/>
                    </a:cubicBezTo>
                    <a:cubicBezTo>
                      <a:pt x="41" y="630"/>
                      <a:pt x="41" y="630"/>
                      <a:pt x="41" y="631"/>
                    </a:cubicBezTo>
                    <a:cubicBezTo>
                      <a:pt x="41" y="631"/>
                      <a:pt x="41" y="632"/>
                      <a:pt x="42" y="632"/>
                    </a:cubicBezTo>
                    <a:cubicBezTo>
                      <a:pt x="45" y="634"/>
                      <a:pt x="45" y="634"/>
                      <a:pt x="45" y="634"/>
                    </a:cubicBezTo>
                    <a:cubicBezTo>
                      <a:pt x="41" y="636"/>
                      <a:pt x="41" y="636"/>
                      <a:pt x="41" y="636"/>
                    </a:cubicBezTo>
                    <a:cubicBezTo>
                      <a:pt x="41" y="636"/>
                      <a:pt x="40" y="637"/>
                      <a:pt x="40" y="637"/>
                    </a:cubicBezTo>
                    <a:cubicBezTo>
                      <a:pt x="40" y="638"/>
                      <a:pt x="41" y="638"/>
                      <a:pt x="41" y="639"/>
                    </a:cubicBezTo>
                    <a:cubicBezTo>
                      <a:pt x="44" y="641"/>
                      <a:pt x="44" y="641"/>
                      <a:pt x="44" y="641"/>
                    </a:cubicBezTo>
                    <a:cubicBezTo>
                      <a:pt x="42" y="643"/>
                      <a:pt x="42" y="643"/>
                      <a:pt x="42" y="643"/>
                    </a:cubicBezTo>
                    <a:cubicBezTo>
                      <a:pt x="42" y="643"/>
                      <a:pt x="41" y="644"/>
                      <a:pt x="41" y="644"/>
                    </a:cubicBezTo>
                    <a:cubicBezTo>
                      <a:pt x="42" y="644"/>
                      <a:pt x="42" y="645"/>
                      <a:pt x="42" y="645"/>
                    </a:cubicBezTo>
                    <a:cubicBezTo>
                      <a:pt x="45" y="647"/>
                      <a:pt x="45" y="647"/>
                      <a:pt x="45" y="647"/>
                    </a:cubicBezTo>
                    <a:cubicBezTo>
                      <a:pt x="41" y="649"/>
                      <a:pt x="41" y="649"/>
                      <a:pt x="41" y="649"/>
                    </a:cubicBezTo>
                    <a:cubicBezTo>
                      <a:pt x="41" y="649"/>
                      <a:pt x="40" y="650"/>
                      <a:pt x="40" y="650"/>
                    </a:cubicBezTo>
                    <a:cubicBezTo>
                      <a:pt x="40" y="651"/>
                      <a:pt x="40" y="651"/>
                      <a:pt x="41" y="651"/>
                    </a:cubicBezTo>
                    <a:cubicBezTo>
                      <a:pt x="45" y="654"/>
                      <a:pt x="45" y="654"/>
                      <a:pt x="45" y="654"/>
                    </a:cubicBezTo>
                    <a:cubicBezTo>
                      <a:pt x="42" y="656"/>
                      <a:pt x="42" y="656"/>
                      <a:pt x="42" y="656"/>
                    </a:cubicBezTo>
                    <a:cubicBezTo>
                      <a:pt x="41" y="657"/>
                      <a:pt x="41" y="657"/>
                      <a:pt x="41" y="658"/>
                    </a:cubicBezTo>
                    <a:cubicBezTo>
                      <a:pt x="41" y="658"/>
                      <a:pt x="41" y="659"/>
                      <a:pt x="42" y="659"/>
                    </a:cubicBezTo>
                    <a:cubicBezTo>
                      <a:pt x="44" y="661"/>
                      <a:pt x="44" y="661"/>
                      <a:pt x="44" y="661"/>
                    </a:cubicBezTo>
                    <a:cubicBezTo>
                      <a:pt x="42" y="665"/>
                      <a:pt x="42" y="665"/>
                      <a:pt x="42" y="665"/>
                    </a:cubicBezTo>
                    <a:cubicBezTo>
                      <a:pt x="41" y="665"/>
                      <a:pt x="41" y="666"/>
                      <a:pt x="41" y="666"/>
                    </a:cubicBezTo>
                    <a:cubicBezTo>
                      <a:pt x="41" y="666"/>
                      <a:pt x="42" y="667"/>
                      <a:pt x="42" y="667"/>
                    </a:cubicBezTo>
                    <a:cubicBezTo>
                      <a:pt x="45" y="669"/>
                      <a:pt x="45" y="669"/>
                      <a:pt x="45" y="669"/>
                    </a:cubicBezTo>
                    <a:cubicBezTo>
                      <a:pt x="42" y="670"/>
                      <a:pt x="42" y="670"/>
                      <a:pt x="42" y="670"/>
                    </a:cubicBezTo>
                    <a:cubicBezTo>
                      <a:pt x="42" y="670"/>
                      <a:pt x="41" y="670"/>
                      <a:pt x="41" y="671"/>
                    </a:cubicBezTo>
                    <a:cubicBezTo>
                      <a:pt x="41" y="671"/>
                      <a:pt x="41" y="672"/>
                      <a:pt x="42" y="672"/>
                    </a:cubicBezTo>
                    <a:cubicBezTo>
                      <a:pt x="45" y="674"/>
                      <a:pt x="45" y="674"/>
                      <a:pt x="45" y="674"/>
                    </a:cubicBezTo>
                    <a:cubicBezTo>
                      <a:pt x="42" y="677"/>
                      <a:pt x="42" y="677"/>
                      <a:pt x="42" y="677"/>
                    </a:cubicBezTo>
                    <a:cubicBezTo>
                      <a:pt x="42" y="677"/>
                      <a:pt x="42" y="677"/>
                      <a:pt x="42" y="678"/>
                    </a:cubicBezTo>
                    <a:cubicBezTo>
                      <a:pt x="42" y="678"/>
                      <a:pt x="42" y="679"/>
                      <a:pt x="42" y="679"/>
                    </a:cubicBezTo>
                    <a:cubicBezTo>
                      <a:pt x="45" y="681"/>
                      <a:pt x="45" y="681"/>
                      <a:pt x="45" y="681"/>
                    </a:cubicBezTo>
                    <a:cubicBezTo>
                      <a:pt x="42" y="683"/>
                      <a:pt x="42" y="683"/>
                      <a:pt x="42" y="683"/>
                    </a:cubicBezTo>
                    <a:cubicBezTo>
                      <a:pt x="42" y="684"/>
                      <a:pt x="42" y="684"/>
                      <a:pt x="42" y="685"/>
                    </a:cubicBezTo>
                    <a:cubicBezTo>
                      <a:pt x="42" y="685"/>
                      <a:pt x="42" y="686"/>
                      <a:pt x="43" y="686"/>
                    </a:cubicBezTo>
                    <a:cubicBezTo>
                      <a:pt x="45" y="687"/>
                      <a:pt x="45" y="687"/>
                      <a:pt x="45" y="687"/>
                    </a:cubicBezTo>
                    <a:cubicBezTo>
                      <a:pt x="41" y="688"/>
                      <a:pt x="41" y="688"/>
                      <a:pt x="41" y="688"/>
                    </a:cubicBezTo>
                    <a:cubicBezTo>
                      <a:pt x="41" y="689"/>
                      <a:pt x="40" y="689"/>
                      <a:pt x="40" y="690"/>
                    </a:cubicBezTo>
                    <a:cubicBezTo>
                      <a:pt x="40" y="690"/>
                      <a:pt x="41" y="691"/>
                      <a:pt x="41" y="691"/>
                    </a:cubicBezTo>
                    <a:cubicBezTo>
                      <a:pt x="46" y="694"/>
                      <a:pt x="46" y="694"/>
                      <a:pt x="46" y="694"/>
                    </a:cubicBezTo>
                    <a:cubicBezTo>
                      <a:pt x="42" y="697"/>
                      <a:pt x="42" y="697"/>
                      <a:pt x="42" y="697"/>
                    </a:cubicBezTo>
                    <a:cubicBezTo>
                      <a:pt x="42" y="697"/>
                      <a:pt x="41" y="698"/>
                      <a:pt x="42" y="698"/>
                    </a:cubicBezTo>
                    <a:cubicBezTo>
                      <a:pt x="42" y="699"/>
                      <a:pt x="42" y="699"/>
                      <a:pt x="42" y="699"/>
                    </a:cubicBezTo>
                    <a:cubicBezTo>
                      <a:pt x="43" y="700"/>
                      <a:pt x="43" y="700"/>
                      <a:pt x="43" y="700"/>
                    </a:cubicBezTo>
                    <a:cubicBezTo>
                      <a:pt x="42" y="701"/>
                      <a:pt x="42" y="701"/>
                      <a:pt x="42" y="701"/>
                    </a:cubicBezTo>
                    <a:cubicBezTo>
                      <a:pt x="41" y="701"/>
                      <a:pt x="41" y="701"/>
                      <a:pt x="41" y="702"/>
                    </a:cubicBezTo>
                    <a:cubicBezTo>
                      <a:pt x="41" y="703"/>
                      <a:pt x="41" y="703"/>
                      <a:pt x="41" y="703"/>
                    </a:cubicBezTo>
                    <a:cubicBezTo>
                      <a:pt x="45" y="706"/>
                      <a:pt x="45" y="706"/>
                      <a:pt x="45" y="706"/>
                    </a:cubicBezTo>
                    <a:cubicBezTo>
                      <a:pt x="42" y="709"/>
                      <a:pt x="42" y="709"/>
                      <a:pt x="42" y="709"/>
                    </a:cubicBezTo>
                    <a:cubicBezTo>
                      <a:pt x="42" y="709"/>
                      <a:pt x="42" y="710"/>
                      <a:pt x="42" y="710"/>
                    </a:cubicBezTo>
                    <a:cubicBezTo>
                      <a:pt x="42" y="711"/>
                      <a:pt x="42" y="711"/>
                      <a:pt x="42" y="711"/>
                    </a:cubicBezTo>
                    <a:cubicBezTo>
                      <a:pt x="44" y="712"/>
                      <a:pt x="44" y="712"/>
                      <a:pt x="44" y="712"/>
                    </a:cubicBezTo>
                    <a:cubicBezTo>
                      <a:pt x="42" y="716"/>
                      <a:pt x="42" y="716"/>
                      <a:pt x="42" y="716"/>
                    </a:cubicBezTo>
                    <a:cubicBezTo>
                      <a:pt x="42" y="716"/>
                      <a:pt x="41" y="716"/>
                      <a:pt x="42" y="717"/>
                    </a:cubicBezTo>
                    <a:cubicBezTo>
                      <a:pt x="42" y="717"/>
                      <a:pt x="42" y="718"/>
                      <a:pt x="42" y="718"/>
                    </a:cubicBezTo>
                    <a:cubicBezTo>
                      <a:pt x="45" y="719"/>
                      <a:pt x="45" y="719"/>
                      <a:pt x="45" y="719"/>
                    </a:cubicBezTo>
                    <a:cubicBezTo>
                      <a:pt x="42" y="722"/>
                      <a:pt x="42" y="722"/>
                      <a:pt x="42" y="722"/>
                    </a:cubicBezTo>
                    <a:cubicBezTo>
                      <a:pt x="42" y="723"/>
                      <a:pt x="42" y="723"/>
                      <a:pt x="42" y="724"/>
                    </a:cubicBezTo>
                    <a:cubicBezTo>
                      <a:pt x="42" y="724"/>
                      <a:pt x="42" y="724"/>
                      <a:pt x="42" y="725"/>
                    </a:cubicBezTo>
                    <a:cubicBezTo>
                      <a:pt x="45" y="726"/>
                      <a:pt x="45" y="726"/>
                      <a:pt x="45" y="726"/>
                    </a:cubicBezTo>
                    <a:cubicBezTo>
                      <a:pt x="43" y="728"/>
                      <a:pt x="43" y="728"/>
                      <a:pt x="43" y="728"/>
                    </a:cubicBezTo>
                    <a:cubicBezTo>
                      <a:pt x="42" y="728"/>
                      <a:pt x="42" y="729"/>
                      <a:pt x="42" y="729"/>
                    </a:cubicBezTo>
                    <a:cubicBezTo>
                      <a:pt x="42" y="730"/>
                      <a:pt x="42" y="730"/>
                      <a:pt x="43" y="731"/>
                    </a:cubicBezTo>
                    <a:cubicBezTo>
                      <a:pt x="44" y="731"/>
                      <a:pt x="44" y="731"/>
                      <a:pt x="44" y="731"/>
                    </a:cubicBezTo>
                    <a:cubicBezTo>
                      <a:pt x="42" y="732"/>
                      <a:pt x="42" y="732"/>
                      <a:pt x="42" y="732"/>
                    </a:cubicBezTo>
                    <a:cubicBezTo>
                      <a:pt x="41" y="732"/>
                      <a:pt x="41" y="733"/>
                      <a:pt x="41" y="733"/>
                    </a:cubicBezTo>
                    <a:cubicBezTo>
                      <a:pt x="41" y="734"/>
                      <a:pt x="41" y="734"/>
                      <a:pt x="41" y="735"/>
                    </a:cubicBezTo>
                    <a:cubicBezTo>
                      <a:pt x="45" y="737"/>
                      <a:pt x="45" y="737"/>
                      <a:pt x="45" y="737"/>
                    </a:cubicBezTo>
                    <a:cubicBezTo>
                      <a:pt x="42" y="740"/>
                      <a:pt x="42" y="740"/>
                      <a:pt x="42" y="740"/>
                    </a:cubicBezTo>
                    <a:cubicBezTo>
                      <a:pt x="42" y="741"/>
                      <a:pt x="42" y="741"/>
                      <a:pt x="42" y="742"/>
                    </a:cubicBezTo>
                    <a:cubicBezTo>
                      <a:pt x="42" y="742"/>
                      <a:pt x="42" y="742"/>
                      <a:pt x="43" y="743"/>
                    </a:cubicBezTo>
                    <a:cubicBezTo>
                      <a:pt x="45" y="744"/>
                      <a:pt x="45" y="744"/>
                      <a:pt x="45" y="744"/>
                    </a:cubicBezTo>
                    <a:cubicBezTo>
                      <a:pt x="41" y="745"/>
                      <a:pt x="41" y="745"/>
                      <a:pt x="41" y="745"/>
                    </a:cubicBezTo>
                    <a:cubicBezTo>
                      <a:pt x="41" y="746"/>
                      <a:pt x="40" y="746"/>
                      <a:pt x="40" y="747"/>
                    </a:cubicBezTo>
                    <a:cubicBezTo>
                      <a:pt x="40" y="747"/>
                      <a:pt x="40" y="748"/>
                      <a:pt x="41" y="748"/>
                    </a:cubicBezTo>
                    <a:cubicBezTo>
                      <a:pt x="44" y="750"/>
                      <a:pt x="44" y="750"/>
                      <a:pt x="44" y="750"/>
                    </a:cubicBezTo>
                    <a:cubicBezTo>
                      <a:pt x="42" y="751"/>
                      <a:pt x="42" y="751"/>
                      <a:pt x="42" y="751"/>
                    </a:cubicBezTo>
                    <a:cubicBezTo>
                      <a:pt x="41" y="751"/>
                      <a:pt x="41" y="752"/>
                      <a:pt x="41" y="752"/>
                    </a:cubicBezTo>
                    <a:cubicBezTo>
                      <a:pt x="41" y="753"/>
                      <a:pt x="41" y="753"/>
                      <a:pt x="42" y="754"/>
                    </a:cubicBezTo>
                    <a:cubicBezTo>
                      <a:pt x="44" y="755"/>
                      <a:pt x="44" y="755"/>
                      <a:pt x="44" y="755"/>
                    </a:cubicBezTo>
                    <a:cubicBezTo>
                      <a:pt x="41" y="757"/>
                      <a:pt x="41" y="757"/>
                      <a:pt x="41" y="757"/>
                    </a:cubicBezTo>
                    <a:cubicBezTo>
                      <a:pt x="40" y="757"/>
                      <a:pt x="40" y="757"/>
                      <a:pt x="40" y="758"/>
                    </a:cubicBezTo>
                    <a:cubicBezTo>
                      <a:pt x="40" y="758"/>
                      <a:pt x="40" y="759"/>
                      <a:pt x="40" y="759"/>
                    </a:cubicBezTo>
                    <a:cubicBezTo>
                      <a:pt x="44" y="762"/>
                      <a:pt x="44" y="762"/>
                      <a:pt x="44" y="762"/>
                    </a:cubicBezTo>
                    <a:cubicBezTo>
                      <a:pt x="42" y="762"/>
                      <a:pt x="42" y="762"/>
                      <a:pt x="42" y="762"/>
                    </a:cubicBezTo>
                    <a:cubicBezTo>
                      <a:pt x="41" y="762"/>
                      <a:pt x="41" y="763"/>
                      <a:pt x="41" y="763"/>
                    </a:cubicBezTo>
                    <a:cubicBezTo>
                      <a:pt x="41" y="764"/>
                      <a:pt x="41" y="764"/>
                      <a:pt x="41" y="765"/>
                    </a:cubicBezTo>
                    <a:cubicBezTo>
                      <a:pt x="44" y="766"/>
                      <a:pt x="44" y="766"/>
                      <a:pt x="44" y="766"/>
                    </a:cubicBezTo>
                    <a:cubicBezTo>
                      <a:pt x="42" y="768"/>
                      <a:pt x="42" y="768"/>
                      <a:pt x="42" y="768"/>
                    </a:cubicBezTo>
                    <a:cubicBezTo>
                      <a:pt x="42" y="768"/>
                      <a:pt x="41" y="769"/>
                      <a:pt x="41" y="769"/>
                    </a:cubicBezTo>
                    <a:cubicBezTo>
                      <a:pt x="41" y="770"/>
                      <a:pt x="42" y="770"/>
                      <a:pt x="42" y="770"/>
                    </a:cubicBezTo>
                    <a:cubicBezTo>
                      <a:pt x="45" y="772"/>
                      <a:pt x="45" y="772"/>
                      <a:pt x="45" y="772"/>
                    </a:cubicBezTo>
                    <a:cubicBezTo>
                      <a:pt x="43" y="774"/>
                      <a:pt x="43" y="774"/>
                      <a:pt x="43" y="774"/>
                    </a:cubicBezTo>
                    <a:cubicBezTo>
                      <a:pt x="42" y="774"/>
                      <a:pt x="42" y="774"/>
                      <a:pt x="42" y="775"/>
                    </a:cubicBezTo>
                    <a:cubicBezTo>
                      <a:pt x="42" y="775"/>
                      <a:pt x="42" y="776"/>
                      <a:pt x="43" y="776"/>
                    </a:cubicBezTo>
                    <a:cubicBezTo>
                      <a:pt x="45" y="777"/>
                      <a:pt x="45" y="777"/>
                      <a:pt x="45" y="777"/>
                    </a:cubicBezTo>
                    <a:cubicBezTo>
                      <a:pt x="42" y="778"/>
                      <a:pt x="42" y="778"/>
                      <a:pt x="42" y="778"/>
                    </a:cubicBezTo>
                    <a:cubicBezTo>
                      <a:pt x="42" y="778"/>
                      <a:pt x="42" y="779"/>
                      <a:pt x="42" y="779"/>
                    </a:cubicBezTo>
                    <a:cubicBezTo>
                      <a:pt x="41" y="780"/>
                      <a:pt x="42" y="780"/>
                      <a:pt x="42" y="781"/>
                    </a:cubicBezTo>
                    <a:cubicBezTo>
                      <a:pt x="45" y="783"/>
                      <a:pt x="45" y="783"/>
                      <a:pt x="45" y="783"/>
                    </a:cubicBezTo>
                    <a:cubicBezTo>
                      <a:pt x="41" y="785"/>
                      <a:pt x="41" y="785"/>
                      <a:pt x="41" y="785"/>
                    </a:cubicBezTo>
                    <a:cubicBezTo>
                      <a:pt x="41" y="785"/>
                      <a:pt x="40" y="786"/>
                      <a:pt x="40" y="786"/>
                    </a:cubicBezTo>
                    <a:cubicBezTo>
                      <a:pt x="40" y="787"/>
                      <a:pt x="41" y="787"/>
                      <a:pt x="41" y="787"/>
                    </a:cubicBezTo>
                    <a:cubicBezTo>
                      <a:pt x="44" y="789"/>
                      <a:pt x="44" y="789"/>
                      <a:pt x="44" y="789"/>
                    </a:cubicBezTo>
                    <a:cubicBezTo>
                      <a:pt x="41" y="791"/>
                      <a:pt x="41" y="791"/>
                      <a:pt x="41" y="791"/>
                    </a:cubicBezTo>
                    <a:cubicBezTo>
                      <a:pt x="40" y="791"/>
                      <a:pt x="40" y="791"/>
                      <a:pt x="40" y="792"/>
                    </a:cubicBezTo>
                    <a:cubicBezTo>
                      <a:pt x="40" y="792"/>
                      <a:pt x="40" y="793"/>
                      <a:pt x="41" y="793"/>
                    </a:cubicBezTo>
                    <a:cubicBezTo>
                      <a:pt x="44" y="795"/>
                      <a:pt x="44" y="795"/>
                      <a:pt x="44" y="795"/>
                    </a:cubicBezTo>
                    <a:cubicBezTo>
                      <a:pt x="41" y="796"/>
                      <a:pt x="41" y="796"/>
                      <a:pt x="41" y="796"/>
                    </a:cubicBezTo>
                    <a:cubicBezTo>
                      <a:pt x="41" y="796"/>
                      <a:pt x="40" y="796"/>
                      <a:pt x="40" y="797"/>
                    </a:cubicBezTo>
                    <a:cubicBezTo>
                      <a:pt x="40" y="797"/>
                      <a:pt x="41" y="798"/>
                      <a:pt x="41" y="798"/>
                    </a:cubicBezTo>
                    <a:cubicBezTo>
                      <a:pt x="45" y="800"/>
                      <a:pt x="45" y="800"/>
                      <a:pt x="45" y="800"/>
                    </a:cubicBezTo>
                    <a:cubicBezTo>
                      <a:pt x="42" y="802"/>
                      <a:pt x="42" y="802"/>
                      <a:pt x="42" y="802"/>
                    </a:cubicBezTo>
                    <a:cubicBezTo>
                      <a:pt x="42" y="803"/>
                      <a:pt x="42" y="803"/>
                      <a:pt x="42" y="803"/>
                    </a:cubicBezTo>
                    <a:cubicBezTo>
                      <a:pt x="42" y="804"/>
                      <a:pt x="42" y="804"/>
                      <a:pt x="43" y="805"/>
                    </a:cubicBezTo>
                    <a:cubicBezTo>
                      <a:pt x="44" y="806"/>
                      <a:pt x="44" y="806"/>
                      <a:pt x="44" y="806"/>
                    </a:cubicBezTo>
                    <a:cubicBezTo>
                      <a:pt x="42" y="806"/>
                      <a:pt x="42" y="806"/>
                      <a:pt x="42" y="806"/>
                    </a:cubicBezTo>
                    <a:cubicBezTo>
                      <a:pt x="42" y="806"/>
                      <a:pt x="41" y="807"/>
                      <a:pt x="41" y="807"/>
                    </a:cubicBezTo>
                    <a:cubicBezTo>
                      <a:pt x="41" y="808"/>
                      <a:pt x="41" y="809"/>
                      <a:pt x="42" y="809"/>
                    </a:cubicBezTo>
                    <a:cubicBezTo>
                      <a:pt x="44" y="811"/>
                      <a:pt x="44" y="811"/>
                      <a:pt x="44" y="811"/>
                    </a:cubicBezTo>
                    <a:cubicBezTo>
                      <a:pt x="42" y="813"/>
                      <a:pt x="42" y="813"/>
                      <a:pt x="42" y="813"/>
                    </a:cubicBezTo>
                    <a:cubicBezTo>
                      <a:pt x="42" y="813"/>
                      <a:pt x="42" y="814"/>
                      <a:pt x="42" y="814"/>
                    </a:cubicBezTo>
                    <a:cubicBezTo>
                      <a:pt x="42" y="814"/>
                      <a:pt x="42" y="815"/>
                      <a:pt x="42" y="815"/>
                    </a:cubicBezTo>
                    <a:cubicBezTo>
                      <a:pt x="44" y="816"/>
                      <a:pt x="44" y="816"/>
                      <a:pt x="44" y="816"/>
                    </a:cubicBezTo>
                    <a:cubicBezTo>
                      <a:pt x="41" y="818"/>
                      <a:pt x="41" y="818"/>
                      <a:pt x="41" y="818"/>
                    </a:cubicBezTo>
                    <a:cubicBezTo>
                      <a:pt x="40" y="818"/>
                      <a:pt x="40" y="818"/>
                      <a:pt x="40" y="819"/>
                    </a:cubicBezTo>
                    <a:cubicBezTo>
                      <a:pt x="40" y="819"/>
                      <a:pt x="40" y="820"/>
                      <a:pt x="41" y="820"/>
                    </a:cubicBezTo>
                    <a:cubicBezTo>
                      <a:pt x="45" y="823"/>
                      <a:pt x="45" y="823"/>
                      <a:pt x="45" y="823"/>
                    </a:cubicBezTo>
                    <a:cubicBezTo>
                      <a:pt x="41" y="824"/>
                      <a:pt x="41" y="824"/>
                      <a:pt x="41" y="824"/>
                    </a:cubicBezTo>
                    <a:cubicBezTo>
                      <a:pt x="40" y="824"/>
                      <a:pt x="40" y="824"/>
                      <a:pt x="40" y="825"/>
                    </a:cubicBezTo>
                    <a:cubicBezTo>
                      <a:pt x="40" y="826"/>
                      <a:pt x="40" y="826"/>
                      <a:pt x="41" y="827"/>
                    </a:cubicBezTo>
                    <a:cubicBezTo>
                      <a:pt x="45" y="829"/>
                      <a:pt x="45" y="829"/>
                      <a:pt x="45" y="829"/>
                    </a:cubicBezTo>
                    <a:cubicBezTo>
                      <a:pt x="41" y="830"/>
                      <a:pt x="41" y="830"/>
                      <a:pt x="41" y="830"/>
                    </a:cubicBezTo>
                    <a:cubicBezTo>
                      <a:pt x="41" y="831"/>
                      <a:pt x="40" y="831"/>
                      <a:pt x="40" y="832"/>
                    </a:cubicBezTo>
                    <a:cubicBezTo>
                      <a:pt x="40" y="832"/>
                      <a:pt x="41" y="833"/>
                      <a:pt x="41" y="833"/>
                    </a:cubicBezTo>
                    <a:cubicBezTo>
                      <a:pt x="44" y="835"/>
                      <a:pt x="44" y="835"/>
                      <a:pt x="44" y="835"/>
                    </a:cubicBezTo>
                    <a:cubicBezTo>
                      <a:pt x="41" y="838"/>
                      <a:pt x="41" y="838"/>
                      <a:pt x="41" y="838"/>
                    </a:cubicBezTo>
                    <a:cubicBezTo>
                      <a:pt x="41" y="839"/>
                      <a:pt x="41" y="839"/>
                      <a:pt x="41" y="839"/>
                    </a:cubicBezTo>
                    <a:cubicBezTo>
                      <a:pt x="41" y="840"/>
                      <a:pt x="41" y="840"/>
                      <a:pt x="41" y="841"/>
                    </a:cubicBezTo>
                    <a:cubicBezTo>
                      <a:pt x="45" y="843"/>
                      <a:pt x="45" y="843"/>
                      <a:pt x="45" y="843"/>
                    </a:cubicBezTo>
                    <a:cubicBezTo>
                      <a:pt x="42" y="846"/>
                      <a:pt x="42" y="846"/>
                      <a:pt x="42" y="846"/>
                    </a:cubicBezTo>
                    <a:cubicBezTo>
                      <a:pt x="41" y="846"/>
                      <a:pt x="41" y="847"/>
                      <a:pt x="41" y="847"/>
                    </a:cubicBezTo>
                    <a:cubicBezTo>
                      <a:pt x="41" y="848"/>
                      <a:pt x="42" y="848"/>
                      <a:pt x="42" y="848"/>
                    </a:cubicBezTo>
                    <a:cubicBezTo>
                      <a:pt x="46" y="850"/>
                      <a:pt x="46" y="850"/>
                      <a:pt x="46" y="850"/>
                    </a:cubicBezTo>
                    <a:cubicBezTo>
                      <a:pt x="42" y="854"/>
                      <a:pt x="42" y="854"/>
                      <a:pt x="42" y="854"/>
                    </a:cubicBezTo>
                    <a:cubicBezTo>
                      <a:pt x="42" y="854"/>
                      <a:pt x="42" y="854"/>
                      <a:pt x="42" y="855"/>
                    </a:cubicBezTo>
                    <a:cubicBezTo>
                      <a:pt x="42" y="855"/>
                      <a:pt x="42" y="856"/>
                      <a:pt x="42" y="856"/>
                    </a:cubicBezTo>
                    <a:cubicBezTo>
                      <a:pt x="45" y="858"/>
                      <a:pt x="45" y="858"/>
                      <a:pt x="45" y="858"/>
                    </a:cubicBezTo>
                    <a:cubicBezTo>
                      <a:pt x="42" y="860"/>
                      <a:pt x="42" y="860"/>
                      <a:pt x="42" y="860"/>
                    </a:cubicBezTo>
                    <a:cubicBezTo>
                      <a:pt x="42" y="861"/>
                      <a:pt x="42" y="861"/>
                      <a:pt x="42" y="862"/>
                    </a:cubicBezTo>
                    <a:cubicBezTo>
                      <a:pt x="42" y="862"/>
                      <a:pt x="42" y="862"/>
                      <a:pt x="42" y="863"/>
                    </a:cubicBezTo>
                    <a:cubicBezTo>
                      <a:pt x="44" y="864"/>
                      <a:pt x="44" y="864"/>
                      <a:pt x="44" y="864"/>
                    </a:cubicBezTo>
                    <a:cubicBezTo>
                      <a:pt x="41" y="867"/>
                      <a:pt x="41" y="867"/>
                      <a:pt x="41" y="867"/>
                    </a:cubicBezTo>
                    <a:cubicBezTo>
                      <a:pt x="40" y="867"/>
                      <a:pt x="40" y="868"/>
                      <a:pt x="40" y="868"/>
                    </a:cubicBezTo>
                    <a:cubicBezTo>
                      <a:pt x="40" y="869"/>
                      <a:pt x="41" y="869"/>
                      <a:pt x="41" y="869"/>
                    </a:cubicBezTo>
                    <a:cubicBezTo>
                      <a:pt x="44" y="871"/>
                      <a:pt x="44" y="871"/>
                      <a:pt x="44" y="871"/>
                    </a:cubicBezTo>
                    <a:cubicBezTo>
                      <a:pt x="41" y="872"/>
                      <a:pt x="41" y="872"/>
                      <a:pt x="41" y="872"/>
                    </a:cubicBezTo>
                    <a:cubicBezTo>
                      <a:pt x="40" y="872"/>
                      <a:pt x="40" y="872"/>
                      <a:pt x="40" y="873"/>
                    </a:cubicBezTo>
                    <a:cubicBezTo>
                      <a:pt x="40" y="874"/>
                      <a:pt x="40" y="874"/>
                      <a:pt x="40" y="874"/>
                    </a:cubicBezTo>
                    <a:cubicBezTo>
                      <a:pt x="45" y="877"/>
                      <a:pt x="45" y="877"/>
                      <a:pt x="45" y="877"/>
                    </a:cubicBezTo>
                    <a:cubicBezTo>
                      <a:pt x="42" y="880"/>
                      <a:pt x="42" y="880"/>
                      <a:pt x="42" y="880"/>
                    </a:cubicBezTo>
                    <a:cubicBezTo>
                      <a:pt x="42" y="880"/>
                      <a:pt x="42" y="880"/>
                      <a:pt x="42" y="881"/>
                    </a:cubicBezTo>
                    <a:cubicBezTo>
                      <a:pt x="42" y="881"/>
                      <a:pt x="42" y="882"/>
                      <a:pt x="42" y="882"/>
                    </a:cubicBezTo>
                    <a:cubicBezTo>
                      <a:pt x="45" y="883"/>
                      <a:pt x="45" y="883"/>
                      <a:pt x="45" y="883"/>
                    </a:cubicBezTo>
                    <a:cubicBezTo>
                      <a:pt x="42" y="886"/>
                      <a:pt x="42" y="886"/>
                      <a:pt x="42" y="886"/>
                    </a:cubicBezTo>
                    <a:cubicBezTo>
                      <a:pt x="42" y="887"/>
                      <a:pt x="42" y="887"/>
                      <a:pt x="42" y="887"/>
                    </a:cubicBezTo>
                    <a:cubicBezTo>
                      <a:pt x="42" y="888"/>
                      <a:pt x="42" y="888"/>
                      <a:pt x="43" y="888"/>
                    </a:cubicBezTo>
                    <a:cubicBezTo>
                      <a:pt x="44" y="889"/>
                      <a:pt x="44" y="889"/>
                      <a:pt x="44" y="889"/>
                    </a:cubicBezTo>
                    <a:cubicBezTo>
                      <a:pt x="41" y="893"/>
                      <a:pt x="41" y="893"/>
                      <a:pt x="41" y="893"/>
                    </a:cubicBezTo>
                    <a:cubicBezTo>
                      <a:pt x="41" y="893"/>
                      <a:pt x="41" y="894"/>
                      <a:pt x="41" y="894"/>
                    </a:cubicBezTo>
                    <a:cubicBezTo>
                      <a:pt x="41" y="895"/>
                      <a:pt x="41" y="895"/>
                      <a:pt x="41" y="895"/>
                    </a:cubicBezTo>
                    <a:cubicBezTo>
                      <a:pt x="45" y="898"/>
                      <a:pt x="45" y="898"/>
                      <a:pt x="45" y="898"/>
                    </a:cubicBezTo>
                    <a:cubicBezTo>
                      <a:pt x="42" y="901"/>
                      <a:pt x="42" y="901"/>
                      <a:pt x="42" y="901"/>
                    </a:cubicBezTo>
                    <a:cubicBezTo>
                      <a:pt x="42" y="901"/>
                      <a:pt x="42" y="902"/>
                      <a:pt x="42" y="902"/>
                    </a:cubicBezTo>
                    <a:cubicBezTo>
                      <a:pt x="42" y="903"/>
                      <a:pt x="42" y="903"/>
                      <a:pt x="42" y="904"/>
                    </a:cubicBezTo>
                    <a:cubicBezTo>
                      <a:pt x="45" y="905"/>
                      <a:pt x="45" y="905"/>
                      <a:pt x="45" y="905"/>
                    </a:cubicBezTo>
                    <a:cubicBezTo>
                      <a:pt x="41" y="907"/>
                      <a:pt x="41" y="907"/>
                      <a:pt x="41" y="907"/>
                    </a:cubicBezTo>
                    <a:cubicBezTo>
                      <a:pt x="41" y="907"/>
                      <a:pt x="41" y="908"/>
                      <a:pt x="41" y="908"/>
                    </a:cubicBezTo>
                    <a:cubicBezTo>
                      <a:pt x="41" y="909"/>
                      <a:pt x="41" y="909"/>
                      <a:pt x="41" y="909"/>
                    </a:cubicBezTo>
                    <a:cubicBezTo>
                      <a:pt x="45" y="911"/>
                      <a:pt x="45" y="911"/>
                      <a:pt x="45" y="911"/>
                    </a:cubicBezTo>
                    <a:cubicBezTo>
                      <a:pt x="41" y="913"/>
                      <a:pt x="41" y="913"/>
                      <a:pt x="41" y="913"/>
                    </a:cubicBezTo>
                    <a:cubicBezTo>
                      <a:pt x="40" y="914"/>
                      <a:pt x="40" y="914"/>
                      <a:pt x="40" y="915"/>
                    </a:cubicBezTo>
                    <a:cubicBezTo>
                      <a:pt x="40" y="915"/>
                      <a:pt x="40" y="916"/>
                      <a:pt x="41" y="916"/>
                    </a:cubicBezTo>
                    <a:cubicBezTo>
                      <a:pt x="44" y="918"/>
                      <a:pt x="44" y="918"/>
                      <a:pt x="44" y="918"/>
                    </a:cubicBezTo>
                    <a:cubicBezTo>
                      <a:pt x="41" y="919"/>
                      <a:pt x="41" y="919"/>
                      <a:pt x="41" y="919"/>
                    </a:cubicBezTo>
                    <a:cubicBezTo>
                      <a:pt x="41" y="919"/>
                      <a:pt x="40" y="919"/>
                      <a:pt x="40" y="920"/>
                    </a:cubicBezTo>
                    <a:cubicBezTo>
                      <a:pt x="40" y="920"/>
                      <a:pt x="40" y="921"/>
                      <a:pt x="41" y="921"/>
                    </a:cubicBezTo>
                    <a:cubicBezTo>
                      <a:pt x="44" y="923"/>
                      <a:pt x="44" y="923"/>
                      <a:pt x="44" y="923"/>
                    </a:cubicBezTo>
                    <a:cubicBezTo>
                      <a:pt x="42" y="926"/>
                      <a:pt x="42" y="926"/>
                      <a:pt x="42" y="926"/>
                    </a:cubicBezTo>
                    <a:cubicBezTo>
                      <a:pt x="42" y="927"/>
                      <a:pt x="42" y="927"/>
                      <a:pt x="42" y="927"/>
                    </a:cubicBezTo>
                    <a:cubicBezTo>
                      <a:pt x="42" y="928"/>
                      <a:pt x="42" y="928"/>
                      <a:pt x="43" y="928"/>
                    </a:cubicBezTo>
                    <a:cubicBezTo>
                      <a:pt x="45" y="930"/>
                      <a:pt x="45" y="930"/>
                      <a:pt x="45" y="930"/>
                    </a:cubicBezTo>
                    <a:cubicBezTo>
                      <a:pt x="42" y="933"/>
                      <a:pt x="42" y="933"/>
                      <a:pt x="42" y="933"/>
                    </a:cubicBezTo>
                    <a:cubicBezTo>
                      <a:pt x="42" y="933"/>
                      <a:pt x="41" y="934"/>
                      <a:pt x="41" y="934"/>
                    </a:cubicBezTo>
                    <a:cubicBezTo>
                      <a:pt x="42" y="935"/>
                      <a:pt x="42" y="935"/>
                      <a:pt x="42" y="935"/>
                    </a:cubicBezTo>
                    <a:cubicBezTo>
                      <a:pt x="44" y="937"/>
                      <a:pt x="44" y="937"/>
                      <a:pt x="44" y="937"/>
                    </a:cubicBezTo>
                    <a:cubicBezTo>
                      <a:pt x="41" y="937"/>
                      <a:pt x="41" y="937"/>
                      <a:pt x="41" y="937"/>
                    </a:cubicBezTo>
                    <a:cubicBezTo>
                      <a:pt x="41" y="937"/>
                      <a:pt x="40" y="938"/>
                      <a:pt x="40" y="939"/>
                    </a:cubicBezTo>
                    <a:cubicBezTo>
                      <a:pt x="40" y="939"/>
                      <a:pt x="40" y="940"/>
                      <a:pt x="41" y="940"/>
                    </a:cubicBezTo>
                    <a:cubicBezTo>
                      <a:pt x="45" y="942"/>
                      <a:pt x="45" y="942"/>
                      <a:pt x="45" y="942"/>
                    </a:cubicBezTo>
                    <a:cubicBezTo>
                      <a:pt x="41" y="944"/>
                      <a:pt x="41" y="944"/>
                      <a:pt x="41" y="944"/>
                    </a:cubicBezTo>
                    <a:cubicBezTo>
                      <a:pt x="41" y="945"/>
                      <a:pt x="40" y="945"/>
                      <a:pt x="40" y="946"/>
                    </a:cubicBezTo>
                    <a:cubicBezTo>
                      <a:pt x="40" y="946"/>
                      <a:pt x="41" y="947"/>
                      <a:pt x="41" y="947"/>
                    </a:cubicBezTo>
                    <a:cubicBezTo>
                      <a:pt x="44" y="949"/>
                      <a:pt x="44" y="949"/>
                      <a:pt x="44" y="949"/>
                    </a:cubicBezTo>
                    <a:cubicBezTo>
                      <a:pt x="41" y="951"/>
                      <a:pt x="41" y="951"/>
                      <a:pt x="41" y="951"/>
                    </a:cubicBezTo>
                    <a:cubicBezTo>
                      <a:pt x="40" y="951"/>
                      <a:pt x="40" y="952"/>
                      <a:pt x="40" y="952"/>
                    </a:cubicBezTo>
                    <a:cubicBezTo>
                      <a:pt x="40" y="953"/>
                      <a:pt x="40" y="954"/>
                      <a:pt x="41" y="954"/>
                    </a:cubicBezTo>
                    <a:cubicBezTo>
                      <a:pt x="44" y="956"/>
                      <a:pt x="44" y="956"/>
                      <a:pt x="44" y="956"/>
                    </a:cubicBezTo>
                    <a:cubicBezTo>
                      <a:pt x="41" y="959"/>
                      <a:pt x="41" y="959"/>
                      <a:pt x="41" y="959"/>
                    </a:cubicBezTo>
                    <a:cubicBezTo>
                      <a:pt x="41" y="959"/>
                      <a:pt x="40" y="959"/>
                      <a:pt x="40" y="960"/>
                    </a:cubicBezTo>
                    <a:cubicBezTo>
                      <a:pt x="40" y="960"/>
                      <a:pt x="41" y="961"/>
                      <a:pt x="41" y="961"/>
                    </a:cubicBezTo>
                    <a:cubicBezTo>
                      <a:pt x="44" y="963"/>
                      <a:pt x="44" y="963"/>
                      <a:pt x="44" y="963"/>
                    </a:cubicBezTo>
                    <a:cubicBezTo>
                      <a:pt x="42" y="963"/>
                      <a:pt x="42" y="963"/>
                      <a:pt x="42" y="963"/>
                    </a:cubicBezTo>
                    <a:cubicBezTo>
                      <a:pt x="41" y="964"/>
                      <a:pt x="41" y="964"/>
                      <a:pt x="41" y="965"/>
                    </a:cubicBezTo>
                    <a:cubicBezTo>
                      <a:pt x="41" y="965"/>
                      <a:pt x="41" y="966"/>
                      <a:pt x="42" y="966"/>
                    </a:cubicBezTo>
                    <a:cubicBezTo>
                      <a:pt x="44" y="967"/>
                      <a:pt x="44" y="967"/>
                      <a:pt x="44" y="967"/>
                    </a:cubicBezTo>
                    <a:cubicBezTo>
                      <a:pt x="41" y="970"/>
                      <a:pt x="41" y="970"/>
                      <a:pt x="41" y="970"/>
                    </a:cubicBezTo>
                    <a:cubicBezTo>
                      <a:pt x="40" y="970"/>
                      <a:pt x="40" y="971"/>
                      <a:pt x="40" y="971"/>
                    </a:cubicBezTo>
                    <a:cubicBezTo>
                      <a:pt x="40" y="972"/>
                      <a:pt x="40" y="972"/>
                      <a:pt x="41" y="972"/>
                    </a:cubicBezTo>
                    <a:cubicBezTo>
                      <a:pt x="45" y="975"/>
                      <a:pt x="45" y="975"/>
                      <a:pt x="45" y="975"/>
                    </a:cubicBezTo>
                    <a:cubicBezTo>
                      <a:pt x="43" y="976"/>
                      <a:pt x="43" y="976"/>
                      <a:pt x="43" y="976"/>
                    </a:cubicBezTo>
                    <a:cubicBezTo>
                      <a:pt x="42" y="976"/>
                      <a:pt x="42" y="976"/>
                      <a:pt x="42" y="977"/>
                    </a:cubicBezTo>
                    <a:cubicBezTo>
                      <a:pt x="42" y="977"/>
                      <a:pt x="42" y="978"/>
                      <a:pt x="42" y="978"/>
                    </a:cubicBezTo>
                    <a:cubicBezTo>
                      <a:pt x="45" y="980"/>
                      <a:pt x="45" y="980"/>
                      <a:pt x="45" y="980"/>
                    </a:cubicBezTo>
                    <a:cubicBezTo>
                      <a:pt x="42" y="982"/>
                      <a:pt x="42" y="982"/>
                      <a:pt x="42" y="982"/>
                    </a:cubicBezTo>
                    <a:cubicBezTo>
                      <a:pt x="42" y="982"/>
                      <a:pt x="41" y="983"/>
                      <a:pt x="41" y="983"/>
                    </a:cubicBezTo>
                    <a:cubicBezTo>
                      <a:pt x="41" y="984"/>
                      <a:pt x="42" y="984"/>
                      <a:pt x="42" y="984"/>
                    </a:cubicBezTo>
                    <a:cubicBezTo>
                      <a:pt x="44" y="986"/>
                      <a:pt x="44" y="986"/>
                      <a:pt x="44" y="986"/>
                    </a:cubicBezTo>
                    <a:cubicBezTo>
                      <a:pt x="41" y="986"/>
                      <a:pt x="41" y="986"/>
                      <a:pt x="41" y="986"/>
                    </a:cubicBezTo>
                    <a:cubicBezTo>
                      <a:pt x="41" y="986"/>
                      <a:pt x="40" y="987"/>
                      <a:pt x="40" y="987"/>
                    </a:cubicBezTo>
                    <a:cubicBezTo>
                      <a:pt x="40" y="988"/>
                      <a:pt x="40" y="989"/>
                      <a:pt x="41" y="989"/>
                    </a:cubicBezTo>
                    <a:cubicBezTo>
                      <a:pt x="44" y="991"/>
                      <a:pt x="44" y="991"/>
                      <a:pt x="44" y="991"/>
                    </a:cubicBezTo>
                    <a:cubicBezTo>
                      <a:pt x="41" y="993"/>
                      <a:pt x="41" y="993"/>
                      <a:pt x="41" y="993"/>
                    </a:cubicBezTo>
                    <a:cubicBezTo>
                      <a:pt x="41" y="993"/>
                      <a:pt x="41" y="994"/>
                      <a:pt x="41" y="994"/>
                    </a:cubicBezTo>
                    <a:cubicBezTo>
                      <a:pt x="41" y="995"/>
                      <a:pt x="41" y="995"/>
                      <a:pt x="41" y="996"/>
                    </a:cubicBezTo>
                    <a:cubicBezTo>
                      <a:pt x="44" y="997"/>
                      <a:pt x="44" y="997"/>
                      <a:pt x="44" y="997"/>
                    </a:cubicBezTo>
                    <a:cubicBezTo>
                      <a:pt x="42" y="1000"/>
                      <a:pt x="42" y="1000"/>
                      <a:pt x="42" y="1000"/>
                    </a:cubicBezTo>
                    <a:cubicBezTo>
                      <a:pt x="42" y="1001"/>
                      <a:pt x="42" y="1001"/>
                      <a:pt x="42" y="1002"/>
                    </a:cubicBezTo>
                    <a:cubicBezTo>
                      <a:pt x="42" y="1002"/>
                      <a:pt x="42" y="1002"/>
                      <a:pt x="42" y="1003"/>
                    </a:cubicBezTo>
                    <a:cubicBezTo>
                      <a:pt x="44" y="1004"/>
                      <a:pt x="44" y="1004"/>
                      <a:pt x="44" y="1004"/>
                    </a:cubicBezTo>
                    <a:cubicBezTo>
                      <a:pt x="40" y="1006"/>
                      <a:pt x="40" y="1006"/>
                      <a:pt x="40" y="1006"/>
                    </a:cubicBezTo>
                    <a:cubicBezTo>
                      <a:pt x="40" y="1007"/>
                      <a:pt x="40" y="1007"/>
                      <a:pt x="40" y="1008"/>
                    </a:cubicBezTo>
                    <a:cubicBezTo>
                      <a:pt x="40" y="1008"/>
                      <a:pt x="40" y="1009"/>
                      <a:pt x="40" y="1009"/>
                    </a:cubicBezTo>
                    <a:cubicBezTo>
                      <a:pt x="44" y="1011"/>
                      <a:pt x="44" y="1011"/>
                      <a:pt x="44" y="1011"/>
                    </a:cubicBezTo>
                    <a:cubicBezTo>
                      <a:pt x="41" y="1011"/>
                      <a:pt x="41" y="1011"/>
                      <a:pt x="41" y="1011"/>
                    </a:cubicBezTo>
                    <a:cubicBezTo>
                      <a:pt x="41" y="1012"/>
                      <a:pt x="40" y="1012"/>
                      <a:pt x="40" y="1013"/>
                    </a:cubicBezTo>
                    <a:cubicBezTo>
                      <a:pt x="40" y="1013"/>
                      <a:pt x="40" y="1014"/>
                      <a:pt x="41" y="1014"/>
                    </a:cubicBezTo>
                    <a:cubicBezTo>
                      <a:pt x="44" y="1016"/>
                      <a:pt x="44" y="1016"/>
                      <a:pt x="44" y="1016"/>
                    </a:cubicBezTo>
                    <a:cubicBezTo>
                      <a:pt x="41" y="1018"/>
                      <a:pt x="41" y="1018"/>
                      <a:pt x="41" y="1018"/>
                    </a:cubicBezTo>
                    <a:cubicBezTo>
                      <a:pt x="41" y="1019"/>
                      <a:pt x="40" y="1019"/>
                      <a:pt x="40" y="1020"/>
                    </a:cubicBezTo>
                    <a:cubicBezTo>
                      <a:pt x="40" y="1020"/>
                      <a:pt x="41" y="1021"/>
                      <a:pt x="41" y="1021"/>
                    </a:cubicBezTo>
                    <a:cubicBezTo>
                      <a:pt x="44" y="1023"/>
                      <a:pt x="44" y="1023"/>
                      <a:pt x="44" y="1023"/>
                    </a:cubicBezTo>
                    <a:cubicBezTo>
                      <a:pt x="41" y="1025"/>
                      <a:pt x="41" y="1025"/>
                      <a:pt x="41" y="1025"/>
                    </a:cubicBezTo>
                    <a:cubicBezTo>
                      <a:pt x="41" y="1025"/>
                      <a:pt x="41" y="1026"/>
                      <a:pt x="41" y="1026"/>
                    </a:cubicBezTo>
                    <a:cubicBezTo>
                      <a:pt x="41" y="1027"/>
                      <a:pt x="41" y="1027"/>
                      <a:pt x="41" y="1027"/>
                    </a:cubicBezTo>
                    <a:cubicBezTo>
                      <a:pt x="45" y="1029"/>
                      <a:pt x="45" y="1029"/>
                      <a:pt x="45" y="1029"/>
                    </a:cubicBezTo>
                    <a:cubicBezTo>
                      <a:pt x="40" y="1032"/>
                      <a:pt x="40" y="1032"/>
                      <a:pt x="40" y="1032"/>
                    </a:cubicBezTo>
                    <a:cubicBezTo>
                      <a:pt x="40" y="1032"/>
                      <a:pt x="39" y="1032"/>
                      <a:pt x="39" y="1033"/>
                    </a:cubicBezTo>
                    <a:cubicBezTo>
                      <a:pt x="39" y="1033"/>
                      <a:pt x="40" y="1034"/>
                      <a:pt x="40" y="1034"/>
                    </a:cubicBezTo>
                    <a:cubicBezTo>
                      <a:pt x="41" y="1035"/>
                      <a:pt x="41" y="1035"/>
                      <a:pt x="41" y="1035"/>
                    </a:cubicBezTo>
                    <a:cubicBezTo>
                      <a:pt x="37" y="1037"/>
                      <a:pt x="37" y="1037"/>
                      <a:pt x="37" y="1037"/>
                    </a:cubicBezTo>
                    <a:cubicBezTo>
                      <a:pt x="37" y="1038"/>
                      <a:pt x="37" y="1038"/>
                      <a:pt x="37" y="1039"/>
                    </a:cubicBezTo>
                    <a:cubicBezTo>
                      <a:pt x="37" y="1039"/>
                      <a:pt x="37" y="1040"/>
                      <a:pt x="37" y="1040"/>
                    </a:cubicBezTo>
                    <a:cubicBezTo>
                      <a:pt x="40" y="1041"/>
                      <a:pt x="40" y="1041"/>
                      <a:pt x="40" y="1041"/>
                    </a:cubicBezTo>
                    <a:cubicBezTo>
                      <a:pt x="41" y="1040"/>
                      <a:pt x="41" y="1040"/>
                      <a:pt x="41" y="1040"/>
                    </a:cubicBezTo>
                    <a:cubicBezTo>
                      <a:pt x="40" y="1039"/>
                      <a:pt x="40" y="1039"/>
                      <a:pt x="40" y="1039"/>
                    </a:cubicBezTo>
                    <a:cubicBezTo>
                      <a:pt x="31" y="1040"/>
                      <a:pt x="31" y="1040"/>
                      <a:pt x="31" y="1040"/>
                    </a:cubicBezTo>
                    <a:cubicBezTo>
                      <a:pt x="31" y="1040"/>
                      <a:pt x="30" y="1041"/>
                      <a:pt x="30" y="1041"/>
                    </a:cubicBezTo>
                    <a:cubicBezTo>
                      <a:pt x="30" y="1042"/>
                      <a:pt x="30" y="1043"/>
                      <a:pt x="31" y="1043"/>
                    </a:cubicBezTo>
                    <a:cubicBezTo>
                      <a:pt x="36" y="1046"/>
                      <a:pt x="36" y="1046"/>
                      <a:pt x="36" y="1046"/>
                    </a:cubicBezTo>
                    <a:cubicBezTo>
                      <a:pt x="36" y="1045"/>
                      <a:pt x="36" y="1045"/>
                      <a:pt x="36" y="1045"/>
                    </a:cubicBezTo>
                    <a:cubicBezTo>
                      <a:pt x="37" y="1043"/>
                      <a:pt x="37" y="1043"/>
                      <a:pt x="37" y="1043"/>
                    </a:cubicBezTo>
                    <a:cubicBezTo>
                      <a:pt x="25" y="1042"/>
                      <a:pt x="25" y="1042"/>
                      <a:pt x="25" y="1042"/>
                    </a:cubicBezTo>
                    <a:cubicBezTo>
                      <a:pt x="25" y="1042"/>
                      <a:pt x="24" y="1042"/>
                      <a:pt x="24" y="1043"/>
                    </a:cubicBezTo>
                    <a:cubicBezTo>
                      <a:pt x="24" y="1044"/>
                      <a:pt x="24" y="1044"/>
                      <a:pt x="24" y="1045"/>
                    </a:cubicBezTo>
                    <a:cubicBezTo>
                      <a:pt x="32" y="1049"/>
                      <a:pt x="32" y="1049"/>
                      <a:pt x="32" y="1049"/>
                    </a:cubicBezTo>
                    <a:cubicBezTo>
                      <a:pt x="32" y="1048"/>
                      <a:pt x="32" y="1048"/>
                      <a:pt x="32" y="1048"/>
                    </a:cubicBezTo>
                    <a:cubicBezTo>
                      <a:pt x="31" y="1047"/>
                      <a:pt x="31" y="1047"/>
                      <a:pt x="31" y="1047"/>
                    </a:cubicBezTo>
                    <a:cubicBezTo>
                      <a:pt x="32" y="1048"/>
                      <a:pt x="32" y="1048"/>
                      <a:pt x="32" y="1048"/>
                    </a:cubicBezTo>
                    <a:cubicBezTo>
                      <a:pt x="32" y="1047"/>
                      <a:pt x="32" y="1047"/>
                      <a:pt x="32" y="1047"/>
                    </a:cubicBezTo>
                    <a:cubicBezTo>
                      <a:pt x="32" y="1047"/>
                      <a:pt x="31" y="1047"/>
                      <a:pt x="31" y="1047"/>
                    </a:cubicBezTo>
                    <a:cubicBezTo>
                      <a:pt x="32" y="1048"/>
                      <a:pt x="32" y="1048"/>
                      <a:pt x="32" y="1048"/>
                    </a:cubicBezTo>
                    <a:cubicBezTo>
                      <a:pt x="32" y="1047"/>
                      <a:pt x="32" y="1047"/>
                      <a:pt x="32" y="1047"/>
                    </a:cubicBezTo>
                    <a:cubicBezTo>
                      <a:pt x="32" y="1048"/>
                      <a:pt x="32" y="1048"/>
                      <a:pt x="32" y="1048"/>
                    </a:cubicBezTo>
                    <a:cubicBezTo>
                      <a:pt x="32" y="1047"/>
                      <a:pt x="32" y="1047"/>
                      <a:pt x="32" y="1047"/>
                    </a:cubicBezTo>
                    <a:cubicBezTo>
                      <a:pt x="32" y="1047"/>
                      <a:pt x="32" y="1047"/>
                      <a:pt x="32" y="1047"/>
                    </a:cubicBezTo>
                    <a:cubicBezTo>
                      <a:pt x="32" y="1048"/>
                      <a:pt x="32" y="1048"/>
                      <a:pt x="32" y="1048"/>
                    </a:cubicBezTo>
                    <a:cubicBezTo>
                      <a:pt x="32" y="1047"/>
                      <a:pt x="32" y="1047"/>
                      <a:pt x="32" y="1047"/>
                    </a:cubicBezTo>
                    <a:cubicBezTo>
                      <a:pt x="32" y="1047"/>
                      <a:pt x="32" y="1047"/>
                      <a:pt x="32" y="1047"/>
                    </a:cubicBezTo>
                    <a:cubicBezTo>
                      <a:pt x="32" y="1047"/>
                      <a:pt x="32" y="1047"/>
                      <a:pt x="32" y="1047"/>
                    </a:cubicBezTo>
                    <a:cubicBezTo>
                      <a:pt x="32" y="1047"/>
                      <a:pt x="32" y="1047"/>
                      <a:pt x="32" y="1047"/>
                    </a:cubicBezTo>
                    <a:cubicBezTo>
                      <a:pt x="32" y="1047"/>
                      <a:pt x="32" y="1047"/>
                      <a:pt x="32" y="1047"/>
                    </a:cubicBezTo>
                    <a:cubicBezTo>
                      <a:pt x="32" y="1047"/>
                      <a:pt x="32" y="1047"/>
                      <a:pt x="32" y="1047"/>
                    </a:cubicBezTo>
                    <a:cubicBezTo>
                      <a:pt x="32" y="1047"/>
                      <a:pt x="31" y="1046"/>
                      <a:pt x="31" y="1046"/>
                    </a:cubicBezTo>
                    <a:cubicBezTo>
                      <a:pt x="27" y="1045"/>
                      <a:pt x="20" y="1041"/>
                      <a:pt x="14" y="1038"/>
                    </a:cubicBezTo>
                    <a:cubicBezTo>
                      <a:pt x="11" y="1037"/>
                      <a:pt x="8" y="1036"/>
                      <a:pt x="6" y="1035"/>
                    </a:cubicBezTo>
                    <a:cubicBezTo>
                      <a:pt x="5" y="1034"/>
                      <a:pt x="4" y="1034"/>
                      <a:pt x="3" y="1033"/>
                    </a:cubicBezTo>
                    <a:cubicBezTo>
                      <a:pt x="3" y="1033"/>
                      <a:pt x="3" y="1033"/>
                      <a:pt x="3" y="1033"/>
                    </a:cubicBezTo>
                    <a:cubicBezTo>
                      <a:pt x="3" y="1033"/>
                      <a:pt x="3" y="1033"/>
                      <a:pt x="3" y="1033"/>
                    </a:cubicBezTo>
                    <a:cubicBezTo>
                      <a:pt x="2" y="1033"/>
                      <a:pt x="2" y="1033"/>
                      <a:pt x="2" y="1033"/>
                    </a:cubicBezTo>
                    <a:cubicBezTo>
                      <a:pt x="2" y="1033"/>
                      <a:pt x="2" y="1033"/>
                      <a:pt x="2" y="1033"/>
                    </a:cubicBezTo>
                    <a:cubicBezTo>
                      <a:pt x="2" y="1033"/>
                      <a:pt x="2" y="1033"/>
                      <a:pt x="2" y="1033"/>
                    </a:cubicBezTo>
                    <a:cubicBezTo>
                      <a:pt x="2" y="1033"/>
                      <a:pt x="2" y="1033"/>
                      <a:pt x="2" y="1033"/>
                    </a:cubicBezTo>
                    <a:cubicBezTo>
                      <a:pt x="2" y="1033"/>
                      <a:pt x="2" y="1033"/>
                      <a:pt x="2" y="1033"/>
                    </a:cubicBezTo>
                    <a:cubicBezTo>
                      <a:pt x="1" y="1033"/>
                      <a:pt x="1" y="1033"/>
                      <a:pt x="0" y="1034"/>
                    </a:cubicBezTo>
                    <a:cubicBezTo>
                      <a:pt x="0" y="1035"/>
                      <a:pt x="0" y="1035"/>
                      <a:pt x="1" y="1036"/>
                    </a:cubicBezTo>
                    <a:cubicBezTo>
                      <a:pt x="14" y="1044"/>
                      <a:pt x="14" y="1044"/>
                      <a:pt x="14" y="1044"/>
                    </a:cubicBezTo>
                    <a:cubicBezTo>
                      <a:pt x="8" y="1042"/>
                      <a:pt x="8" y="1042"/>
                      <a:pt x="8" y="1042"/>
                    </a:cubicBezTo>
                    <a:cubicBezTo>
                      <a:pt x="7" y="1041"/>
                      <a:pt x="6" y="1042"/>
                      <a:pt x="6" y="1042"/>
                    </a:cubicBezTo>
                    <a:cubicBezTo>
                      <a:pt x="6" y="1043"/>
                      <a:pt x="6" y="1044"/>
                      <a:pt x="7" y="1044"/>
                    </a:cubicBezTo>
                    <a:cubicBezTo>
                      <a:pt x="16" y="1050"/>
                      <a:pt x="16" y="1050"/>
                      <a:pt x="16" y="1050"/>
                    </a:cubicBezTo>
                    <a:cubicBezTo>
                      <a:pt x="17" y="1051"/>
                      <a:pt x="18" y="1050"/>
                      <a:pt x="18" y="1050"/>
                    </a:cubicBezTo>
                    <a:cubicBezTo>
                      <a:pt x="19" y="1049"/>
                      <a:pt x="18" y="1048"/>
                      <a:pt x="18" y="104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217">
                <a:extLst>
                  <a:ext uri="{FF2B5EF4-FFF2-40B4-BE49-F238E27FC236}">
                    <a16:creationId xmlns:a16="http://schemas.microsoft.com/office/drawing/2014/main" id="{243DC229-E1CF-4645-9BE3-033B9C541B54}"/>
                  </a:ext>
                </a:extLst>
              </p:cNvPr>
              <p:cNvSpPr/>
              <p:nvPr/>
            </p:nvSpPr>
            <p:spPr bwMode="auto">
              <a:xfrm>
                <a:off x="4405402" y="691426"/>
                <a:ext cx="774242" cy="521527"/>
              </a:xfrm>
              <a:custGeom>
                <a:avLst/>
                <a:gdLst>
                  <a:gd name="T0" fmla="*/ 245 w 354"/>
                  <a:gd name="T1" fmla="*/ 200 h 238"/>
                  <a:gd name="T2" fmla="*/ 159 w 354"/>
                  <a:gd name="T3" fmla="*/ 26 h 238"/>
                  <a:gd name="T4" fmla="*/ 245 w 354"/>
                  <a:gd name="T5" fmla="*/ 203 h 238"/>
                </a:gdLst>
                <a:ahLst/>
                <a:cxnLst>
                  <a:cxn ang="0">
                    <a:pos x="T0" y="T1"/>
                  </a:cxn>
                  <a:cxn ang="0">
                    <a:pos x="T2" y="T3"/>
                  </a:cxn>
                  <a:cxn ang="0">
                    <a:pos x="T4" y="T5"/>
                  </a:cxn>
                </a:cxnLst>
                <a:rect l="0" t="0" r="r" b="b"/>
                <a:pathLst>
                  <a:path w="354" h="238">
                    <a:moveTo>
                      <a:pt x="245" y="200"/>
                    </a:moveTo>
                    <a:cubicBezTo>
                      <a:pt x="117" y="238"/>
                      <a:pt x="0" y="70"/>
                      <a:pt x="159" y="26"/>
                    </a:cubicBezTo>
                    <a:cubicBezTo>
                      <a:pt x="257" y="0"/>
                      <a:pt x="354" y="158"/>
                      <a:pt x="245" y="20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1218">
                <a:extLst>
                  <a:ext uri="{FF2B5EF4-FFF2-40B4-BE49-F238E27FC236}">
                    <a16:creationId xmlns:a16="http://schemas.microsoft.com/office/drawing/2014/main" id="{90AA0174-DBFE-4263-B966-A629626A75CD}"/>
                  </a:ext>
                </a:extLst>
              </p:cNvPr>
              <p:cNvSpPr/>
              <p:nvPr/>
            </p:nvSpPr>
            <p:spPr bwMode="auto">
              <a:xfrm>
                <a:off x="4529345" y="625431"/>
                <a:ext cx="647080" cy="545672"/>
              </a:xfrm>
              <a:custGeom>
                <a:avLst/>
                <a:gdLst>
                  <a:gd name="T0" fmla="*/ 187 w 295"/>
                  <a:gd name="T1" fmla="*/ 227 h 249"/>
                  <a:gd name="T2" fmla="*/ 55 w 295"/>
                  <a:gd name="T3" fmla="*/ 181 h 249"/>
                  <a:gd name="T4" fmla="*/ 64 w 295"/>
                  <a:gd name="T5" fmla="*/ 77 h 249"/>
                  <a:gd name="T6" fmla="*/ 182 w 295"/>
                  <a:gd name="T7" fmla="*/ 232 h 249"/>
                  <a:gd name="T8" fmla="*/ 193 w 295"/>
                  <a:gd name="T9" fmla="*/ 234 h 249"/>
                  <a:gd name="T10" fmla="*/ 245 w 295"/>
                  <a:gd name="T11" fmla="*/ 177 h 249"/>
                  <a:gd name="T12" fmla="*/ 222 w 295"/>
                  <a:gd name="T13" fmla="*/ 98 h 249"/>
                  <a:gd name="T14" fmla="*/ 67 w 295"/>
                  <a:gd name="T15" fmla="*/ 66 h 249"/>
                  <a:gd name="T16" fmla="*/ 34 w 295"/>
                  <a:gd name="T17" fmla="*/ 187 h 249"/>
                  <a:gd name="T18" fmla="*/ 189 w 295"/>
                  <a:gd name="T19" fmla="*/ 233 h 249"/>
                  <a:gd name="T20" fmla="*/ 187 w 295"/>
                  <a:gd name="T21" fmla="*/ 2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249">
                    <a:moveTo>
                      <a:pt x="187" y="227"/>
                    </a:moveTo>
                    <a:cubicBezTo>
                      <a:pt x="139" y="241"/>
                      <a:pt x="86" y="221"/>
                      <a:pt x="55" y="181"/>
                    </a:cubicBezTo>
                    <a:cubicBezTo>
                      <a:pt x="29" y="148"/>
                      <a:pt x="30" y="104"/>
                      <a:pt x="64" y="77"/>
                    </a:cubicBezTo>
                    <a:cubicBezTo>
                      <a:pt x="163" y="0"/>
                      <a:pt x="295" y="182"/>
                      <a:pt x="182" y="232"/>
                    </a:cubicBezTo>
                    <a:cubicBezTo>
                      <a:pt x="169" y="238"/>
                      <a:pt x="189" y="236"/>
                      <a:pt x="193" y="234"/>
                    </a:cubicBezTo>
                    <a:cubicBezTo>
                      <a:pt x="219" y="223"/>
                      <a:pt x="240" y="205"/>
                      <a:pt x="245" y="177"/>
                    </a:cubicBezTo>
                    <a:cubicBezTo>
                      <a:pt x="251" y="149"/>
                      <a:pt x="239" y="120"/>
                      <a:pt x="222" y="98"/>
                    </a:cubicBezTo>
                    <a:cubicBezTo>
                      <a:pt x="184" y="46"/>
                      <a:pt x="123" y="40"/>
                      <a:pt x="67" y="66"/>
                    </a:cubicBezTo>
                    <a:cubicBezTo>
                      <a:pt x="16" y="90"/>
                      <a:pt x="0" y="141"/>
                      <a:pt x="34" y="187"/>
                    </a:cubicBezTo>
                    <a:cubicBezTo>
                      <a:pt x="69" y="235"/>
                      <a:pt x="134" y="249"/>
                      <a:pt x="189" y="233"/>
                    </a:cubicBezTo>
                    <a:cubicBezTo>
                      <a:pt x="201" y="230"/>
                      <a:pt x="199" y="224"/>
                      <a:pt x="187" y="22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219">
                <a:extLst>
                  <a:ext uri="{FF2B5EF4-FFF2-40B4-BE49-F238E27FC236}">
                    <a16:creationId xmlns:a16="http://schemas.microsoft.com/office/drawing/2014/main" id="{330F5838-DEB4-4EE1-98E3-8C8D09664A1E}"/>
                  </a:ext>
                </a:extLst>
              </p:cNvPr>
              <p:cNvSpPr/>
              <p:nvPr/>
            </p:nvSpPr>
            <p:spPr bwMode="auto">
              <a:xfrm>
                <a:off x="4881858" y="892633"/>
                <a:ext cx="101408" cy="54728"/>
              </a:xfrm>
              <a:custGeom>
                <a:avLst/>
                <a:gdLst>
                  <a:gd name="T0" fmla="*/ 28 w 46"/>
                  <a:gd name="T1" fmla="*/ 3 h 25"/>
                  <a:gd name="T2" fmla="*/ 3 w 46"/>
                  <a:gd name="T3" fmla="*/ 21 h 25"/>
                  <a:gd name="T4" fmla="*/ 8 w 46"/>
                  <a:gd name="T5" fmla="*/ 25 h 25"/>
                  <a:gd name="T6" fmla="*/ 20 w 46"/>
                  <a:gd name="T7" fmla="*/ 20 h 25"/>
                  <a:gd name="T8" fmla="*/ 40 w 46"/>
                  <a:gd name="T9" fmla="*/ 7 h 25"/>
                  <a:gd name="T10" fmla="*/ 42 w 46"/>
                  <a:gd name="T11" fmla="*/ 1 h 25"/>
                  <a:gd name="T12" fmla="*/ 28 w 46"/>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46" h="25">
                    <a:moveTo>
                      <a:pt x="28" y="3"/>
                    </a:moveTo>
                    <a:cubicBezTo>
                      <a:pt x="19" y="8"/>
                      <a:pt x="10" y="13"/>
                      <a:pt x="3" y="21"/>
                    </a:cubicBezTo>
                    <a:cubicBezTo>
                      <a:pt x="0" y="24"/>
                      <a:pt x="6" y="25"/>
                      <a:pt x="8" y="25"/>
                    </a:cubicBezTo>
                    <a:cubicBezTo>
                      <a:pt x="12" y="25"/>
                      <a:pt x="18" y="24"/>
                      <a:pt x="20" y="20"/>
                    </a:cubicBezTo>
                    <a:cubicBezTo>
                      <a:pt x="26" y="14"/>
                      <a:pt x="32" y="10"/>
                      <a:pt x="40" y="7"/>
                    </a:cubicBezTo>
                    <a:cubicBezTo>
                      <a:pt x="42" y="6"/>
                      <a:pt x="46" y="2"/>
                      <a:pt x="42" y="1"/>
                    </a:cubicBezTo>
                    <a:cubicBezTo>
                      <a:pt x="37" y="0"/>
                      <a:pt x="32" y="1"/>
                      <a:pt x="28" y="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220">
                <a:extLst>
                  <a:ext uri="{FF2B5EF4-FFF2-40B4-BE49-F238E27FC236}">
                    <a16:creationId xmlns:a16="http://schemas.microsoft.com/office/drawing/2014/main" id="{C586F499-337F-443D-9C8C-2222C0633E8E}"/>
                  </a:ext>
                </a:extLst>
              </p:cNvPr>
              <p:cNvSpPr/>
              <p:nvPr/>
            </p:nvSpPr>
            <p:spPr bwMode="auto">
              <a:xfrm>
                <a:off x="4703187" y="800883"/>
                <a:ext cx="93360" cy="62776"/>
              </a:xfrm>
              <a:custGeom>
                <a:avLst/>
                <a:gdLst>
                  <a:gd name="T0" fmla="*/ 26 w 43"/>
                  <a:gd name="T1" fmla="*/ 4 h 29"/>
                  <a:gd name="T2" fmla="*/ 1 w 43"/>
                  <a:gd name="T3" fmla="*/ 26 h 29"/>
                  <a:gd name="T4" fmla="*/ 9 w 43"/>
                  <a:gd name="T5" fmla="*/ 28 h 29"/>
                  <a:gd name="T6" fmla="*/ 20 w 43"/>
                  <a:gd name="T7" fmla="*/ 23 h 29"/>
                  <a:gd name="T8" fmla="*/ 36 w 43"/>
                  <a:gd name="T9" fmla="*/ 6 h 29"/>
                  <a:gd name="T10" fmla="*/ 39 w 43"/>
                  <a:gd name="T11" fmla="*/ 1 h 29"/>
                  <a:gd name="T12" fmla="*/ 26 w 43"/>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43" h="29">
                    <a:moveTo>
                      <a:pt x="26" y="4"/>
                    </a:moveTo>
                    <a:cubicBezTo>
                      <a:pt x="15" y="8"/>
                      <a:pt x="6" y="15"/>
                      <a:pt x="1" y="26"/>
                    </a:cubicBezTo>
                    <a:cubicBezTo>
                      <a:pt x="0" y="29"/>
                      <a:pt x="8" y="28"/>
                      <a:pt x="9" y="28"/>
                    </a:cubicBezTo>
                    <a:cubicBezTo>
                      <a:pt x="12" y="28"/>
                      <a:pt x="18" y="26"/>
                      <a:pt x="20" y="23"/>
                    </a:cubicBezTo>
                    <a:cubicBezTo>
                      <a:pt x="23" y="15"/>
                      <a:pt x="28" y="9"/>
                      <a:pt x="36" y="6"/>
                    </a:cubicBezTo>
                    <a:cubicBezTo>
                      <a:pt x="38" y="5"/>
                      <a:pt x="43" y="2"/>
                      <a:pt x="39" y="1"/>
                    </a:cubicBezTo>
                    <a:cubicBezTo>
                      <a:pt x="34" y="0"/>
                      <a:pt x="29" y="2"/>
                      <a:pt x="26"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221">
                <a:extLst>
                  <a:ext uri="{FF2B5EF4-FFF2-40B4-BE49-F238E27FC236}">
                    <a16:creationId xmlns:a16="http://schemas.microsoft.com/office/drawing/2014/main" id="{545AA89E-AFF4-471C-B89A-39B8CB753CDD}"/>
                  </a:ext>
                </a:extLst>
              </p:cNvPr>
              <p:cNvSpPr/>
              <p:nvPr/>
            </p:nvSpPr>
            <p:spPr bwMode="auto">
              <a:xfrm>
                <a:off x="4675823" y="969896"/>
                <a:ext cx="241448" cy="128772"/>
              </a:xfrm>
              <a:custGeom>
                <a:avLst/>
                <a:gdLst>
                  <a:gd name="T0" fmla="*/ 91 w 110"/>
                  <a:gd name="T1" fmla="*/ 31 h 59"/>
                  <a:gd name="T2" fmla="*/ 22 w 110"/>
                  <a:gd name="T3" fmla="*/ 7 h 59"/>
                  <a:gd name="T4" fmla="*/ 3 w 110"/>
                  <a:gd name="T5" fmla="*/ 12 h 59"/>
                  <a:gd name="T6" fmla="*/ 98 w 110"/>
                  <a:gd name="T7" fmla="*/ 40 h 59"/>
                  <a:gd name="T8" fmla="*/ 91 w 110"/>
                  <a:gd name="T9" fmla="*/ 31 h 59"/>
                </a:gdLst>
                <a:ahLst/>
                <a:cxnLst>
                  <a:cxn ang="0">
                    <a:pos x="T0" y="T1"/>
                  </a:cxn>
                  <a:cxn ang="0">
                    <a:pos x="T2" y="T3"/>
                  </a:cxn>
                  <a:cxn ang="0">
                    <a:pos x="T4" y="T5"/>
                  </a:cxn>
                  <a:cxn ang="0">
                    <a:pos x="T6" y="T7"/>
                  </a:cxn>
                  <a:cxn ang="0">
                    <a:pos x="T8" y="T9"/>
                  </a:cxn>
                </a:cxnLst>
                <a:rect l="0" t="0" r="r" b="b"/>
                <a:pathLst>
                  <a:path w="110" h="59">
                    <a:moveTo>
                      <a:pt x="91" y="31"/>
                    </a:moveTo>
                    <a:cubicBezTo>
                      <a:pt x="60" y="46"/>
                      <a:pt x="35" y="39"/>
                      <a:pt x="22" y="7"/>
                    </a:cubicBezTo>
                    <a:cubicBezTo>
                      <a:pt x="18" y="0"/>
                      <a:pt x="0" y="5"/>
                      <a:pt x="3" y="12"/>
                    </a:cubicBezTo>
                    <a:cubicBezTo>
                      <a:pt x="21" y="54"/>
                      <a:pt x="60" y="59"/>
                      <a:pt x="98" y="40"/>
                    </a:cubicBezTo>
                    <a:cubicBezTo>
                      <a:pt x="110" y="35"/>
                      <a:pt x="99" y="27"/>
                      <a:pt x="91" y="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222">
                <a:extLst>
                  <a:ext uri="{FF2B5EF4-FFF2-40B4-BE49-F238E27FC236}">
                    <a16:creationId xmlns:a16="http://schemas.microsoft.com/office/drawing/2014/main" id="{42CF9F1B-5718-4318-827C-6AA70874AF0F}"/>
                  </a:ext>
                </a:extLst>
              </p:cNvPr>
              <p:cNvSpPr/>
              <p:nvPr/>
            </p:nvSpPr>
            <p:spPr bwMode="auto">
              <a:xfrm>
                <a:off x="4709626" y="1135690"/>
                <a:ext cx="117505" cy="584303"/>
              </a:xfrm>
              <a:custGeom>
                <a:avLst/>
                <a:gdLst>
                  <a:gd name="T0" fmla="*/ 30 w 54"/>
                  <a:gd name="T1" fmla="*/ 9 h 267"/>
                  <a:gd name="T2" fmla="*/ 0 w 54"/>
                  <a:gd name="T3" fmla="*/ 262 h 267"/>
                  <a:gd name="T4" fmla="*/ 23 w 54"/>
                  <a:gd name="T5" fmla="*/ 256 h 267"/>
                  <a:gd name="T6" fmla="*/ 53 w 54"/>
                  <a:gd name="T7" fmla="*/ 6 h 267"/>
                  <a:gd name="T8" fmla="*/ 30 w 54"/>
                  <a:gd name="T9" fmla="*/ 9 h 267"/>
                </a:gdLst>
                <a:ahLst/>
                <a:cxnLst>
                  <a:cxn ang="0">
                    <a:pos x="T0" y="T1"/>
                  </a:cxn>
                  <a:cxn ang="0">
                    <a:pos x="T2" y="T3"/>
                  </a:cxn>
                  <a:cxn ang="0">
                    <a:pos x="T4" y="T5"/>
                  </a:cxn>
                  <a:cxn ang="0">
                    <a:pos x="T6" y="T7"/>
                  </a:cxn>
                  <a:cxn ang="0">
                    <a:pos x="T8" y="T9"/>
                  </a:cxn>
                </a:cxnLst>
                <a:rect l="0" t="0" r="r" b="b"/>
                <a:pathLst>
                  <a:path w="54" h="267">
                    <a:moveTo>
                      <a:pt x="30" y="9"/>
                    </a:moveTo>
                    <a:cubicBezTo>
                      <a:pt x="6" y="92"/>
                      <a:pt x="0" y="176"/>
                      <a:pt x="0" y="262"/>
                    </a:cubicBezTo>
                    <a:cubicBezTo>
                      <a:pt x="0" y="267"/>
                      <a:pt x="23" y="263"/>
                      <a:pt x="23" y="256"/>
                    </a:cubicBezTo>
                    <a:cubicBezTo>
                      <a:pt x="23" y="171"/>
                      <a:pt x="29" y="88"/>
                      <a:pt x="53" y="6"/>
                    </a:cubicBezTo>
                    <a:cubicBezTo>
                      <a:pt x="54" y="0"/>
                      <a:pt x="32" y="3"/>
                      <a:pt x="30" y="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223">
                <a:extLst>
                  <a:ext uri="{FF2B5EF4-FFF2-40B4-BE49-F238E27FC236}">
                    <a16:creationId xmlns:a16="http://schemas.microsoft.com/office/drawing/2014/main" id="{9A804A7E-D50E-4E44-8891-14A597055B64}"/>
                  </a:ext>
                </a:extLst>
              </p:cNvPr>
              <p:cNvSpPr/>
              <p:nvPr/>
            </p:nvSpPr>
            <p:spPr bwMode="auto">
              <a:xfrm>
                <a:off x="4716064" y="1225831"/>
                <a:ext cx="376658" cy="481286"/>
              </a:xfrm>
              <a:custGeom>
                <a:avLst/>
                <a:gdLst>
                  <a:gd name="T0" fmla="*/ 26 w 172"/>
                  <a:gd name="T1" fmla="*/ 28 h 220"/>
                  <a:gd name="T2" fmla="*/ 122 w 172"/>
                  <a:gd name="T3" fmla="*/ 32 h 220"/>
                  <a:gd name="T4" fmla="*/ 142 w 172"/>
                  <a:gd name="T5" fmla="*/ 40 h 220"/>
                  <a:gd name="T6" fmla="*/ 137 w 172"/>
                  <a:gd name="T7" fmla="*/ 55 h 220"/>
                  <a:gd name="T8" fmla="*/ 113 w 172"/>
                  <a:gd name="T9" fmla="*/ 86 h 220"/>
                  <a:gd name="T10" fmla="*/ 44 w 172"/>
                  <a:gd name="T11" fmla="*/ 196 h 220"/>
                  <a:gd name="T12" fmla="*/ 44 w 172"/>
                  <a:gd name="T13" fmla="*/ 198 h 220"/>
                  <a:gd name="T14" fmla="*/ 91 w 172"/>
                  <a:gd name="T15" fmla="*/ 219 h 220"/>
                  <a:gd name="T16" fmla="*/ 108 w 172"/>
                  <a:gd name="T17" fmla="*/ 208 h 220"/>
                  <a:gd name="T18" fmla="*/ 83 w 172"/>
                  <a:gd name="T19" fmla="*/ 201 h 220"/>
                  <a:gd name="T20" fmla="*/ 75 w 172"/>
                  <a:gd name="T21" fmla="*/ 175 h 220"/>
                  <a:gd name="T22" fmla="*/ 107 w 172"/>
                  <a:gd name="T23" fmla="*/ 122 h 220"/>
                  <a:gd name="T24" fmla="*/ 171 w 172"/>
                  <a:gd name="T25" fmla="*/ 35 h 220"/>
                  <a:gd name="T26" fmla="*/ 169 w 172"/>
                  <a:gd name="T27" fmla="*/ 32 h 220"/>
                  <a:gd name="T28" fmla="*/ 17 w 172"/>
                  <a:gd name="T29" fmla="*/ 21 h 220"/>
                  <a:gd name="T30" fmla="*/ 26 w 172"/>
                  <a:gd name="T31" fmla="*/ 2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220">
                    <a:moveTo>
                      <a:pt x="26" y="28"/>
                    </a:moveTo>
                    <a:cubicBezTo>
                      <a:pt x="58" y="15"/>
                      <a:pt x="90" y="21"/>
                      <a:pt x="122" y="32"/>
                    </a:cubicBezTo>
                    <a:cubicBezTo>
                      <a:pt x="128" y="34"/>
                      <a:pt x="135" y="37"/>
                      <a:pt x="142" y="40"/>
                    </a:cubicBezTo>
                    <a:cubicBezTo>
                      <a:pt x="147" y="42"/>
                      <a:pt x="138" y="53"/>
                      <a:pt x="137" y="55"/>
                    </a:cubicBezTo>
                    <a:cubicBezTo>
                      <a:pt x="130" y="66"/>
                      <a:pt x="122" y="76"/>
                      <a:pt x="113" y="86"/>
                    </a:cubicBezTo>
                    <a:cubicBezTo>
                      <a:pt x="86" y="121"/>
                      <a:pt x="56" y="153"/>
                      <a:pt x="44" y="196"/>
                    </a:cubicBezTo>
                    <a:cubicBezTo>
                      <a:pt x="43" y="197"/>
                      <a:pt x="44" y="198"/>
                      <a:pt x="44" y="198"/>
                    </a:cubicBezTo>
                    <a:cubicBezTo>
                      <a:pt x="58" y="212"/>
                      <a:pt x="72" y="217"/>
                      <a:pt x="91" y="219"/>
                    </a:cubicBezTo>
                    <a:cubicBezTo>
                      <a:pt x="97" y="220"/>
                      <a:pt x="121" y="209"/>
                      <a:pt x="108" y="208"/>
                    </a:cubicBezTo>
                    <a:cubicBezTo>
                      <a:pt x="99" y="207"/>
                      <a:pt x="91" y="205"/>
                      <a:pt x="83" y="201"/>
                    </a:cubicBezTo>
                    <a:cubicBezTo>
                      <a:pt x="71" y="195"/>
                      <a:pt x="71" y="187"/>
                      <a:pt x="75" y="175"/>
                    </a:cubicBezTo>
                    <a:cubicBezTo>
                      <a:pt x="82" y="155"/>
                      <a:pt x="95" y="138"/>
                      <a:pt x="107" y="122"/>
                    </a:cubicBezTo>
                    <a:cubicBezTo>
                      <a:pt x="129" y="93"/>
                      <a:pt x="154" y="67"/>
                      <a:pt x="171" y="35"/>
                    </a:cubicBezTo>
                    <a:cubicBezTo>
                      <a:pt x="172" y="34"/>
                      <a:pt x="170" y="33"/>
                      <a:pt x="169" y="32"/>
                    </a:cubicBezTo>
                    <a:cubicBezTo>
                      <a:pt x="120" y="10"/>
                      <a:pt x="68" y="0"/>
                      <a:pt x="17" y="21"/>
                    </a:cubicBezTo>
                    <a:cubicBezTo>
                      <a:pt x="0" y="28"/>
                      <a:pt x="16" y="33"/>
                      <a:pt x="26" y="2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1224">
                <a:extLst>
                  <a:ext uri="{FF2B5EF4-FFF2-40B4-BE49-F238E27FC236}">
                    <a16:creationId xmlns:a16="http://schemas.microsoft.com/office/drawing/2014/main" id="{1A166690-AE64-485E-BA1E-D438CE127C6B}"/>
                  </a:ext>
                </a:extLst>
              </p:cNvPr>
              <p:cNvSpPr/>
              <p:nvPr/>
            </p:nvSpPr>
            <p:spPr bwMode="auto">
              <a:xfrm>
                <a:off x="4431156" y="1190418"/>
                <a:ext cx="320321" cy="453922"/>
              </a:xfrm>
              <a:custGeom>
                <a:avLst/>
                <a:gdLst>
                  <a:gd name="T0" fmla="*/ 123 w 146"/>
                  <a:gd name="T1" fmla="*/ 37 h 207"/>
                  <a:gd name="T2" fmla="*/ 42 w 146"/>
                  <a:gd name="T3" fmla="*/ 202 h 207"/>
                  <a:gd name="T4" fmla="*/ 64 w 146"/>
                  <a:gd name="T5" fmla="*/ 197 h 207"/>
                  <a:gd name="T6" fmla="*/ 78 w 146"/>
                  <a:gd name="T7" fmla="*/ 3 h 207"/>
                  <a:gd name="T8" fmla="*/ 57 w 146"/>
                  <a:gd name="T9" fmla="*/ 7 h 207"/>
                  <a:gd name="T10" fmla="*/ 42 w 146"/>
                  <a:gd name="T11" fmla="*/ 203 h 207"/>
                  <a:gd name="T12" fmla="*/ 63 w 146"/>
                  <a:gd name="T13" fmla="*/ 198 h 207"/>
                  <a:gd name="T14" fmla="*/ 145 w 146"/>
                  <a:gd name="T15" fmla="*/ 32 h 207"/>
                  <a:gd name="T16" fmla="*/ 123 w 146"/>
                  <a:gd name="T17" fmla="*/ 3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07">
                    <a:moveTo>
                      <a:pt x="123" y="37"/>
                    </a:moveTo>
                    <a:cubicBezTo>
                      <a:pt x="94" y="91"/>
                      <a:pt x="68" y="147"/>
                      <a:pt x="42" y="202"/>
                    </a:cubicBezTo>
                    <a:cubicBezTo>
                      <a:pt x="49" y="201"/>
                      <a:pt x="56" y="199"/>
                      <a:pt x="64" y="197"/>
                    </a:cubicBezTo>
                    <a:cubicBezTo>
                      <a:pt x="22" y="144"/>
                      <a:pt x="60" y="59"/>
                      <a:pt x="78" y="3"/>
                    </a:cubicBezTo>
                    <a:cubicBezTo>
                      <a:pt x="79" y="0"/>
                      <a:pt x="59" y="2"/>
                      <a:pt x="57" y="7"/>
                    </a:cubicBezTo>
                    <a:cubicBezTo>
                      <a:pt x="39" y="63"/>
                      <a:pt x="0" y="150"/>
                      <a:pt x="42" y="203"/>
                    </a:cubicBezTo>
                    <a:cubicBezTo>
                      <a:pt x="45" y="207"/>
                      <a:pt x="61" y="202"/>
                      <a:pt x="63" y="198"/>
                    </a:cubicBezTo>
                    <a:cubicBezTo>
                      <a:pt x="89" y="143"/>
                      <a:pt x="116" y="87"/>
                      <a:pt x="145" y="32"/>
                    </a:cubicBezTo>
                    <a:cubicBezTo>
                      <a:pt x="146" y="30"/>
                      <a:pt x="126" y="31"/>
                      <a:pt x="123" y="3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225">
                <a:extLst>
                  <a:ext uri="{FF2B5EF4-FFF2-40B4-BE49-F238E27FC236}">
                    <a16:creationId xmlns:a16="http://schemas.microsoft.com/office/drawing/2014/main" id="{D15FB297-473D-4AC8-B0C4-4D13D1131452}"/>
                  </a:ext>
                </a:extLst>
              </p:cNvPr>
              <p:cNvSpPr/>
              <p:nvPr/>
            </p:nvSpPr>
            <p:spPr bwMode="auto">
              <a:xfrm>
                <a:off x="4559928" y="1008528"/>
                <a:ext cx="144869" cy="217303"/>
              </a:xfrm>
              <a:custGeom>
                <a:avLst/>
                <a:gdLst>
                  <a:gd name="T0" fmla="*/ 9 w 66"/>
                  <a:gd name="T1" fmla="*/ 88 h 99"/>
                  <a:gd name="T2" fmla="*/ 0 w 66"/>
                  <a:gd name="T3" fmla="*/ 75 h 99"/>
                  <a:gd name="T4" fmla="*/ 6 w 66"/>
                  <a:gd name="T5" fmla="*/ 49 h 99"/>
                  <a:gd name="T6" fmla="*/ 25 w 66"/>
                  <a:gd name="T7" fmla="*/ 33 h 99"/>
                  <a:gd name="T8" fmla="*/ 37 w 66"/>
                  <a:gd name="T9" fmla="*/ 22 h 99"/>
                  <a:gd name="T10" fmla="*/ 50 w 66"/>
                  <a:gd name="T11" fmla="*/ 4 h 99"/>
                  <a:gd name="T12" fmla="*/ 61 w 66"/>
                  <a:gd name="T13" fmla="*/ 0 h 99"/>
                  <a:gd name="T14" fmla="*/ 66 w 66"/>
                  <a:gd name="T15" fmla="*/ 8 h 99"/>
                  <a:gd name="T16" fmla="*/ 54 w 66"/>
                  <a:gd name="T17" fmla="*/ 36 h 99"/>
                  <a:gd name="T18" fmla="*/ 44 w 66"/>
                  <a:gd name="T19" fmla="*/ 46 h 99"/>
                  <a:gd name="T20" fmla="*/ 46 w 66"/>
                  <a:gd name="T21" fmla="*/ 53 h 99"/>
                  <a:gd name="T22" fmla="*/ 56 w 66"/>
                  <a:gd name="T23" fmla="*/ 59 h 99"/>
                  <a:gd name="T24" fmla="*/ 61 w 66"/>
                  <a:gd name="T25" fmla="*/ 72 h 99"/>
                  <a:gd name="T26" fmla="*/ 57 w 66"/>
                  <a:gd name="T27" fmla="*/ 84 h 99"/>
                  <a:gd name="T28" fmla="*/ 42 w 66"/>
                  <a:gd name="T29" fmla="*/ 96 h 99"/>
                  <a:gd name="T30" fmla="*/ 23 w 66"/>
                  <a:gd name="T31" fmla="*/ 95 h 99"/>
                  <a:gd name="T32" fmla="*/ 9 w 66"/>
                  <a:gd name="T33"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99">
                    <a:moveTo>
                      <a:pt x="9" y="88"/>
                    </a:moveTo>
                    <a:cubicBezTo>
                      <a:pt x="9" y="88"/>
                      <a:pt x="1" y="84"/>
                      <a:pt x="0" y="75"/>
                    </a:cubicBezTo>
                    <a:cubicBezTo>
                      <a:pt x="0" y="67"/>
                      <a:pt x="0" y="59"/>
                      <a:pt x="6" y="49"/>
                    </a:cubicBezTo>
                    <a:cubicBezTo>
                      <a:pt x="12" y="39"/>
                      <a:pt x="16" y="37"/>
                      <a:pt x="25" y="33"/>
                    </a:cubicBezTo>
                    <a:cubicBezTo>
                      <a:pt x="34" y="29"/>
                      <a:pt x="30" y="28"/>
                      <a:pt x="37" y="22"/>
                    </a:cubicBezTo>
                    <a:cubicBezTo>
                      <a:pt x="43" y="16"/>
                      <a:pt x="48" y="6"/>
                      <a:pt x="50" y="4"/>
                    </a:cubicBezTo>
                    <a:cubicBezTo>
                      <a:pt x="52" y="2"/>
                      <a:pt x="57" y="0"/>
                      <a:pt x="61" y="0"/>
                    </a:cubicBezTo>
                    <a:cubicBezTo>
                      <a:pt x="65" y="0"/>
                      <a:pt x="66" y="1"/>
                      <a:pt x="66" y="8"/>
                    </a:cubicBezTo>
                    <a:cubicBezTo>
                      <a:pt x="66" y="14"/>
                      <a:pt x="54" y="36"/>
                      <a:pt x="54" y="36"/>
                    </a:cubicBezTo>
                    <a:cubicBezTo>
                      <a:pt x="44" y="46"/>
                      <a:pt x="44" y="46"/>
                      <a:pt x="44" y="46"/>
                    </a:cubicBezTo>
                    <a:cubicBezTo>
                      <a:pt x="44" y="46"/>
                      <a:pt x="44" y="50"/>
                      <a:pt x="46" y="53"/>
                    </a:cubicBezTo>
                    <a:cubicBezTo>
                      <a:pt x="49" y="55"/>
                      <a:pt x="56" y="52"/>
                      <a:pt x="56" y="59"/>
                    </a:cubicBezTo>
                    <a:cubicBezTo>
                      <a:pt x="57" y="66"/>
                      <a:pt x="62" y="65"/>
                      <a:pt x="61" y="72"/>
                    </a:cubicBezTo>
                    <a:cubicBezTo>
                      <a:pt x="60" y="78"/>
                      <a:pt x="60" y="79"/>
                      <a:pt x="57" y="84"/>
                    </a:cubicBezTo>
                    <a:cubicBezTo>
                      <a:pt x="54" y="90"/>
                      <a:pt x="48" y="94"/>
                      <a:pt x="42" y="96"/>
                    </a:cubicBezTo>
                    <a:cubicBezTo>
                      <a:pt x="37" y="99"/>
                      <a:pt x="29" y="97"/>
                      <a:pt x="23" y="95"/>
                    </a:cubicBezTo>
                    <a:cubicBezTo>
                      <a:pt x="17" y="93"/>
                      <a:pt x="9" y="88"/>
                      <a:pt x="9"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1226">
                <a:extLst>
                  <a:ext uri="{FF2B5EF4-FFF2-40B4-BE49-F238E27FC236}">
                    <a16:creationId xmlns:a16="http://schemas.microsoft.com/office/drawing/2014/main" id="{FDD9D25C-64CA-4E74-A617-C1A7CB100D4D}"/>
                  </a:ext>
                </a:extLst>
              </p:cNvPr>
              <p:cNvSpPr/>
              <p:nvPr/>
            </p:nvSpPr>
            <p:spPr bwMode="auto">
              <a:xfrm>
                <a:off x="4551880" y="1000479"/>
                <a:ext cx="164184" cy="231790"/>
              </a:xfrm>
              <a:custGeom>
                <a:avLst/>
                <a:gdLst>
                  <a:gd name="T0" fmla="*/ 14 w 75"/>
                  <a:gd name="T1" fmla="*/ 90 h 106"/>
                  <a:gd name="T2" fmla="*/ 14 w 75"/>
                  <a:gd name="T3" fmla="*/ 90 h 106"/>
                  <a:gd name="T4" fmla="*/ 11 w 75"/>
                  <a:gd name="T5" fmla="*/ 85 h 106"/>
                  <a:gd name="T6" fmla="*/ 14 w 75"/>
                  <a:gd name="T7" fmla="*/ 55 h 106"/>
                  <a:gd name="T8" fmla="*/ 36 w 75"/>
                  <a:gd name="T9" fmla="*/ 38 h 106"/>
                  <a:gd name="T10" fmla="*/ 44 w 75"/>
                  <a:gd name="T11" fmla="*/ 29 h 106"/>
                  <a:gd name="T12" fmla="*/ 57 w 75"/>
                  <a:gd name="T13" fmla="*/ 11 h 106"/>
                  <a:gd name="T14" fmla="*/ 57 w 75"/>
                  <a:gd name="T15" fmla="*/ 11 h 106"/>
                  <a:gd name="T16" fmla="*/ 57 w 75"/>
                  <a:gd name="T17" fmla="*/ 11 h 106"/>
                  <a:gd name="T18" fmla="*/ 65 w 75"/>
                  <a:gd name="T19" fmla="*/ 9 h 106"/>
                  <a:gd name="T20" fmla="*/ 66 w 75"/>
                  <a:gd name="T21" fmla="*/ 8 h 106"/>
                  <a:gd name="T22" fmla="*/ 66 w 75"/>
                  <a:gd name="T23" fmla="*/ 8 h 106"/>
                  <a:gd name="T24" fmla="*/ 66 w 75"/>
                  <a:gd name="T25" fmla="*/ 8 h 106"/>
                  <a:gd name="T26" fmla="*/ 66 w 75"/>
                  <a:gd name="T27" fmla="*/ 8 h 106"/>
                  <a:gd name="T28" fmla="*/ 70 w 75"/>
                  <a:gd name="T29" fmla="*/ 12 h 106"/>
                  <a:gd name="T30" fmla="*/ 63 w 75"/>
                  <a:gd name="T31" fmla="*/ 20 h 106"/>
                  <a:gd name="T32" fmla="*/ 54 w 75"/>
                  <a:gd name="T33" fmla="*/ 37 h 106"/>
                  <a:gd name="T34" fmla="*/ 43 w 75"/>
                  <a:gd name="T35" fmla="*/ 48 h 106"/>
                  <a:gd name="T36" fmla="*/ 44 w 75"/>
                  <a:gd name="T37" fmla="*/ 54 h 106"/>
                  <a:gd name="T38" fmla="*/ 54 w 75"/>
                  <a:gd name="T39" fmla="*/ 62 h 106"/>
                  <a:gd name="T40" fmla="*/ 56 w 75"/>
                  <a:gd name="T41" fmla="*/ 62 h 106"/>
                  <a:gd name="T42" fmla="*/ 56 w 75"/>
                  <a:gd name="T43" fmla="*/ 62 h 106"/>
                  <a:gd name="T44" fmla="*/ 56 w 75"/>
                  <a:gd name="T45" fmla="*/ 62 h 106"/>
                  <a:gd name="T46" fmla="*/ 56 w 75"/>
                  <a:gd name="T47" fmla="*/ 62 h 106"/>
                  <a:gd name="T48" fmla="*/ 56 w 75"/>
                  <a:gd name="T49" fmla="*/ 62 h 106"/>
                  <a:gd name="T50" fmla="*/ 56 w 75"/>
                  <a:gd name="T51" fmla="*/ 63 h 106"/>
                  <a:gd name="T52" fmla="*/ 60 w 75"/>
                  <a:gd name="T53" fmla="*/ 73 h 106"/>
                  <a:gd name="T54" fmla="*/ 59 w 75"/>
                  <a:gd name="T55" fmla="*/ 81 h 106"/>
                  <a:gd name="T56" fmla="*/ 52 w 75"/>
                  <a:gd name="T57" fmla="*/ 92 h 106"/>
                  <a:gd name="T58" fmla="*/ 28 w 75"/>
                  <a:gd name="T59" fmla="*/ 95 h 106"/>
                  <a:gd name="T60" fmla="*/ 16 w 75"/>
                  <a:gd name="T61" fmla="*/ 89 h 106"/>
                  <a:gd name="T62" fmla="*/ 15 w 75"/>
                  <a:gd name="T63" fmla="*/ 88 h 106"/>
                  <a:gd name="T64" fmla="*/ 13 w 75"/>
                  <a:gd name="T65" fmla="*/ 92 h 106"/>
                  <a:gd name="T66" fmla="*/ 26 w 75"/>
                  <a:gd name="T67" fmla="*/ 103 h 106"/>
                  <a:gd name="T68" fmla="*/ 48 w 75"/>
                  <a:gd name="T69" fmla="*/ 104 h 106"/>
                  <a:gd name="T70" fmla="*/ 67 w 75"/>
                  <a:gd name="T71" fmla="*/ 86 h 106"/>
                  <a:gd name="T72" fmla="*/ 69 w 75"/>
                  <a:gd name="T73" fmla="*/ 74 h 106"/>
                  <a:gd name="T74" fmla="*/ 65 w 75"/>
                  <a:gd name="T75" fmla="*/ 62 h 106"/>
                  <a:gd name="T76" fmla="*/ 57 w 75"/>
                  <a:gd name="T77" fmla="*/ 54 h 106"/>
                  <a:gd name="T78" fmla="*/ 53 w 75"/>
                  <a:gd name="T79" fmla="*/ 54 h 106"/>
                  <a:gd name="T80" fmla="*/ 53 w 75"/>
                  <a:gd name="T81" fmla="*/ 54 h 106"/>
                  <a:gd name="T82" fmla="*/ 53 w 75"/>
                  <a:gd name="T83" fmla="*/ 53 h 106"/>
                  <a:gd name="T84" fmla="*/ 53 w 75"/>
                  <a:gd name="T85" fmla="*/ 53 h 106"/>
                  <a:gd name="T86" fmla="*/ 52 w 75"/>
                  <a:gd name="T87" fmla="*/ 50 h 106"/>
                  <a:gd name="T88" fmla="*/ 52 w 75"/>
                  <a:gd name="T89" fmla="*/ 50 h 106"/>
                  <a:gd name="T90" fmla="*/ 48 w 75"/>
                  <a:gd name="T91" fmla="*/ 50 h 106"/>
                  <a:gd name="T92" fmla="*/ 61 w 75"/>
                  <a:gd name="T93" fmla="*/ 42 h 106"/>
                  <a:gd name="T94" fmla="*/ 74 w 75"/>
                  <a:gd name="T95" fmla="*/ 16 h 106"/>
                  <a:gd name="T96" fmla="*/ 75 w 75"/>
                  <a:gd name="T97" fmla="*/ 11 h 106"/>
                  <a:gd name="T98" fmla="*/ 73 w 75"/>
                  <a:gd name="T99" fmla="*/ 4 h 106"/>
                  <a:gd name="T100" fmla="*/ 65 w 75"/>
                  <a:gd name="T101" fmla="*/ 0 h 106"/>
                  <a:gd name="T102" fmla="*/ 49 w 75"/>
                  <a:gd name="T103" fmla="*/ 6 h 106"/>
                  <a:gd name="T104" fmla="*/ 34 w 75"/>
                  <a:gd name="T105" fmla="*/ 27 h 106"/>
                  <a:gd name="T106" fmla="*/ 27 w 75"/>
                  <a:gd name="T107" fmla="*/ 33 h 106"/>
                  <a:gd name="T108" fmla="*/ 0 w 75"/>
                  <a:gd name="T109" fmla="*/ 73 h 106"/>
                  <a:gd name="T110" fmla="*/ 11 w 75"/>
                  <a:gd name="T111" fmla="*/ 96 h 106"/>
                  <a:gd name="T112" fmla="*/ 13 w 75"/>
                  <a:gd name="T11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106">
                    <a:moveTo>
                      <a:pt x="13" y="92"/>
                    </a:moveTo>
                    <a:cubicBezTo>
                      <a:pt x="15" y="88"/>
                      <a:pt x="15" y="88"/>
                      <a:pt x="15" y="88"/>
                    </a:cubicBezTo>
                    <a:cubicBezTo>
                      <a:pt x="14" y="90"/>
                      <a:pt x="14" y="90"/>
                      <a:pt x="14" y="90"/>
                    </a:cubicBezTo>
                    <a:cubicBezTo>
                      <a:pt x="15" y="88"/>
                      <a:pt x="15" y="88"/>
                      <a:pt x="15" y="88"/>
                    </a:cubicBezTo>
                    <a:cubicBezTo>
                      <a:pt x="15" y="88"/>
                      <a:pt x="15" y="88"/>
                      <a:pt x="15" y="88"/>
                    </a:cubicBezTo>
                    <a:cubicBezTo>
                      <a:pt x="14" y="90"/>
                      <a:pt x="14" y="90"/>
                      <a:pt x="14" y="90"/>
                    </a:cubicBezTo>
                    <a:cubicBezTo>
                      <a:pt x="15" y="88"/>
                      <a:pt x="15" y="88"/>
                      <a:pt x="15" y="88"/>
                    </a:cubicBezTo>
                    <a:cubicBezTo>
                      <a:pt x="15" y="88"/>
                      <a:pt x="15" y="88"/>
                      <a:pt x="15" y="88"/>
                    </a:cubicBezTo>
                    <a:cubicBezTo>
                      <a:pt x="14" y="88"/>
                      <a:pt x="13" y="87"/>
                      <a:pt x="11" y="85"/>
                    </a:cubicBezTo>
                    <a:cubicBezTo>
                      <a:pt x="10" y="83"/>
                      <a:pt x="9" y="82"/>
                      <a:pt x="9" y="79"/>
                    </a:cubicBezTo>
                    <a:cubicBezTo>
                      <a:pt x="9" y="77"/>
                      <a:pt x="9" y="75"/>
                      <a:pt x="9" y="73"/>
                    </a:cubicBezTo>
                    <a:cubicBezTo>
                      <a:pt x="9" y="67"/>
                      <a:pt x="10" y="62"/>
                      <a:pt x="14" y="55"/>
                    </a:cubicBezTo>
                    <a:cubicBezTo>
                      <a:pt x="17" y="51"/>
                      <a:pt x="19" y="48"/>
                      <a:pt x="21" y="46"/>
                    </a:cubicBezTo>
                    <a:cubicBezTo>
                      <a:pt x="23" y="45"/>
                      <a:pt x="26" y="43"/>
                      <a:pt x="31" y="41"/>
                    </a:cubicBezTo>
                    <a:cubicBezTo>
                      <a:pt x="33" y="40"/>
                      <a:pt x="35" y="39"/>
                      <a:pt x="36" y="38"/>
                    </a:cubicBezTo>
                    <a:cubicBezTo>
                      <a:pt x="37" y="37"/>
                      <a:pt x="38" y="37"/>
                      <a:pt x="39" y="36"/>
                    </a:cubicBezTo>
                    <a:cubicBezTo>
                      <a:pt x="40" y="34"/>
                      <a:pt x="40" y="34"/>
                      <a:pt x="41" y="33"/>
                    </a:cubicBezTo>
                    <a:cubicBezTo>
                      <a:pt x="41" y="32"/>
                      <a:pt x="42" y="31"/>
                      <a:pt x="44" y="29"/>
                    </a:cubicBezTo>
                    <a:cubicBezTo>
                      <a:pt x="47" y="26"/>
                      <a:pt x="50" y="21"/>
                      <a:pt x="53" y="18"/>
                    </a:cubicBezTo>
                    <a:cubicBezTo>
                      <a:pt x="54" y="16"/>
                      <a:pt x="55" y="14"/>
                      <a:pt x="56" y="13"/>
                    </a:cubicBezTo>
                    <a:cubicBezTo>
                      <a:pt x="56" y="12"/>
                      <a:pt x="56" y="12"/>
                      <a:pt x="57" y="11"/>
                    </a:cubicBezTo>
                    <a:cubicBezTo>
                      <a:pt x="57" y="11"/>
                      <a:pt x="57" y="11"/>
                      <a:pt x="57" y="11"/>
                    </a:cubicBezTo>
                    <a:cubicBezTo>
                      <a:pt x="57" y="11"/>
                      <a:pt x="57" y="11"/>
                      <a:pt x="57" y="11"/>
                    </a:cubicBezTo>
                    <a:cubicBezTo>
                      <a:pt x="57" y="11"/>
                      <a:pt x="57" y="11"/>
                      <a:pt x="57" y="11"/>
                    </a:cubicBezTo>
                    <a:cubicBezTo>
                      <a:pt x="57" y="11"/>
                      <a:pt x="57" y="11"/>
                      <a:pt x="57" y="11"/>
                    </a:cubicBezTo>
                    <a:cubicBezTo>
                      <a:pt x="57" y="11"/>
                      <a:pt x="57" y="11"/>
                      <a:pt x="57" y="11"/>
                    </a:cubicBezTo>
                    <a:cubicBezTo>
                      <a:pt x="57" y="11"/>
                      <a:pt x="57" y="11"/>
                      <a:pt x="57" y="11"/>
                    </a:cubicBezTo>
                    <a:cubicBezTo>
                      <a:pt x="57" y="11"/>
                      <a:pt x="57" y="11"/>
                      <a:pt x="57" y="11"/>
                    </a:cubicBezTo>
                    <a:cubicBezTo>
                      <a:pt x="57" y="11"/>
                      <a:pt x="58" y="10"/>
                      <a:pt x="60" y="9"/>
                    </a:cubicBezTo>
                    <a:cubicBezTo>
                      <a:pt x="62" y="9"/>
                      <a:pt x="64" y="9"/>
                      <a:pt x="65" y="9"/>
                    </a:cubicBezTo>
                    <a:cubicBezTo>
                      <a:pt x="65" y="9"/>
                      <a:pt x="65" y="9"/>
                      <a:pt x="65" y="9"/>
                    </a:cubicBezTo>
                    <a:cubicBezTo>
                      <a:pt x="66" y="9"/>
                      <a:pt x="66" y="9"/>
                      <a:pt x="66" y="9"/>
                    </a:cubicBezTo>
                    <a:cubicBezTo>
                      <a:pt x="66" y="8"/>
                      <a:pt x="66" y="8"/>
                      <a:pt x="66" y="8"/>
                    </a:cubicBezTo>
                    <a:cubicBezTo>
                      <a:pt x="66" y="8"/>
                      <a:pt x="66" y="8"/>
                      <a:pt x="66" y="8"/>
                    </a:cubicBezTo>
                    <a:cubicBezTo>
                      <a:pt x="66" y="9"/>
                      <a:pt x="66" y="9"/>
                      <a:pt x="66" y="9"/>
                    </a:cubicBezTo>
                    <a:cubicBezTo>
                      <a:pt x="66" y="8"/>
                      <a:pt x="66" y="8"/>
                      <a:pt x="66" y="8"/>
                    </a:cubicBezTo>
                    <a:cubicBezTo>
                      <a:pt x="66" y="8"/>
                      <a:pt x="66" y="8"/>
                      <a:pt x="66" y="8"/>
                    </a:cubicBezTo>
                    <a:cubicBezTo>
                      <a:pt x="66" y="8"/>
                      <a:pt x="66" y="8"/>
                      <a:pt x="66" y="8"/>
                    </a:cubicBezTo>
                    <a:cubicBezTo>
                      <a:pt x="66" y="8"/>
                      <a:pt x="66" y="8"/>
                      <a:pt x="66" y="8"/>
                    </a:cubicBezTo>
                    <a:cubicBezTo>
                      <a:pt x="66" y="8"/>
                      <a:pt x="66" y="8"/>
                      <a:pt x="66" y="8"/>
                    </a:cubicBezTo>
                    <a:cubicBezTo>
                      <a:pt x="66" y="8"/>
                      <a:pt x="66" y="8"/>
                      <a:pt x="66" y="8"/>
                    </a:cubicBezTo>
                    <a:cubicBezTo>
                      <a:pt x="66" y="8"/>
                      <a:pt x="66" y="8"/>
                      <a:pt x="66" y="8"/>
                    </a:cubicBezTo>
                    <a:cubicBezTo>
                      <a:pt x="66" y="8"/>
                      <a:pt x="66" y="9"/>
                      <a:pt x="66" y="11"/>
                    </a:cubicBezTo>
                    <a:cubicBezTo>
                      <a:pt x="66" y="12"/>
                      <a:pt x="66" y="12"/>
                      <a:pt x="66" y="12"/>
                    </a:cubicBezTo>
                    <a:cubicBezTo>
                      <a:pt x="70" y="12"/>
                      <a:pt x="70" y="12"/>
                      <a:pt x="70" y="12"/>
                    </a:cubicBezTo>
                    <a:cubicBezTo>
                      <a:pt x="66" y="12"/>
                      <a:pt x="66" y="12"/>
                      <a:pt x="66" y="12"/>
                    </a:cubicBezTo>
                    <a:cubicBezTo>
                      <a:pt x="66" y="12"/>
                      <a:pt x="66" y="12"/>
                      <a:pt x="66" y="13"/>
                    </a:cubicBezTo>
                    <a:cubicBezTo>
                      <a:pt x="65" y="15"/>
                      <a:pt x="64" y="17"/>
                      <a:pt x="63" y="20"/>
                    </a:cubicBezTo>
                    <a:cubicBezTo>
                      <a:pt x="61" y="24"/>
                      <a:pt x="59" y="28"/>
                      <a:pt x="57" y="32"/>
                    </a:cubicBezTo>
                    <a:cubicBezTo>
                      <a:pt x="56" y="33"/>
                      <a:pt x="55" y="35"/>
                      <a:pt x="55" y="36"/>
                    </a:cubicBezTo>
                    <a:cubicBezTo>
                      <a:pt x="54" y="37"/>
                      <a:pt x="54" y="37"/>
                      <a:pt x="54" y="37"/>
                    </a:cubicBezTo>
                    <a:cubicBezTo>
                      <a:pt x="58" y="40"/>
                      <a:pt x="58" y="40"/>
                      <a:pt x="58" y="40"/>
                    </a:cubicBezTo>
                    <a:cubicBezTo>
                      <a:pt x="54" y="37"/>
                      <a:pt x="54" y="37"/>
                      <a:pt x="54" y="37"/>
                    </a:cubicBezTo>
                    <a:cubicBezTo>
                      <a:pt x="43" y="48"/>
                      <a:pt x="43" y="48"/>
                      <a:pt x="43" y="48"/>
                    </a:cubicBezTo>
                    <a:cubicBezTo>
                      <a:pt x="43" y="49"/>
                      <a:pt x="43" y="49"/>
                      <a:pt x="43" y="49"/>
                    </a:cubicBezTo>
                    <a:cubicBezTo>
                      <a:pt x="43" y="50"/>
                      <a:pt x="43" y="50"/>
                      <a:pt x="43" y="50"/>
                    </a:cubicBezTo>
                    <a:cubicBezTo>
                      <a:pt x="43" y="50"/>
                      <a:pt x="43" y="52"/>
                      <a:pt x="44" y="54"/>
                    </a:cubicBezTo>
                    <a:cubicBezTo>
                      <a:pt x="44" y="56"/>
                      <a:pt x="45" y="58"/>
                      <a:pt x="47" y="60"/>
                    </a:cubicBezTo>
                    <a:cubicBezTo>
                      <a:pt x="48" y="61"/>
                      <a:pt x="49" y="61"/>
                      <a:pt x="50" y="62"/>
                    </a:cubicBezTo>
                    <a:cubicBezTo>
                      <a:pt x="52" y="62"/>
                      <a:pt x="53" y="62"/>
                      <a:pt x="54" y="62"/>
                    </a:cubicBezTo>
                    <a:cubicBezTo>
                      <a:pt x="55" y="62"/>
                      <a:pt x="55" y="62"/>
                      <a:pt x="56" y="62"/>
                    </a:cubicBezTo>
                    <a:cubicBezTo>
                      <a:pt x="56" y="62"/>
                      <a:pt x="56" y="62"/>
                      <a:pt x="56" y="62"/>
                    </a:cubicBezTo>
                    <a:cubicBezTo>
                      <a:pt x="56" y="62"/>
                      <a:pt x="56" y="62"/>
                      <a:pt x="56" y="62"/>
                    </a:cubicBezTo>
                    <a:cubicBezTo>
                      <a:pt x="56" y="62"/>
                      <a:pt x="56" y="62"/>
                      <a:pt x="56" y="62"/>
                    </a:cubicBezTo>
                    <a:cubicBezTo>
                      <a:pt x="56" y="62"/>
                      <a:pt x="56" y="62"/>
                      <a:pt x="56" y="62"/>
                    </a:cubicBezTo>
                    <a:cubicBezTo>
                      <a:pt x="56" y="62"/>
                      <a:pt x="56" y="62"/>
                      <a:pt x="56" y="62"/>
                    </a:cubicBezTo>
                    <a:cubicBezTo>
                      <a:pt x="56" y="62"/>
                      <a:pt x="56" y="62"/>
                      <a:pt x="56" y="62"/>
                    </a:cubicBezTo>
                    <a:cubicBezTo>
                      <a:pt x="57" y="62"/>
                      <a:pt x="57" y="62"/>
                      <a:pt x="57" y="62"/>
                    </a:cubicBezTo>
                    <a:cubicBezTo>
                      <a:pt x="56" y="62"/>
                      <a:pt x="56" y="62"/>
                      <a:pt x="56" y="62"/>
                    </a:cubicBezTo>
                    <a:cubicBezTo>
                      <a:pt x="56" y="62"/>
                      <a:pt x="56" y="62"/>
                      <a:pt x="56" y="62"/>
                    </a:cubicBezTo>
                    <a:cubicBezTo>
                      <a:pt x="57" y="62"/>
                      <a:pt x="57" y="62"/>
                      <a:pt x="57" y="62"/>
                    </a:cubicBezTo>
                    <a:cubicBezTo>
                      <a:pt x="56" y="62"/>
                      <a:pt x="56" y="62"/>
                      <a:pt x="56" y="62"/>
                    </a:cubicBezTo>
                    <a:cubicBezTo>
                      <a:pt x="56" y="62"/>
                      <a:pt x="56" y="62"/>
                      <a:pt x="56" y="62"/>
                    </a:cubicBezTo>
                    <a:cubicBezTo>
                      <a:pt x="56" y="62"/>
                      <a:pt x="56" y="62"/>
                      <a:pt x="56" y="62"/>
                    </a:cubicBezTo>
                    <a:cubicBezTo>
                      <a:pt x="56" y="62"/>
                      <a:pt x="56" y="62"/>
                      <a:pt x="56" y="62"/>
                    </a:cubicBezTo>
                    <a:cubicBezTo>
                      <a:pt x="56" y="62"/>
                      <a:pt x="56" y="62"/>
                      <a:pt x="56" y="62"/>
                    </a:cubicBezTo>
                    <a:cubicBezTo>
                      <a:pt x="56" y="62"/>
                      <a:pt x="56" y="62"/>
                      <a:pt x="56" y="62"/>
                    </a:cubicBezTo>
                    <a:cubicBezTo>
                      <a:pt x="56" y="62"/>
                      <a:pt x="56" y="62"/>
                      <a:pt x="56" y="63"/>
                    </a:cubicBezTo>
                    <a:cubicBezTo>
                      <a:pt x="56" y="65"/>
                      <a:pt x="56" y="67"/>
                      <a:pt x="57" y="68"/>
                    </a:cubicBezTo>
                    <a:cubicBezTo>
                      <a:pt x="58" y="70"/>
                      <a:pt x="59" y="72"/>
                      <a:pt x="60" y="72"/>
                    </a:cubicBezTo>
                    <a:cubicBezTo>
                      <a:pt x="60" y="73"/>
                      <a:pt x="60" y="73"/>
                      <a:pt x="60" y="73"/>
                    </a:cubicBezTo>
                    <a:cubicBezTo>
                      <a:pt x="60" y="73"/>
                      <a:pt x="60" y="74"/>
                      <a:pt x="60" y="74"/>
                    </a:cubicBezTo>
                    <a:cubicBezTo>
                      <a:pt x="60" y="74"/>
                      <a:pt x="60" y="75"/>
                      <a:pt x="60" y="75"/>
                    </a:cubicBezTo>
                    <a:cubicBezTo>
                      <a:pt x="60" y="79"/>
                      <a:pt x="60" y="80"/>
                      <a:pt x="59" y="81"/>
                    </a:cubicBezTo>
                    <a:cubicBezTo>
                      <a:pt x="59" y="82"/>
                      <a:pt x="59" y="82"/>
                      <a:pt x="59" y="83"/>
                    </a:cubicBezTo>
                    <a:cubicBezTo>
                      <a:pt x="59" y="84"/>
                      <a:pt x="58" y="85"/>
                      <a:pt x="57" y="86"/>
                    </a:cubicBezTo>
                    <a:cubicBezTo>
                      <a:pt x="56" y="88"/>
                      <a:pt x="55" y="90"/>
                      <a:pt x="52" y="92"/>
                    </a:cubicBezTo>
                    <a:cubicBezTo>
                      <a:pt x="50" y="94"/>
                      <a:pt x="47" y="95"/>
                      <a:pt x="45" y="96"/>
                    </a:cubicBezTo>
                    <a:cubicBezTo>
                      <a:pt x="44" y="97"/>
                      <a:pt x="42" y="97"/>
                      <a:pt x="41" y="97"/>
                    </a:cubicBezTo>
                    <a:cubicBezTo>
                      <a:pt x="37" y="97"/>
                      <a:pt x="32" y="96"/>
                      <a:pt x="28" y="95"/>
                    </a:cubicBezTo>
                    <a:cubicBezTo>
                      <a:pt x="28" y="95"/>
                      <a:pt x="28" y="95"/>
                      <a:pt x="28" y="95"/>
                    </a:cubicBezTo>
                    <a:cubicBezTo>
                      <a:pt x="25" y="94"/>
                      <a:pt x="22" y="92"/>
                      <a:pt x="20" y="91"/>
                    </a:cubicBezTo>
                    <a:cubicBezTo>
                      <a:pt x="18" y="90"/>
                      <a:pt x="17" y="90"/>
                      <a:pt x="16" y="89"/>
                    </a:cubicBezTo>
                    <a:cubicBezTo>
                      <a:pt x="16" y="89"/>
                      <a:pt x="16" y="89"/>
                      <a:pt x="15" y="89"/>
                    </a:cubicBezTo>
                    <a:cubicBezTo>
                      <a:pt x="15" y="88"/>
                      <a:pt x="15" y="88"/>
                      <a:pt x="15" y="88"/>
                    </a:cubicBezTo>
                    <a:cubicBezTo>
                      <a:pt x="15" y="88"/>
                      <a:pt x="15" y="88"/>
                      <a:pt x="15" y="88"/>
                    </a:cubicBezTo>
                    <a:cubicBezTo>
                      <a:pt x="15" y="88"/>
                      <a:pt x="15" y="88"/>
                      <a:pt x="15" y="88"/>
                    </a:cubicBezTo>
                    <a:cubicBezTo>
                      <a:pt x="15" y="88"/>
                      <a:pt x="15" y="88"/>
                      <a:pt x="15" y="88"/>
                    </a:cubicBezTo>
                    <a:cubicBezTo>
                      <a:pt x="13" y="92"/>
                      <a:pt x="13" y="92"/>
                      <a:pt x="13" y="92"/>
                    </a:cubicBezTo>
                    <a:cubicBezTo>
                      <a:pt x="10" y="96"/>
                      <a:pt x="10" y="96"/>
                      <a:pt x="10" y="96"/>
                    </a:cubicBezTo>
                    <a:cubicBezTo>
                      <a:pt x="10" y="96"/>
                      <a:pt x="12" y="97"/>
                      <a:pt x="15" y="99"/>
                    </a:cubicBezTo>
                    <a:cubicBezTo>
                      <a:pt x="18" y="100"/>
                      <a:pt x="22" y="102"/>
                      <a:pt x="26" y="103"/>
                    </a:cubicBezTo>
                    <a:cubicBezTo>
                      <a:pt x="26" y="103"/>
                      <a:pt x="26" y="103"/>
                      <a:pt x="26" y="103"/>
                    </a:cubicBezTo>
                    <a:cubicBezTo>
                      <a:pt x="30" y="104"/>
                      <a:pt x="35" y="106"/>
                      <a:pt x="41" y="106"/>
                    </a:cubicBezTo>
                    <a:cubicBezTo>
                      <a:pt x="43" y="106"/>
                      <a:pt x="46" y="105"/>
                      <a:pt x="48" y="104"/>
                    </a:cubicBezTo>
                    <a:cubicBezTo>
                      <a:pt x="51" y="103"/>
                      <a:pt x="54" y="101"/>
                      <a:pt x="58" y="99"/>
                    </a:cubicBezTo>
                    <a:cubicBezTo>
                      <a:pt x="61" y="97"/>
                      <a:pt x="63" y="94"/>
                      <a:pt x="65" y="90"/>
                    </a:cubicBezTo>
                    <a:cubicBezTo>
                      <a:pt x="66" y="89"/>
                      <a:pt x="67" y="88"/>
                      <a:pt x="67" y="86"/>
                    </a:cubicBezTo>
                    <a:cubicBezTo>
                      <a:pt x="68" y="85"/>
                      <a:pt x="68" y="83"/>
                      <a:pt x="68" y="82"/>
                    </a:cubicBezTo>
                    <a:cubicBezTo>
                      <a:pt x="69" y="80"/>
                      <a:pt x="69" y="79"/>
                      <a:pt x="69" y="76"/>
                    </a:cubicBezTo>
                    <a:cubicBezTo>
                      <a:pt x="69" y="76"/>
                      <a:pt x="69" y="75"/>
                      <a:pt x="69" y="74"/>
                    </a:cubicBezTo>
                    <a:cubicBezTo>
                      <a:pt x="69" y="72"/>
                      <a:pt x="69" y="71"/>
                      <a:pt x="68" y="69"/>
                    </a:cubicBezTo>
                    <a:cubicBezTo>
                      <a:pt x="67" y="67"/>
                      <a:pt x="66" y="66"/>
                      <a:pt x="66" y="66"/>
                    </a:cubicBezTo>
                    <a:cubicBezTo>
                      <a:pt x="65" y="65"/>
                      <a:pt x="65" y="64"/>
                      <a:pt x="65" y="62"/>
                    </a:cubicBezTo>
                    <a:cubicBezTo>
                      <a:pt x="65" y="61"/>
                      <a:pt x="64" y="60"/>
                      <a:pt x="64" y="59"/>
                    </a:cubicBezTo>
                    <a:cubicBezTo>
                      <a:pt x="63" y="57"/>
                      <a:pt x="62" y="55"/>
                      <a:pt x="60" y="55"/>
                    </a:cubicBezTo>
                    <a:cubicBezTo>
                      <a:pt x="59" y="54"/>
                      <a:pt x="58" y="54"/>
                      <a:pt x="57" y="54"/>
                    </a:cubicBezTo>
                    <a:cubicBezTo>
                      <a:pt x="55" y="53"/>
                      <a:pt x="54" y="53"/>
                      <a:pt x="54" y="53"/>
                    </a:cubicBezTo>
                    <a:cubicBezTo>
                      <a:pt x="53" y="53"/>
                      <a:pt x="53" y="53"/>
                      <a:pt x="53" y="53"/>
                    </a:cubicBezTo>
                    <a:cubicBezTo>
                      <a:pt x="53" y="54"/>
                      <a:pt x="53" y="54"/>
                      <a:pt x="53" y="54"/>
                    </a:cubicBezTo>
                    <a:cubicBezTo>
                      <a:pt x="53" y="53"/>
                      <a:pt x="53" y="53"/>
                      <a:pt x="53" y="53"/>
                    </a:cubicBezTo>
                    <a:cubicBezTo>
                      <a:pt x="53" y="53"/>
                      <a:pt x="53" y="53"/>
                      <a:pt x="53" y="53"/>
                    </a:cubicBezTo>
                    <a:cubicBezTo>
                      <a:pt x="53" y="54"/>
                      <a:pt x="53" y="54"/>
                      <a:pt x="53" y="54"/>
                    </a:cubicBezTo>
                    <a:cubicBezTo>
                      <a:pt x="53" y="53"/>
                      <a:pt x="53" y="53"/>
                      <a:pt x="53" y="53"/>
                    </a:cubicBezTo>
                    <a:cubicBezTo>
                      <a:pt x="53" y="54"/>
                      <a:pt x="53" y="54"/>
                      <a:pt x="53" y="54"/>
                    </a:cubicBezTo>
                    <a:cubicBezTo>
                      <a:pt x="53" y="53"/>
                      <a:pt x="53" y="53"/>
                      <a:pt x="53" y="53"/>
                    </a:cubicBezTo>
                    <a:cubicBezTo>
                      <a:pt x="53" y="53"/>
                      <a:pt x="53" y="53"/>
                      <a:pt x="53" y="53"/>
                    </a:cubicBezTo>
                    <a:cubicBezTo>
                      <a:pt x="53" y="54"/>
                      <a:pt x="53" y="54"/>
                      <a:pt x="53" y="54"/>
                    </a:cubicBezTo>
                    <a:cubicBezTo>
                      <a:pt x="53" y="53"/>
                      <a:pt x="53" y="53"/>
                      <a:pt x="53" y="53"/>
                    </a:cubicBezTo>
                    <a:cubicBezTo>
                      <a:pt x="53" y="53"/>
                      <a:pt x="53" y="52"/>
                      <a:pt x="52" y="52"/>
                    </a:cubicBezTo>
                    <a:cubicBezTo>
                      <a:pt x="52" y="51"/>
                      <a:pt x="52" y="50"/>
                      <a:pt x="52" y="50"/>
                    </a:cubicBezTo>
                    <a:cubicBezTo>
                      <a:pt x="52" y="50"/>
                      <a:pt x="52" y="50"/>
                      <a:pt x="52" y="50"/>
                    </a:cubicBezTo>
                    <a:cubicBezTo>
                      <a:pt x="50" y="50"/>
                      <a:pt x="50" y="50"/>
                      <a:pt x="50" y="50"/>
                    </a:cubicBezTo>
                    <a:cubicBezTo>
                      <a:pt x="52" y="50"/>
                      <a:pt x="52" y="50"/>
                      <a:pt x="52" y="50"/>
                    </a:cubicBezTo>
                    <a:cubicBezTo>
                      <a:pt x="52" y="50"/>
                      <a:pt x="52" y="50"/>
                      <a:pt x="52" y="50"/>
                    </a:cubicBezTo>
                    <a:cubicBezTo>
                      <a:pt x="50" y="50"/>
                      <a:pt x="50" y="50"/>
                      <a:pt x="50" y="50"/>
                    </a:cubicBezTo>
                    <a:cubicBezTo>
                      <a:pt x="52" y="50"/>
                      <a:pt x="52" y="50"/>
                      <a:pt x="52" y="50"/>
                    </a:cubicBezTo>
                    <a:cubicBezTo>
                      <a:pt x="48" y="50"/>
                      <a:pt x="48" y="50"/>
                      <a:pt x="48" y="50"/>
                    </a:cubicBezTo>
                    <a:cubicBezTo>
                      <a:pt x="51" y="53"/>
                      <a:pt x="51" y="53"/>
                      <a:pt x="51" y="53"/>
                    </a:cubicBezTo>
                    <a:cubicBezTo>
                      <a:pt x="61" y="42"/>
                      <a:pt x="61" y="42"/>
                      <a:pt x="61" y="42"/>
                    </a:cubicBezTo>
                    <a:cubicBezTo>
                      <a:pt x="61" y="42"/>
                      <a:pt x="61" y="42"/>
                      <a:pt x="61" y="42"/>
                    </a:cubicBezTo>
                    <a:cubicBezTo>
                      <a:pt x="61" y="42"/>
                      <a:pt x="65" y="36"/>
                      <a:pt x="68" y="30"/>
                    </a:cubicBezTo>
                    <a:cubicBezTo>
                      <a:pt x="70" y="27"/>
                      <a:pt x="71" y="23"/>
                      <a:pt x="72" y="20"/>
                    </a:cubicBezTo>
                    <a:cubicBezTo>
                      <a:pt x="73" y="19"/>
                      <a:pt x="74" y="17"/>
                      <a:pt x="74" y="16"/>
                    </a:cubicBezTo>
                    <a:cubicBezTo>
                      <a:pt x="74" y="14"/>
                      <a:pt x="75" y="13"/>
                      <a:pt x="75" y="12"/>
                    </a:cubicBezTo>
                    <a:cubicBezTo>
                      <a:pt x="75" y="12"/>
                      <a:pt x="75" y="12"/>
                      <a:pt x="75" y="12"/>
                    </a:cubicBezTo>
                    <a:cubicBezTo>
                      <a:pt x="75" y="11"/>
                      <a:pt x="75" y="11"/>
                      <a:pt x="75" y="11"/>
                    </a:cubicBezTo>
                    <a:cubicBezTo>
                      <a:pt x="75" y="11"/>
                      <a:pt x="75" y="11"/>
                      <a:pt x="75" y="11"/>
                    </a:cubicBezTo>
                    <a:cubicBezTo>
                      <a:pt x="75" y="10"/>
                      <a:pt x="75" y="8"/>
                      <a:pt x="74" y="7"/>
                    </a:cubicBezTo>
                    <a:cubicBezTo>
                      <a:pt x="74" y="6"/>
                      <a:pt x="74" y="5"/>
                      <a:pt x="73" y="4"/>
                    </a:cubicBezTo>
                    <a:cubicBezTo>
                      <a:pt x="72" y="2"/>
                      <a:pt x="71" y="1"/>
                      <a:pt x="69" y="0"/>
                    </a:cubicBezTo>
                    <a:cubicBezTo>
                      <a:pt x="68" y="0"/>
                      <a:pt x="66" y="0"/>
                      <a:pt x="65" y="0"/>
                    </a:cubicBezTo>
                    <a:cubicBezTo>
                      <a:pt x="65" y="0"/>
                      <a:pt x="65" y="0"/>
                      <a:pt x="65" y="0"/>
                    </a:cubicBezTo>
                    <a:cubicBezTo>
                      <a:pt x="62" y="0"/>
                      <a:pt x="60" y="0"/>
                      <a:pt x="57" y="1"/>
                    </a:cubicBezTo>
                    <a:cubicBezTo>
                      <a:pt x="55" y="2"/>
                      <a:pt x="53" y="3"/>
                      <a:pt x="51" y="5"/>
                    </a:cubicBezTo>
                    <a:cubicBezTo>
                      <a:pt x="50" y="5"/>
                      <a:pt x="50" y="6"/>
                      <a:pt x="49" y="6"/>
                    </a:cubicBezTo>
                    <a:cubicBezTo>
                      <a:pt x="48" y="8"/>
                      <a:pt x="46" y="11"/>
                      <a:pt x="44" y="14"/>
                    </a:cubicBezTo>
                    <a:cubicBezTo>
                      <a:pt x="42" y="17"/>
                      <a:pt x="40" y="20"/>
                      <a:pt x="38" y="23"/>
                    </a:cubicBezTo>
                    <a:cubicBezTo>
                      <a:pt x="36" y="25"/>
                      <a:pt x="35" y="26"/>
                      <a:pt x="34" y="27"/>
                    </a:cubicBezTo>
                    <a:cubicBezTo>
                      <a:pt x="33" y="28"/>
                      <a:pt x="33" y="29"/>
                      <a:pt x="32" y="29"/>
                    </a:cubicBezTo>
                    <a:cubicBezTo>
                      <a:pt x="32" y="30"/>
                      <a:pt x="32" y="30"/>
                      <a:pt x="31" y="31"/>
                    </a:cubicBezTo>
                    <a:cubicBezTo>
                      <a:pt x="31" y="31"/>
                      <a:pt x="29" y="32"/>
                      <a:pt x="27" y="33"/>
                    </a:cubicBezTo>
                    <a:cubicBezTo>
                      <a:pt x="22" y="35"/>
                      <a:pt x="19" y="37"/>
                      <a:pt x="15" y="39"/>
                    </a:cubicBezTo>
                    <a:cubicBezTo>
                      <a:pt x="12" y="42"/>
                      <a:pt x="9" y="46"/>
                      <a:pt x="6" y="51"/>
                    </a:cubicBezTo>
                    <a:cubicBezTo>
                      <a:pt x="1" y="59"/>
                      <a:pt x="0" y="66"/>
                      <a:pt x="0" y="73"/>
                    </a:cubicBezTo>
                    <a:cubicBezTo>
                      <a:pt x="0" y="75"/>
                      <a:pt x="0" y="77"/>
                      <a:pt x="0" y="80"/>
                    </a:cubicBezTo>
                    <a:cubicBezTo>
                      <a:pt x="0" y="85"/>
                      <a:pt x="3" y="89"/>
                      <a:pt x="6" y="92"/>
                    </a:cubicBezTo>
                    <a:cubicBezTo>
                      <a:pt x="8" y="94"/>
                      <a:pt x="10" y="96"/>
                      <a:pt x="11" y="96"/>
                    </a:cubicBezTo>
                    <a:cubicBezTo>
                      <a:pt x="13" y="92"/>
                      <a:pt x="13" y="92"/>
                      <a:pt x="13" y="92"/>
                    </a:cubicBezTo>
                    <a:cubicBezTo>
                      <a:pt x="10" y="96"/>
                      <a:pt x="10" y="96"/>
                      <a:pt x="10" y="96"/>
                    </a:cubicBezTo>
                    <a:lnTo>
                      <a:pt x="13" y="9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227">
                <a:extLst>
                  <a:ext uri="{FF2B5EF4-FFF2-40B4-BE49-F238E27FC236}">
                    <a16:creationId xmlns:a16="http://schemas.microsoft.com/office/drawing/2014/main" id="{7B5BF8D1-5533-4B14-8C45-E13D4C9F38DF}"/>
                  </a:ext>
                </a:extLst>
              </p:cNvPr>
              <p:cNvSpPr/>
              <p:nvPr/>
            </p:nvSpPr>
            <p:spPr bwMode="auto">
              <a:xfrm>
                <a:off x="4411840" y="1728042"/>
                <a:ext cx="323540" cy="883698"/>
              </a:xfrm>
              <a:custGeom>
                <a:avLst/>
                <a:gdLst>
                  <a:gd name="T0" fmla="*/ 126 w 148"/>
                  <a:gd name="T1" fmla="*/ 9 h 404"/>
                  <a:gd name="T2" fmla="*/ 91 w 148"/>
                  <a:gd name="T3" fmla="*/ 307 h 404"/>
                  <a:gd name="T4" fmla="*/ 86 w 148"/>
                  <a:gd name="T5" fmla="*/ 381 h 404"/>
                  <a:gd name="T6" fmla="*/ 68 w 148"/>
                  <a:gd name="T7" fmla="*/ 389 h 404"/>
                  <a:gd name="T8" fmla="*/ 20 w 148"/>
                  <a:gd name="T9" fmla="*/ 391 h 404"/>
                  <a:gd name="T10" fmla="*/ 13 w 148"/>
                  <a:gd name="T11" fmla="*/ 402 h 404"/>
                  <a:gd name="T12" fmla="*/ 92 w 148"/>
                  <a:gd name="T13" fmla="*/ 393 h 404"/>
                  <a:gd name="T14" fmla="*/ 111 w 148"/>
                  <a:gd name="T15" fmla="*/ 342 h 404"/>
                  <a:gd name="T16" fmla="*/ 146 w 148"/>
                  <a:gd name="T17" fmla="*/ 6 h 404"/>
                  <a:gd name="T18" fmla="*/ 126 w 148"/>
                  <a:gd name="T19" fmla="*/ 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404">
                    <a:moveTo>
                      <a:pt x="126" y="9"/>
                    </a:moveTo>
                    <a:cubicBezTo>
                      <a:pt x="91" y="105"/>
                      <a:pt x="91" y="207"/>
                      <a:pt x="91" y="307"/>
                    </a:cubicBezTo>
                    <a:cubicBezTo>
                      <a:pt x="91" y="329"/>
                      <a:pt x="97" y="361"/>
                      <a:pt x="86" y="381"/>
                    </a:cubicBezTo>
                    <a:cubicBezTo>
                      <a:pt x="82" y="388"/>
                      <a:pt x="74" y="388"/>
                      <a:pt x="68" y="389"/>
                    </a:cubicBezTo>
                    <a:cubicBezTo>
                      <a:pt x="52" y="391"/>
                      <a:pt x="36" y="391"/>
                      <a:pt x="20" y="391"/>
                    </a:cubicBezTo>
                    <a:cubicBezTo>
                      <a:pt x="13" y="392"/>
                      <a:pt x="0" y="403"/>
                      <a:pt x="13" y="402"/>
                    </a:cubicBezTo>
                    <a:cubicBezTo>
                      <a:pt x="38" y="401"/>
                      <a:pt x="69" y="404"/>
                      <a:pt x="92" y="393"/>
                    </a:cubicBezTo>
                    <a:cubicBezTo>
                      <a:pt x="111" y="383"/>
                      <a:pt x="110" y="361"/>
                      <a:pt x="111" y="342"/>
                    </a:cubicBezTo>
                    <a:cubicBezTo>
                      <a:pt x="112" y="229"/>
                      <a:pt x="107" y="114"/>
                      <a:pt x="146" y="6"/>
                    </a:cubicBezTo>
                    <a:cubicBezTo>
                      <a:pt x="148" y="0"/>
                      <a:pt x="128" y="2"/>
                      <a:pt x="126" y="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1228">
                <a:extLst>
                  <a:ext uri="{FF2B5EF4-FFF2-40B4-BE49-F238E27FC236}">
                    <a16:creationId xmlns:a16="http://schemas.microsoft.com/office/drawing/2014/main" id="{995A40FD-CDA6-47C7-9EF8-788FC958809F}"/>
                  </a:ext>
                </a:extLst>
              </p:cNvPr>
              <p:cNvSpPr/>
              <p:nvPr/>
            </p:nvSpPr>
            <p:spPr bwMode="auto">
              <a:xfrm>
                <a:off x="4753086" y="1758625"/>
                <a:ext cx="289737" cy="898185"/>
              </a:xfrm>
              <a:custGeom>
                <a:avLst/>
                <a:gdLst>
                  <a:gd name="T0" fmla="*/ 2 w 132"/>
                  <a:gd name="T1" fmla="*/ 11 h 410"/>
                  <a:gd name="T2" fmla="*/ 24 w 132"/>
                  <a:gd name="T3" fmla="*/ 337 h 410"/>
                  <a:gd name="T4" fmla="*/ 34 w 132"/>
                  <a:gd name="T5" fmla="*/ 395 h 410"/>
                  <a:gd name="T6" fmla="*/ 109 w 132"/>
                  <a:gd name="T7" fmla="*/ 409 h 410"/>
                  <a:gd name="T8" fmla="*/ 121 w 132"/>
                  <a:gd name="T9" fmla="*/ 400 h 410"/>
                  <a:gd name="T10" fmla="*/ 50 w 132"/>
                  <a:gd name="T11" fmla="*/ 386 h 410"/>
                  <a:gd name="T12" fmla="*/ 44 w 132"/>
                  <a:gd name="T13" fmla="*/ 324 h 410"/>
                  <a:gd name="T14" fmla="*/ 22 w 132"/>
                  <a:gd name="T15" fmla="*/ 6 h 410"/>
                  <a:gd name="T16" fmla="*/ 2 w 132"/>
                  <a:gd name="T17" fmla="*/ 1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10">
                    <a:moveTo>
                      <a:pt x="2" y="11"/>
                    </a:moveTo>
                    <a:cubicBezTo>
                      <a:pt x="35" y="117"/>
                      <a:pt x="29" y="228"/>
                      <a:pt x="24" y="337"/>
                    </a:cubicBezTo>
                    <a:cubicBezTo>
                      <a:pt x="23" y="355"/>
                      <a:pt x="18" y="383"/>
                      <a:pt x="34" y="395"/>
                    </a:cubicBezTo>
                    <a:cubicBezTo>
                      <a:pt x="52" y="410"/>
                      <a:pt x="87" y="407"/>
                      <a:pt x="109" y="409"/>
                    </a:cubicBezTo>
                    <a:cubicBezTo>
                      <a:pt x="114" y="410"/>
                      <a:pt x="132" y="401"/>
                      <a:pt x="121" y="400"/>
                    </a:cubicBezTo>
                    <a:cubicBezTo>
                      <a:pt x="101" y="398"/>
                      <a:pt x="66" y="401"/>
                      <a:pt x="50" y="386"/>
                    </a:cubicBezTo>
                    <a:cubicBezTo>
                      <a:pt x="36" y="373"/>
                      <a:pt x="43" y="340"/>
                      <a:pt x="44" y="324"/>
                    </a:cubicBezTo>
                    <a:cubicBezTo>
                      <a:pt x="49" y="217"/>
                      <a:pt x="54" y="109"/>
                      <a:pt x="22" y="6"/>
                    </a:cubicBezTo>
                    <a:cubicBezTo>
                      <a:pt x="20" y="0"/>
                      <a:pt x="0" y="5"/>
                      <a:pt x="2"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229">
                <a:extLst>
                  <a:ext uri="{FF2B5EF4-FFF2-40B4-BE49-F238E27FC236}">
                    <a16:creationId xmlns:a16="http://schemas.microsoft.com/office/drawing/2014/main" id="{A493ECBB-A5FA-4F20-A958-ADE50DB11BDE}"/>
                  </a:ext>
                </a:extLst>
              </p:cNvPr>
              <p:cNvSpPr/>
              <p:nvPr/>
            </p:nvSpPr>
            <p:spPr bwMode="auto">
              <a:xfrm>
                <a:off x="4188099" y="704304"/>
                <a:ext cx="230180" cy="175452"/>
              </a:xfrm>
              <a:custGeom>
                <a:avLst/>
                <a:gdLst>
                  <a:gd name="T0" fmla="*/ 0 w 143"/>
                  <a:gd name="T1" fmla="*/ 4 h 109"/>
                  <a:gd name="T2" fmla="*/ 140 w 143"/>
                  <a:gd name="T3" fmla="*/ 109 h 109"/>
                  <a:gd name="T4" fmla="*/ 143 w 143"/>
                  <a:gd name="T5" fmla="*/ 105 h 109"/>
                  <a:gd name="T6" fmla="*/ 3 w 143"/>
                  <a:gd name="T7" fmla="*/ 0 h 109"/>
                  <a:gd name="T8" fmla="*/ 0 w 143"/>
                  <a:gd name="T9" fmla="*/ 4 h 109"/>
                </a:gdLst>
                <a:ahLst/>
                <a:cxnLst>
                  <a:cxn ang="0">
                    <a:pos x="T0" y="T1"/>
                  </a:cxn>
                  <a:cxn ang="0">
                    <a:pos x="T2" y="T3"/>
                  </a:cxn>
                  <a:cxn ang="0">
                    <a:pos x="T4" y="T5"/>
                  </a:cxn>
                  <a:cxn ang="0">
                    <a:pos x="T6" y="T7"/>
                  </a:cxn>
                  <a:cxn ang="0">
                    <a:pos x="T8" y="T9"/>
                  </a:cxn>
                </a:cxnLst>
                <a:rect l="0" t="0" r="r" b="b"/>
                <a:pathLst>
                  <a:path w="143" h="109">
                    <a:moveTo>
                      <a:pt x="0" y="4"/>
                    </a:moveTo>
                    <a:lnTo>
                      <a:pt x="140" y="109"/>
                    </a:lnTo>
                    <a:lnTo>
                      <a:pt x="143" y="105"/>
                    </a:lnTo>
                    <a:lnTo>
                      <a:pt x="3"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1230">
                <a:extLst>
                  <a:ext uri="{FF2B5EF4-FFF2-40B4-BE49-F238E27FC236}">
                    <a16:creationId xmlns:a16="http://schemas.microsoft.com/office/drawing/2014/main" id="{C99E8022-5690-4D96-A5E7-D0E6022C1D08}"/>
                  </a:ext>
                </a:extLst>
              </p:cNvPr>
              <p:cNvSpPr/>
              <p:nvPr/>
            </p:nvSpPr>
            <p:spPr bwMode="auto">
              <a:xfrm>
                <a:off x="4188099" y="704304"/>
                <a:ext cx="230180" cy="175452"/>
              </a:xfrm>
              <a:custGeom>
                <a:avLst/>
                <a:gdLst>
                  <a:gd name="T0" fmla="*/ 0 w 143"/>
                  <a:gd name="T1" fmla="*/ 4 h 109"/>
                  <a:gd name="T2" fmla="*/ 140 w 143"/>
                  <a:gd name="T3" fmla="*/ 109 h 109"/>
                  <a:gd name="T4" fmla="*/ 143 w 143"/>
                  <a:gd name="T5" fmla="*/ 105 h 109"/>
                  <a:gd name="T6" fmla="*/ 3 w 143"/>
                  <a:gd name="T7" fmla="*/ 0 h 109"/>
                </a:gdLst>
                <a:ahLst/>
                <a:cxnLst>
                  <a:cxn ang="0">
                    <a:pos x="T0" y="T1"/>
                  </a:cxn>
                  <a:cxn ang="0">
                    <a:pos x="T2" y="T3"/>
                  </a:cxn>
                  <a:cxn ang="0">
                    <a:pos x="T4" y="T5"/>
                  </a:cxn>
                  <a:cxn ang="0">
                    <a:pos x="T6" y="T7"/>
                  </a:cxn>
                </a:cxnLst>
                <a:rect l="0" t="0" r="r" b="b"/>
                <a:pathLst>
                  <a:path w="143" h="109">
                    <a:moveTo>
                      <a:pt x="0" y="4"/>
                    </a:moveTo>
                    <a:lnTo>
                      <a:pt x="140" y="109"/>
                    </a:lnTo>
                    <a:lnTo>
                      <a:pt x="143" y="105"/>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1231">
                <a:extLst>
                  <a:ext uri="{FF2B5EF4-FFF2-40B4-BE49-F238E27FC236}">
                    <a16:creationId xmlns:a16="http://schemas.microsoft.com/office/drawing/2014/main" id="{15988F30-D930-43BC-9DAE-05D3902D6C67}"/>
                  </a:ext>
                </a:extLst>
              </p:cNvPr>
              <p:cNvSpPr/>
              <p:nvPr/>
            </p:nvSpPr>
            <p:spPr bwMode="auto">
              <a:xfrm>
                <a:off x="4297555" y="625431"/>
                <a:ext cx="143259" cy="122333"/>
              </a:xfrm>
              <a:custGeom>
                <a:avLst/>
                <a:gdLst>
                  <a:gd name="T0" fmla="*/ 0 w 89"/>
                  <a:gd name="T1" fmla="*/ 4 h 76"/>
                  <a:gd name="T2" fmla="*/ 86 w 89"/>
                  <a:gd name="T3" fmla="*/ 76 h 76"/>
                  <a:gd name="T4" fmla="*/ 89 w 89"/>
                  <a:gd name="T5" fmla="*/ 72 h 76"/>
                  <a:gd name="T6" fmla="*/ 4 w 89"/>
                  <a:gd name="T7" fmla="*/ 0 h 76"/>
                  <a:gd name="T8" fmla="*/ 0 w 89"/>
                  <a:gd name="T9" fmla="*/ 4 h 76"/>
                </a:gdLst>
                <a:ahLst/>
                <a:cxnLst>
                  <a:cxn ang="0">
                    <a:pos x="T0" y="T1"/>
                  </a:cxn>
                  <a:cxn ang="0">
                    <a:pos x="T2" y="T3"/>
                  </a:cxn>
                  <a:cxn ang="0">
                    <a:pos x="T4" y="T5"/>
                  </a:cxn>
                  <a:cxn ang="0">
                    <a:pos x="T6" y="T7"/>
                  </a:cxn>
                  <a:cxn ang="0">
                    <a:pos x="T8" y="T9"/>
                  </a:cxn>
                </a:cxnLst>
                <a:rect l="0" t="0" r="r" b="b"/>
                <a:pathLst>
                  <a:path w="89" h="76">
                    <a:moveTo>
                      <a:pt x="0" y="4"/>
                    </a:moveTo>
                    <a:lnTo>
                      <a:pt x="86" y="76"/>
                    </a:lnTo>
                    <a:lnTo>
                      <a:pt x="89" y="72"/>
                    </a:lnTo>
                    <a:lnTo>
                      <a:pt x="4" y="0"/>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1232">
                <a:extLst>
                  <a:ext uri="{FF2B5EF4-FFF2-40B4-BE49-F238E27FC236}">
                    <a16:creationId xmlns:a16="http://schemas.microsoft.com/office/drawing/2014/main" id="{8C5A5D7D-F649-4BB7-8199-1DE7A551F732}"/>
                  </a:ext>
                </a:extLst>
              </p:cNvPr>
              <p:cNvSpPr/>
              <p:nvPr/>
            </p:nvSpPr>
            <p:spPr bwMode="auto">
              <a:xfrm>
                <a:off x="4297555" y="625431"/>
                <a:ext cx="143259" cy="122333"/>
              </a:xfrm>
              <a:custGeom>
                <a:avLst/>
                <a:gdLst>
                  <a:gd name="T0" fmla="*/ 0 w 89"/>
                  <a:gd name="T1" fmla="*/ 4 h 76"/>
                  <a:gd name="T2" fmla="*/ 86 w 89"/>
                  <a:gd name="T3" fmla="*/ 76 h 76"/>
                  <a:gd name="T4" fmla="*/ 89 w 89"/>
                  <a:gd name="T5" fmla="*/ 72 h 76"/>
                  <a:gd name="T6" fmla="*/ 4 w 89"/>
                  <a:gd name="T7" fmla="*/ 0 h 76"/>
                </a:gdLst>
                <a:ahLst/>
                <a:cxnLst>
                  <a:cxn ang="0">
                    <a:pos x="T0" y="T1"/>
                  </a:cxn>
                  <a:cxn ang="0">
                    <a:pos x="T2" y="T3"/>
                  </a:cxn>
                  <a:cxn ang="0">
                    <a:pos x="T4" y="T5"/>
                  </a:cxn>
                  <a:cxn ang="0">
                    <a:pos x="T6" y="T7"/>
                  </a:cxn>
                </a:cxnLst>
                <a:rect l="0" t="0" r="r" b="b"/>
                <a:pathLst>
                  <a:path w="89" h="76">
                    <a:moveTo>
                      <a:pt x="0" y="4"/>
                    </a:moveTo>
                    <a:lnTo>
                      <a:pt x="86" y="76"/>
                    </a:lnTo>
                    <a:lnTo>
                      <a:pt x="89" y="7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Rectangle 1233">
                <a:extLst>
                  <a:ext uri="{FF2B5EF4-FFF2-40B4-BE49-F238E27FC236}">
                    <a16:creationId xmlns:a16="http://schemas.microsoft.com/office/drawing/2014/main" id="{AD2F34D3-CF36-41B0-94A6-6B5759543D30}"/>
                  </a:ext>
                </a:extLst>
              </p:cNvPr>
              <p:cNvSpPr>
                <a:spLocks noChangeArrowheads="1"/>
              </p:cNvSpPr>
              <p:nvPr/>
            </p:nvSpPr>
            <p:spPr bwMode="auto">
              <a:xfrm>
                <a:off x="4432766" y="702694"/>
                <a:ext cx="9658" cy="4024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1234">
                <a:extLst>
                  <a:ext uri="{FF2B5EF4-FFF2-40B4-BE49-F238E27FC236}">
                    <a16:creationId xmlns:a16="http://schemas.microsoft.com/office/drawing/2014/main" id="{1DA97BD5-DAAE-4804-BBE9-6860B96E3A32}"/>
                  </a:ext>
                </a:extLst>
              </p:cNvPr>
              <p:cNvSpPr/>
              <p:nvPr/>
            </p:nvSpPr>
            <p:spPr bwMode="auto">
              <a:xfrm>
                <a:off x="4432766" y="702694"/>
                <a:ext cx="9658" cy="40241"/>
              </a:xfrm>
              <a:custGeom>
                <a:avLst/>
                <a:gdLst>
                  <a:gd name="T0" fmla="*/ 0 w 6"/>
                  <a:gd name="T1" fmla="*/ 0 h 25"/>
                  <a:gd name="T2" fmla="*/ 0 w 6"/>
                  <a:gd name="T3" fmla="*/ 25 h 25"/>
                  <a:gd name="T4" fmla="*/ 6 w 6"/>
                  <a:gd name="T5" fmla="*/ 25 h 25"/>
                  <a:gd name="T6" fmla="*/ 6 w 6"/>
                  <a:gd name="T7" fmla="*/ 0 h 25"/>
                </a:gdLst>
                <a:ahLst/>
                <a:cxnLst>
                  <a:cxn ang="0">
                    <a:pos x="T0" y="T1"/>
                  </a:cxn>
                  <a:cxn ang="0">
                    <a:pos x="T2" y="T3"/>
                  </a:cxn>
                  <a:cxn ang="0">
                    <a:pos x="T4" y="T5"/>
                  </a:cxn>
                  <a:cxn ang="0">
                    <a:pos x="T6" y="T7"/>
                  </a:cxn>
                </a:cxnLst>
                <a:rect l="0" t="0" r="r" b="b"/>
                <a:pathLst>
                  <a:path w="6" h="25">
                    <a:moveTo>
                      <a:pt x="0" y="0"/>
                    </a:moveTo>
                    <a:lnTo>
                      <a:pt x="0" y="25"/>
                    </a:lnTo>
                    <a:lnTo>
                      <a:pt x="6" y="25"/>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1235">
                <a:extLst>
                  <a:ext uri="{FF2B5EF4-FFF2-40B4-BE49-F238E27FC236}">
                    <a16:creationId xmlns:a16="http://schemas.microsoft.com/office/drawing/2014/main" id="{11D1C393-33DD-4089-AF5A-622BACDCA7C3}"/>
                  </a:ext>
                </a:extLst>
              </p:cNvPr>
              <p:cNvSpPr/>
              <p:nvPr/>
            </p:nvSpPr>
            <p:spPr bwMode="auto">
              <a:xfrm>
                <a:off x="4432766" y="709133"/>
                <a:ext cx="106237" cy="196377"/>
              </a:xfrm>
              <a:custGeom>
                <a:avLst/>
                <a:gdLst>
                  <a:gd name="T0" fmla="*/ 0 w 66"/>
                  <a:gd name="T1" fmla="*/ 2 h 122"/>
                  <a:gd name="T2" fmla="*/ 60 w 66"/>
                  <a:gd name="T3" fmla="*/ 122 h 122"/>
                  <a:gd name="T4" fmla="*/ 66 w 66"/>
                  <a:gd name="T5" fmla="*/ 119 h 122"/>
                  <a:gd name="T6" fmla="*/ 6 w 66"/>
                  <a:gd name="T7" fmla="*/ 0 h 122"/>
                  <a:gd name="T8" fmla="*/ 0 w 66"/>
                  <a:gd name="T9" fmla="*/ 2 h 122"/>
                </a:gdLst>
                <a:ahLst/>
                <a:cxnLst>
                  <a:cxn ang="0">
                    <a:pos x="T0" y="T1"/>
                  </a:cxn>
                  <a:cxn ang="0">
                    <a:pos x="T2" y="T3"/>
                  </a:cxn>
                  <a:cxn ang="0">
                    <a:pos x="T4" y="T5"/>
                  </a:cxn>
                  <a:cxn ang="0">
                    <a:pos x="T6" y="T7"/>
                  </a:cxn>
                  <a:cxn ang="0">
                    <a:pos x="T8" y="T9"/>
                  </a:cxn>
                </a:cxnLst>
                <a:rect l="0" t="0" r="r" b="b"/>
                <a:pathLst>
                  <a:path w="66" h="122">
                    <a:moveTo>
                      <a:pt x="0" y="2"/>
                    </a:moveTo>
                    <a:lnTo>
                      <a:pt x="60" y="122"/>
                    </a:lnTo>
                    <a:lnTo>
                      <a:pt x="66" y="119"/>
                    </a:lnTo>
                    <a:lnTo>
                      <a:pt x="6" y="0"/>
                    </a:ln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1236">
                <a:extLst>
                  <a:ext uri="{FF2B5EF4-FFF2-40B4-BE49-F238E27FC236}">
                    <a16:creationId xmlns:a16="http://schemas.microsoft.com/office/drawing/2014/main" id="{22793201-8F48-4E9E-A3DB-A1C9774D5575}"/>
                  </a:ext>
                </a:extLst>
              </p:cNvPr>
              <p:cNvSpPr/>
              <p:nvPr/>
            </p:nvSpPr>
            <p:spPr bwMode="auto">
              <a:xfrm>
                <a:off x="4432766" y="709133"/>
                <a:ext cx="106237" cy="196377"/>
              </a:xfrm>
              <a:custGeom>
                <a:avLst/>
                <a:gdLst>
                  <a:gd name="T0" fmla="*/ 0 w 66"/>
                  <a:gd name="T1" fmla="*/ 2 h 122"/>
                  <a:gd name="T2" fmla="*/ 60 w 66"/>
                  <a:gd name="T3" fmla="*/ 122 h 122"/>
                  <a:gd name="T4" fmla="*/ 66 w 66"/>
                  <a:gd name="T5" fmla="*/ 119 h 122"/>
                  <a:gd name="T6" fmla="*/ 6 w 66"/>
                  <a:gd name="T7" fmla="*/ 0 h 122"/>
                </a:gdLst>
                <a:ahLst/>
                <a:cxnLst>
                  <a:cxn ang="0">
                    <a:pos x="T0" y="T1"/>
                  </a:cxn>
                  <a:cxn ang="0">
                    <a:pos x="T2" y="T3"/>
                  </a:cxn>
                  <a:cxn ang="0">
                    <a:pos x="T4" y="T5"/>
                  </a:cxn>
                  <a:cxn ang="0">
                    <a:pos x="T6" y="T7"/>
                  </a:cxn>
                </a:cxnLst>
                <a:rect l="0" t="0" r="r" b="b"/>
                <a:pathLst>
                  <a:path w="66" h="122">
                    <a:moveTo>
                      <a:pt x="0" y="2"/>
                    </a:moveTo>
                    <a:lnTo>
                      <a:pt x="60" y="122"/>
                    </a:lnTo>
                    <a:lnTo>
                      <a:pt x="66" y="11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Freeform 1237">
                <a:extLst>
                  <a:ext uri="{FF2B5EF4-FFF2-40B4-BE49-F238E27FC236}">
                    <a16:creationId xmlns:a16="http://schemas.microsoft.com/office/drawing/2014/main" id="{30C75232-112D-45E7-A580-7F1D430E6D18}"/>
                  </a:ext>
                </a:extLst>
              </p:cNvPr>
              <p:cNvSpPr/>
              <p:nvPr/>
            </p:nvSpPr>
            <p:spPr bwMode="auto">
              <a:xfrm>
                <a:off x="4413450" y="897462"/>
                <a:ext cx="120724" cy="38632"/>
              </a:xfrm>
              <a:custGeom>
                <a:avLst/>
                <a:gdLst>
                  <a:gd name="T0" fmla="*/ 74 w 75"/>
                  <a:gd name="T1" fmla="*/ 0 h 24"/>
                  <a:gd name="T2" fmla="*/ 0 w 75"/>
                  <a:gd name="T3" fmla="*/ 19 h 24"/>
                  <a:gd name="T4" fmla="*/ 2 w 75"/>
                  <a:gd name="T5" fmla="*/ 24 h 24"/>
                  <a:gd name="T6" fmla="*/ 75 w 75"/>
                  <a:gd name="T7" fmla="*/ 5 h 24"/>
                  <a:gd name="T8" fmla="*/ 74 w 75"/>
                  <a:gd name="T9" fmla="*/ 0 h 24"/>
                </a:gdLst>
                <a:ahLst/>
                <a:cxnLst>
                  <a:cxn ang="0">
                    <a:pos x="T0" y="T1"/>
                  </a:cxn>
                  <a:cxn ang="0">
                    <a:pos x="T2" y="T3"/>
                  </a:cxn>
                  <a:cxn ang="0">
                    <a:pos x="T4" y="T5"/>
                  </a:cxn>
                  <a:cxn ang="0">
                    <a:pos x="T6" y="T7"/>
                  </a:cxn>
                  <a:cxn ang="0">
                    <a:pos x="T8" y="T9"/>
                  </a:cxn>
                </a:cxnLst>
                <a:rect l="0" t="0" r="r" b="b"/>
                <a:pathLst>
                  <a:path w="75" h="24">
                    <a:moveTo>
                      <a:pt x="74" y="0"/>
                    </a:moveTo>
                    <a:lnTo>
                      <a:pt x="0" y="19"/>
                    </a:lnTo>
                    <a:lnTo>
                      <a:pt x="2" y="24"/>
                    </a:lnTo>
                    <a:lnTo>
                      <a:pt x="75" y="5"/>
                    </a:lnTo>
                    <a:lnTo>
                      <a:pt x="74"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1238">
                <a:extLst>
                  <a:ext uri="{FF2B5EF4-FFF2-40B4-BE49-F238E27FC236}">
                    <a16:creationId xmlns:a16="http://schemas.microsoft.com/office/drawing/2014/main" id="{C8C5E2F2-F92E-4DDE-868E-219B47F6FC74}"/>
                  </a:ext>
                </a:extLst>
              </p:cNvPr>
              <p:cNvSpPr/>
              <p:nvPr/>
            </p:nvSpPr>
            <p:spPr bwMode="auto">
              <a:xfrm>
                <a:off x="4413450" y="897462"/>
                <a:ext cx="120724" cy="38632"/>
              </a:xfrm>
              <a:custGeom>
                <a:avLst/>
                <a:gdLst>
                  <a:gd name="T0" fmla="*/ 74 w 75"/>
                  <a:gd name="T1" fmla="*/ 0 h 24"/>
                  <a:gd name="T2" fmla="*/ 0 w 75"/>
                  <a:gd name="T3" fmla="*/ 19 h 24"/>
                  <a:gd name="T4" fmla="*/ 2 w 75"/>
                  <a:gd name="T5" fmla="*/ 24 h 24"/>
                  <a:gd name="T6" fmla="*/ 75 w 75"/>
                  <a:gd name="T7" fmla="*/ 5 h 24"/>
                </a:gdLst>
                <a:ahLst/>
                <a:cxnLst>
                  <a:cxn ang="0">
                    <a:pos x="T0" y="T1"/>
                  </a:cxn>
                  <a:cxn ang="0">
                    <a:pos x="T2" y="T3"/>
                  </a:cxn>
                  <a:cxn ang="0">
                    <a:pos x="T4" y="T5"/>
                  </a:cxn>
                  <a:cxn ang="0">
                    <a:pos x="T6" y="T7"/>
                  </a:cxn>
                </a:cxnLst>
                <a:rect l="0" t="0" r="r" b="b"/>
                <a:pathLst>
                  <a:path w="75" h="24">
                    <a:moveTo>
                      <a:pt x="74" y="0"/>
                    </a:moveTo>
                    <a:lnTo>
                      <a:pt x="0" y="19"/>
                    </a:lnTo>
                    <a:lnTo>
                      <a:pt x="2" y="24"/>
                    </a:lnTo>
                    <a:lnTo>
                      <a:pt x="7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1239">
                <a:extLst>
                  <a:ext uri="{FF2B5EF4-FFF2-40B4-BE49-F238E27FC236}">
                    <a16:creationId xmlns:a16="http://schemas.microsoft.com/office/drawing/2014/main" id="{629F40C6-E366-4A9C-BCDA-C37F5E26E07F}"/>
                  </a:ext>
                </a:extLst>
              </p:cNvPr>
              <p:cNvSpPr/>
              <p:nvPr/>
            </p:nvSpPr>
            <p:spPr bwMode="auto">
              <a:xfrm>
                <a:off x="4410231" y="876536"/>
                <a:ext cx="9658" cy="54728"/>
              </a:xfrm>
              <a:custGeom>
                <a:avLst/>
                <a:gdLst>
                  <a:gd name="T0" fmla="*/ 5 w 6"/>
                  <a:gd name="T1" fmla="*/ 34 h 34"/>
                  <a:gd name="T2" fmla="*/ 6 w 6"/>
                  <a:gd name="T3" fmla="*/ 0 h 34"/>
                  <a:gd name="T4" fmla="*/ 1 w 6"/>
                  <a:gd name="T5" fmla="*/ 0 h 34"/>
                  <a:gd name="T6" fmla="*/ 0 w 6"/>
                  <a:gd name="T7" fmla="*/ 34 h 34"/>
                  <a:gd name="T8" fmla="*/ 5 w 6"/>
                  <a:gd name="T9" fmla="*/ 34 h 34"/>
                </a:gdLst>
                <a:ahLst/>
                <a:cxnLst>
                  <a:cxn ang="0">
                    <a:pos x="T0" y="T1"/>
                  </a:cxn>
                  <a:cxn ang="0">
                    <a:pos x="T2" y="T3"/>
                  </a:cxn>
                  <a:cxn ang="0">
                    <a:pos x="T4" y="T5"/>
                  </a:cxn>
                  <a:cxn ang="0">
                    <a:pos x="T6" y="T7"/>
                  </a:cxn>
                  <a:cxn ang="0">
                    <a:pos x="T8" y="T9"/>
                  </a:cxn>
                </a:cxnLst>
                <a:rect l="0" t="0" r="r" b="b"/>
                <a:pathLst>
                  <a:path w="6" h="34">
                    <a:moveTo>
                      <a:pt x="5" y="34"/>
                    </a:moveTo>
                    <a:lnTo>
                      <a:pt x="6" y="0"/>
                    </a:lnTo>
                    <a:lnTo>
                      <a:pt x="1" y="0"/>
                    </a:lnTo>
                    <a:lnTo>
                      <a:pt x="0" y="34"/>
                    </a:lnTo>
                    <a:lnTo>
                      <a:pt x="5" y="3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1240">
                <a:extLst>
                  <a:ext uri="{FF2B5EF4-FFF2-40B4-BE49-F238E27FC236}">
                    <a16:creationId xmlns:a16="http://schemas.microsoft.com/office/drawing/2014/main" id="{CFA56591-D0AB-4D8D-BCD9-4779D0680D05}"/>
                  </a:ext>
                </a:extLst>
              </p:cNvPr>
              <p:cNvSpPr/>
              <p:nvPr/>
            </p:nvSpPr>
            <p:spPr bwMode="auto">
              <a:xfrm>
                <a:off x="4410231" y="876536"/>
                <a:ext cx="9658" cy="54728"/>
              </a:xfrm>
              <a:custGeom>
                <a:avLst/>
                <a:gdLst>
                  <a:gd name="T0" fmla="*/ 5 w 6"/>
                  <a:gd name="T1" fmla="*/ 34 h 34"/>
                  <a:gd name="T2" fmla="*/ 6 w 6"/>
                  <a:gd name="T3" fmla="*/ 0 h 34"/>
                  <a:gd name="T4" fmla="*/ 1 w 6"/>
                  <a:gd name="T5" fmla="*/ 0 h 34"/>
                  <a:gd name="T6" fmla="*/ 0 w 6"/>
                  <a:gd name="T7" fmla="*/ 34 h 34"/>
                </a:gdLst>
                <a:ahLst/>
                <a:cxnLst>
                  <a:cxn ang="0">
                    <a:pos x="T0" y="T1"/>
                  </a:cxn>
                  <a:cxn ang="0">
                    <a:pos x="T2" y="T3"/>
                  </a:cxn>
                  <a:cxn ang="0">
                    <a:pos x="T4" y="T5"/>
                  </a:cxn>
                  <a:cxn ang="0">
                    <a:pos x="T6" y="T7"/>
                  </a:cxn>
                </a:cxnLst>
                <a:rect l="0" t="0" r="r" b="b"/>
                <a:pathLst>
                  <a:path w="6" h="34">
                    <a:moveTo>
                      <a:pt x="5" y="34"/>
                    </a:moveTo>
                    <a:lnTo>
                      <a:pt x="6" y="0"/>
                    </a:lnTo>
                    <a:lnTo>
                      <a:pt x="1" y="0"/>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1241">
                <a:extLst>
                  <a:ext uri="{FF2B5EF4-FFF2-40B4-BE49-F238E27FC236}">
                    <a16:creationId xmlns:a16="http://schemas.microsoft.com/office/drawing/2014/main" id="{1B77F2CB-7A85-4340-AA1A-530216F292CB}"/>
                  </a:ext>
                </a:extLst>
              </p:cNvPr>
              <p:cNvSpPr/>
              <p:nvPr/>
            </p:nvSpPr>
            <p:spPr bwMode="auto">
              <a:xfrm>
                <a:off x="4181660" y="615773"/>
                <a:ext cx="120724" cy="48290"/>
              </a:xfrm>
              <a:custGeom>
                <a:avLst/>
                <a:gdLst>
                  <a:gd name="T0" fmla="*/ 72 w 75"/>
                  <a:gd name="T1" fmla="*/ 0 h 30"/>
                  <a:gd name="T2" fmla="*/ 0 w 75"/>
                  <a:gd name="T3" fmla="*/ 20 h 30"/>
                  <a:gd name="T4" fmla="*/ 3 w 75"/>
                  <a:gd name="T5" fmla="*/ 30 h 30"/>
                  <a:gd name="T6" fmla="*/ 75 w 75"/>
                  <a:gd name="T7" fmla="*/ 11 h 30"/>
                  <a:gd name="T8" fmla="*/ 72 w 75"/>
                  <a:gd name="T9" fmla="*/ 0 h 30"/>
                </a:gdLst>
                <a:ahLst/>
                <a:cxnLst>
                  <a:cxn ang="0">
                    <a:pos x="T0" y="T1"/>
                  </a:cxn>
                  <a:cxn ang="0">
                    <a:pos x="T2" y="T3"/>
                  </a:cxn>
                  <a:cxn ang="0">
                    <a:pos x="T4" y="T5"/>
                  </a:cxn>
                  <a:cxn ang="0">
                    <a:pos x="T6" y="T7"/>
                  </a:cxn>
                  <a:cxn ang="0">
                    <a:pos x="T8" y="T9"/>
                  </a:cxn>
                </a:cxnLst>
                <a:rect l="0" t="0" r="r" b="b"/>
                <a:pathLst>
                  <a:path w="75" h="30">
                    <a:moveTo>
                      <a:pt x="72" y="0"/>
                    </a:moveTo>
                    <a:lnTo>
                      <a:pt x="0" y="20"/>
                    </a:lnTo>
                    <a:lnTo>
                      <a:pt x="3" y="30"/>
                    </a:lnTo>
                    <a:lnTo>
                      <a:pt x="75" y="11"/>
                    </a:lnTo>
                    <a:lnTo>
                      <a:pt x="7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1242">
                <a:extLst>
                  <a:ext uri="{FF2B5EF4-FFF2-40B4-BE49-F238E27FC236}">
                    <a16:creationId xmlns:a16="http://schemas.microsoft.com/office/drawing/2014/main" id="{181C7EBE-A9F4-4E68-8078-F8CAF54E45C0}"/>
                  </a:ext>
                </a:extLst>
              </p:cNvPr>
              <p:cNvSpPr/>
              <p:nvPr/>
            </p:nvSpPr>
            <p:spPr bwMode="auto">
              <a:xfrm>
                <a:off x="4181660" y="615773"/>
                <a:ext cx="120724" cy="48290"/>
              </a:xfrm>
              <a:custGeom>
                <a:avLst/>
                <a:gdLst>
                  <a:gd name="T0" fmla="*/ 72 w 75"/>
                  <a:gd name="T1" fmla="*/ 0 h 30"/>
                  <a:gd name="T2" fmla="*/ 0 w 75"/>
                  <a:gd name="T3" fmla="*/ 20 h 30"/>
                  <a:gd name="T4" fmla="*/ 3 w 75"/>
                  <a:gd name="T5" fmla="*/ 30 h 30"/>
                  <a:gd name="T6" fmla="*/ 75 w 75"/>
                  <a:gd name="T7" fmla="*/ 11 h 30"/>
                </a:gdLst>
                <a:ahLst/>
                <a:cxnLst>
                  <a:cxn ang="0">
                    <a:pos x="T0" y="T1"/>
                  </a:cxn>
                  <a:cxn ang="0">
                    <a:pos x="T2" y="T3"/>
                  </a:cxn>
                  <a:cxn ang="0">
                    <a:pos x="T4" y="T5"/>
                  </a:cxn>
                  <a:cxn ang="0">
                    <a:pos x="T6" y="T7"/>
                  </a:cxn>
                </a:cxnLst>
                <a:rect l="0" t="0" r="r" b="b"/>
                <a:pathLst>
                  <a:path w="75" h="30">
                    <a:moveTo>
                      <a:pt x="72" y="0"/>
                    </a:moveTo>
                    <a:lnTo>
                      <a:pt x="0" y="20"/>
                    </a:lnTo>
                    <a:lnTo>
                      <a:pt x="3" y="30"/>
                    </a:lnTo>
                    <a:lnTo>
                      <a:pt x="75"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65" name="组合 4">
              <a:extLst>
                <a:ext uri="{FF2B5EF4-FFF2-40B4-BE49-F238E27FC236}">
                  <a16:creationId xmlns:a16="http://schemas.microsoft.com/office/drawing/2014/main" id="{70BD8CA8-50FE-45EE-A996-15A2118626C3}"/>
                </a:ext>
              </a:extLst>
            </p:cNvPr>
            <p:cNvGrpSpPr/>
            <p:nvPr/>
          </p:nvGrpSpPr>
          <p:grpSpPr>
            <a:xfrm rot="2440203">
              <a:off x="3621464" y="1908866"/>
              <a:ext cx="1143038" cy="601599"/>
              <a:chOff x="7515248" y="5193621"/>
              <a:chExt cx="1468001" cy="772632"/>
            </a:xfrm>
          </p:grpSpPr>
          <p:sp>
            <p:nvSpPr>
              <p:cNvPr id="266" name="Freeform 95">
                <a:extLst>
                  <a:ext uri="{FF2B5EF4-FFF2-40B4-BE49-F238E27FC236}">
                    <a16:creationId xmlns:a16="http://schemas.microsoft.com/office/drawing/2014/main" id="{7A88A726-FB3B-4C3E-AA76-87F09095352C}"/>
                  </a:ext>
                </a:extLst>
              </p:cNvPr>
              <p:cNvSpPr/>
              <p:nvPr/>
            </p:nvSpPr>
            <p:spPr bwMode="auto">
              <a:xfrm>
                <a:off x="7759915" y="5547744"/>
                <a:ext cx="518308" cy="400803"/>
              </a:xfrm>
              <a:custGeom>
                <a:avLst/>
                <a:gdLst>
                  <a:gd name="T0" fmla="*/ 0 w 237"/>
                  <a:gd name="T1" fmla="*/ 23 h 183"/>
                  <a:gd name="T2" fmla="*/ 90 w 237"/>
                  <a:gd name="T3" fmla="*/ 32 h 183"/>
                  <a:gd name="T4" fmla="*/ 226 w 237"/>
                  <a:gd name="T5" fmla="*/ 0 h 183"/>
                  <a:gd name="T6" fmla="*/ 234 w 237"/>
                  <a:gd name="T7" fmla="*/ 148 h 183"/>
                  <a:gd name="T8" fmla="*/ 205 w 237"/>
                  <a:gd name="T9" fmla="*/ 175 h 183"/>
                  <a:gd name="T10" fmla="*/ 108 w 237"/>
                  <a:gd name="T11" fmla="*/ 181 h 183"/>
                  <a:gd name="T12" fmla="*/ 22 w 237"/>
                  <a:gd name="T13" fmla="*/ 130 h 183"/>
                  <a:gd name="T14" fmla="*/ 20 w 237"/>
                  <a:gd name="T15" fmla="*/ 24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183">
                    <a:moveTo>
                      <a:pt x="0" y="23"/>
                    </a:moveTo>
                    <a:cubicBezTo>
                      <a:pt x="30" y="24"/>
                      <a:pt x="57" y="35"/>
                      <a:pt x="90" y="32"/>
                    </a:cubicBezTo>
                    <a:cubicBezTo>
                      <a:pt x="131" y="27"/>
                      <a:pt x="188" y="17"/>
                      <a:pt x="226" y="0"/>
                    </a:cubicBezTo>
                    <a:cubicBezTo>
                      <a:pt x="228" y="49"/>
                      <a:pt x="237" y="98"/>
                      <a:pt x="234" y="148"/>
                    </a:cubicBezTo>
                    <a:cubicBezTo>
                      <a:pt x="233" y="167"/>
                      <a:pt x="235" y="167"/>
                      <a:pt x="205" y="175"/>
                    </a:cubicBezTo>
                    <a:cubicBezTo>
                      <a:pt x="174" y="183"/>
                      <a:pt x="139" y="182"/>
                      <a:pt x="108" y="181"/>
                    </a:cubicBezTo>
                    <a:cubicBezTo>
                      <a:pt x="59" y="179"/>
                      <a:pt x="11" y="175"/>
                      <a:pt x="22" y="130"/>
                    </a:cubicBezTo>
                    <a:cubicBezTo>
                      <a:pt x="31" y="92"/>
                      <a:pt x="31" y="60"/>
                      <a:pt x="20" y="24"/>
                    </a:cubicBezTo>
                  </a:path>
                </a:pathLst>
              </a:custGeom>
              <a:solidFill>
                <a:srgbClr val="FED9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96">
                <a:extLst>
                  <a:ext uri="{FF2B5EF4-FFF2-40B4-BE49-F238E27FC236}">
                    <a16:creationId xmlns:a16="http://schemas.microsoft.com/office/drawing/2014/main" id="{10E09E1B-DB4F-4539-805D-4EF5E69F3D5F}"/>
                  </a:ext>
                </a:extLst>
              </p:cNvPr>
              <p:cNvSpPr/>
              <p:nvPr/>
            </p:nvSpPr>
            <p:spPr bwMode="auto">
              <a:xfrm>
                <a:off x="7864542" y="5794021"/>
                <a:ext cx="4829" cy="1610"/>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lnTo>
                      <a:pt x="0" y="0"/>
                    </a:lnTo>
                    <a:lnTo>
                      <a:pt x="3" y="1"/>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97">
                <a:extLst>
                  <a:ext uri="{FF2B5EF4-FFF2-40B4-BE49-F238E27FC236}">
                    <a16:creationId xmlns:a16="http://schemas.microsoft.com/office/drawing/2014/main" id="{42E4E1D5-9FF4-4126-8C25-54874CF3F7E1}"/>
                  </a:ext>
                </a:extLst>
              </p:cNvPr>
              <p:cNvSpPr/>
              <p:nvPr/>
            </p:nvSpPr>
            <p:spPr bwMode="auto">
              <a:xfrm>
                <a:off x="7850055" y="5782753"/>
                <a:ext cx="20925" cy="6439"/>
              </a:xfrm>
              <a:custGeom>
                <a:avLst/>
                <a:gdLst>
                  <a:gd name="T0" fmla="*/ 2 w 10"/>
                  <a:gd name="T1" fmla="*/ 0 h 3"/>
                  <a:gd name="T2" fmla="*/ 1 w 10"/>
                  <a:gd name="T3" fmla="*/ 0 h 3"/>
                  <a:gd name="T4" fmla="*/ 8 w 10"/>
                  <a:gd name="T5" fmla="*/ 3 h 3"/>
                  <a:gd name="T6" fmla="*/ 2 w 10"/>
                  <a:gd name="T7" fmla="*/ 0 h 3"/>
                </a:gdLst>
                <a:ahLst/>
                <a:cxnLst>
                  <a:cxn ang="0">
                    <a:pos x="T0" y="T1"/>
                  </a:cxn>
                  <a:cxn ang="0">
                    <a:pos x="T2" y="T3"/>
                  </a:cxn>
                  <a:cxn ang="0">
                    <a:pos x="T4" y="T5"/>
                  </a:cxn>
                  <a:cxn ang="0">
                    <a:pos x="T6" y="T7"/>
                  </a:cxn>
                </a:cxnLst>
                <a:rect l="0" t="0" r="r" b="b"/>
                <a:pathLst>
                  <a:path w="10" h="3">
                    <a:moveTo>
                      <a:pt x="2" y="0"/>
                    </a:moveTo>
                    <a:cubicBezTo>
                      <a:pt x="1" y="0"/>
                      <a:pt x="1" y="0"/>
                      <a:pt x="1" y="0"/>
                    </a:cubicBezTo>
                    <a:cubicBezTo>
                      <a:pt x="8" y="3"/>
                      <a:pt x="8" y="3"/>
                      <a:pt x="8" y="3"/>
                    </a:cubicBezTo>
                    <a:cubicBezTo>
                      <a:pt x="10" y="0"/>
                      <a:pt x="0" y="2"/>
                      <a:pt x="2" y="0"/>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98">
                <a:extLst>
                  <a:ext uri="{FF2B5EF4-FFF2-40B4-BE49-F238E27FC236}">
                    <a16:creationId xmlns:a16="http://schemas.microsoft.com/office/drawing/2014/main" id="{E138BBBA-4E20-4F29-AC27-CD1D412E3528}"/>
                  </a:ext>
                </a:extLst>
              </p:cNvPr>
              <p:cNvSpPr/>
              <p:nvPr/>
            </p:nvSpPr>
            <p:spPr bwMode="auto">
              <a:xfrm>
                <a:off x="7846836" y="5773095"/>
                <a:ext cx="9658" cy="6439"/>
              </a:xfrm>
              <a:custGeom>
                <a:avLst/>
                <a:gdLst>
                  <a:gd name="T0" fmla="*/ 3 w 4"/>
                  <a:gd name="T1" fmla="*/ 2 h 3"/>
                  <a:gd name="T2" fmla="*/ 0 w 4"/>
                  <a:gd name="T3" fmla="*/ 0 h 3"/>
                  <a:gd name="T4" fmla="*/ 3 w 4"/>
                  <a:gd name="T5" fmla="*/ 2 h 3"/>
                </a:gdLst>
                <a:ahLst/>
                <a:cxnLst>
                  <a:cxn ang="0">
                    <a:pos x="T0" y="T1"/>
                  </a:cxn>
                  <a:cxn ang="0">
                    <a:pos x="T2" y="T3"/>
                  </a:cxn>
                  <a:cxn ang="0">
                    <a:pos x="T4" y="T5"/>
                  </a:cxn>
                </a:cxnLst>
                <a:rect l="0" t="0" r="r" b="b"/>
                <a:pathLst>
                  <a:path w="4" h="3">
                    <a:moveTo>
                      <a:pt x="3" y="2"/>
                    </a:moveTo>
                    <a:cubicBezTo>
                      <a:pt x="4" y="0"/>
                      <a:pt x="1" y="0"/>
                      <a:pt x="0" y="0"/>
                    </a:cubicBezTo>
                    <a:cubicBezTo>
                      <a:pt x="2" y="0"/>
                      <a:pt x="0" y="3"/>
                      <a:pt x="3" y="2"/>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99">
                <a:extLst>
                  <a:ext uri="{FF2B5EF4-FFF2-40B4-BE49-F238E27FC236}">
                    <a16:creationId xmlns:a16="http://schemas.microsoft.com/office/drawing/2014/main" id="{F5A5BF7B-55E8-4585-98C0-68E19A35614E}"/>
                  </a:ext>
                </a:extLst>
              </p:cNvPr>
              <p:cNvSpPr/>
              <p:nvPr/>
            </p:nvSpPr>
            <p:spPr bwMode="auto">
              <a:xfrm>
                <a:off x="7911222" y="5539696"/>
                <a:ext cx="0" cy="1610"/>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100">
                <a:extLst>
                  <a:ext uri="{FF2B5EF4-FFF2-40B4-BE49-F238E27FC236}">
                    <a16:creationId xmlns:a16="http://schemas.microsoft.com/office/drawing/2014/main" id="{DFDC5672-36F9-4C9D-B874-B00D7FECE04C}"/>
                  </a:ext>
                </a:extLst>
              </p:cNvPr>
              <p:cNvSpPr/>
              <p:nvPr/>
            </p:nvSpPr>
            <p:spPr bwMode="auto">
              <a:xfrm>
                <a:off x="7764744" y="5322393"/>
                <a:ext cx="872431" cy="643860"/>
              </a:xfrm>
              <a:custGeom>
                <a:avLst/>
                <a:gdLst>
                  <a:gd name="T0" fmla="*/ 82 w 399"/>
                  <a:gd name="T1" fmla="*/ 84 h 294"/>
                  <a:gd name="T2" fmla="*/ 22 w 399"/>
                  <a:gd name="T3" fmla="*/ 106 h 294"/>
                  <a:gd name="T4" fmla="*/ 3 w 399"/>
                  <a:gd name="T5" fmla="*/ 112 h 294"/>
                  <a:gd name="T6" fmla="*/ 2 w 399"/>
                  <a:gd name="T7" fmla="*/ 115 h 294"/>
                  <a:gd name="T8" fmla="*/ 5 w 399"/>
                  <a:gd name="T9" fmla="*/ 110 h 294"/>
                  <a:gd name="T10" fmla="*/ 5 w 399"/>
                  <a:gd name="T11" fmla="*/ 111 h 294"/>
                  <a:gd name="T12" fmla="*/ 9 w 399"/>
                  <a:gd name="T13" fmla="*/ 122 h 294"/>
                  <a:gd name="T14" fmla="*/ 22 w 399"/>
                  <a:gd name="T15" fmla="*/ 161 h 294"/>
                  <a:gd name="T16" fmla="*/ 37 w 399"/>
                  <a:gd name="T17" fmla="*/ 190 h 294"/>
                  <a:gd name="T18" fmla="*/ 37 w 399"/>
                  <a:gd name="T19" fmla="*/ 186 h 294"/>
                  <a:gd name="T20" fmla="*/ 24 w 399"/>
                  <a:gd name="T21" fmla="*/ 153 h 294"/>
                  <a:gd name="T22" fmla="*/ 10 w 399"/>
                  <a:gd name="T23" fmla="*/ 109 h 294"/>
                  <a:gd name="T24" fmla="*/ 10 w 399"/>
                  <a:gd name="T25" fmla="*/ 109 h 294"/>
                  <a:gd name="T26" fmla="*/ 4 w 399"/>
                  <a:gd name="T27" fmla="*/ 120 h 294"/>
                  <a:gd name="T28" fmla="*/ 12 w 399"/>
                  <a:gd name="T29" fmla="*/ 117 h 294"/>
                  <a:gd name="T30" fmla="*/ 67 w 399"/>
                  <a:gd name="T31" fmla="*/ 99 h 294"/>
                  <a:gd name="T32" fmla="*/ 181 w 399"/>
                  <a:gd name="T33" fmla="*/ 63 h 294"/>
                  <a:gd name="T34" fmla="*/ 311 w 399"/>
                  <a:gd name="T35" fmla="*/ 21 h 294"/>
                  <a:gd name="T36" fmla="*/ 351 w 399"/>
                  <a:gd name="T37" fmla="*/ 7 h 294"/>
                  <a:gd name="T38" fmla="*/ 354 w 399"/>
                  <a:gd name="T39" fmla="*/ 6 h 294"/>
                  <a:gd name="T40" fmla="*/ 348 w 399"/>
                  <a:gd name="T41" fmla="*/ 3 h 294"/>
                  <a:gd name="T42" fmla="*/ 349 w 399"/>
                  <a:gd name="T43" fmla="*/ 4 h 294"/>
                  <a:gd name="T44" fmla="*/ 388 w 399"/>
                  <a:gd name="T45" fmla="*/ 117 h 294"/>
                  <a:gd name="T46" fmla="*/ 309 w 399"/>
                  <a:gd name="T47" fmla="*/ 232 h 294"/>
                  <a:gd name="T48" fmla="*/ 94 w 399"/>
                  <a:gd name="T49" fmla="*/ 273 h 294"/>
                  <a:gd name="T50" fmla="*/ 50 w 399"/>
                  <a:gd name="T51" fmla="*/ 241 h 294"/>
                  <a:gd name="T52" fmla="*/ 41 w 399"/>
                  <a:gd name="T53" fmla="*/ 239 h 294"/>
                  <a:gd name="T54" fmla="*/ 40 w 399"/>
                  <a:gd name="T55" fmla="*/ 223 h 294"/>
                  <a:gd name="T56" fmla="*/ 31 w 399"/>
                  <a:gd name="T57" fmla="*/ 222 h 294"/>
                  <a:gd name="T58" fmla="*/ 30 w 399"/>
                  <a:gd name="T59" fmla="*/ 235 h 294"/>
                  <a:gd name="T60" fmla="*/ 34 w 399"/>
                  <a:gd name="T61" fmla="*/ 243 h 294"/>
                  <a:gd name="T62" fmla="*/ 69 w 399"/>
                  <a:gd name="T63" fmla="*/ 266 h 294"/>
                  <a:gd name="T64" fmla="*/ 88 w 399"/>
                  <a:gd name="T65" fmla="*/ 283 h 294"/>
                  <a:gd name="T66" fmla="*/ 130 w 399"/>
                  <a:gd name="T67" fmla="*/ 292 h 294"/>
                  <a:gd name="T68" fmla="*/ 171 w 399"/>
                  <a:gd name="T69" fmla="*/ 288 h 294"/>
                  <a:gd name="T70" fmla="*/ 223 w 399"/>
                  <a:gd name="T71" fmla="*/ 276 h 294"/>
                  <a:gd name="T72" fmla="*/ 296 w 399"/>
                  <a:gd name="T73" fmla="*/ 254 h 294"/>
                  <a:gd name="T74" fmla="*/ 313 w 399"/>
                  <a:gd name="T75" fmla="*/ 239 h 294"/>
                  <a:gd name="T76" fmla="*/ 325 w 399"/>
                  <a:gd name="T77" fmla="*/ 235 h 294"/>
                  <a:gd name="T78" fmla="*/ 394 w 399"/>
                  <a:gd name="T79" fmla="*/ 149 h 294"/>
                  <a:gd name="T80" fmla="*/ 395 w 399"/>
                  <a:gd name="T81" fmla="*/ 143 h 294"/>
                  <a:gd name="T82" fmla="*/ 390 w 399"/>
                  <a:gd name="T83" fmla="*/ 101 h 294"/>
                  <a:gd name="T84" fmla="*/ 356 w 399"/>
                  <a:gd name="T85" fmla="*/ 7 h 294"/>
                  <a:gd name="T86" fmla="*/ 344 w 399"/>
                  <a:gd name="T87" fmla="*/ 3 h 294"/>
                  <a:gd name="T88" fmla="*/ 278 w 399"/>
                  <a:gd name="T89" fmla="*/ 24 h 294"/>
                  <a:gd name="T90" fmla="*/ 234 w 399"/>
                  <a:gd name="T91" fmla="*/ 35 h 294"/>
                  <a:gd name="T92" fmla="*/ 195 w 399"/>
                  <a:gd name="T93" fmla="*/ 51 h 294"/>
                  <a:gd name="T94" fmla="*/ 187 w 399"/>
                  <a:gd name="T95" fmla="*/ 52 h 294"/>
                  <a:gd name="T96" fmla="*/ 135 w 399"/>
                  <a:gd name="T97" fmla="*/ 68 h 294"/>
                  <a:gd name="T98" fmla="*/ 132 w 399"/>
                  <a:gd name="T99" fmla="*/ 6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9" h="294">
                    <a:moveTo>
                      <a:pt x="107" y="77"/>
                    </a:moveTo>
                    <a:cubicBezTo>
                      <a:pt x="107" y="75"/>
                      <a:pt x="107" y="75"/>
                      <a:pt x="107" y="75"/>
                    </a:cubicBezTo>
                    <a:cubicBezTo>
                      <a:pt x="100" y="81"/>
                      <a:pt x="90" y="80"/>
                      <a:pt x="82" y="84"/>
                    </a:cubicBezTo>
                    <a:cubicBezTo>
                      <a:pt x="82" y="83"/>
                      <a:pt x="82" y="83"/>
                      <a:pt x="82" y="83"/>
                    </a:cubicBezTo>
                    <a:cubicBezTo>
                      <a:pt x="61" y="89"/>
                      <a:pt x="42" y="99"/>
                      <a:pt x="21" y="107"/>
                    </a:cubicBezTo>
                    <a:cubicBezTo>
                      <a:pt x="22" y="106"/>
                      <a:pt x="22" y="106"/>
                      <a:pt x="22" y="106"/>
                    </a:cubicBezTo>
                    <a:cubicBezTo>
                      <a:pt x="21" y="107"/>
                      <a:pt x="20" y="108"/>
                      <a:pt x="19" y="108"/>
                    </a:cubicBezTo>
                    <a:cubicBezTo>
                      <a:pt x="19" y="108"/>
                      <a:pt x="19" y="107"/>
                      <a:pt x="20" y="107"/>
                    </a:cubicBezTo>
                    <a:cubicBezTo>
                      <a:pt x="14" y="105"/>
                      <a:pt x="7" y="113"/>
                      <a:pt x="3" y="112"/>
                    </a:cubicBezTo>
                    <a:cubicBezTo>
                      <a:pt x="2" y="112"/>
                      <a:pt x="2" y="114"/>
                      <a:pt x="3" y="115"/>
                    </a:cubicBezTo>
                    <a:cubicBezTo>
                      <a:pt x="3" y="115"/>
                      <a:pt x="3" y="115"/>
                      <a:pt x="3" y="115"/>
                    </a:cubicBezTo>
                    <a:cubicBezTo>
                      <a:pt x="2" y="115"/>
                      <a:pt x="2" y="115"/>
                      <a:pt x="2" y="115"/>
                    </a:cubicBezTo>
                    <a:cubicBezTo>
                      <a:pt x="2" y="115"/>
                      <a:pt x="2" y="115"/>
                      <a:pt x="2" y="115"/>
                    </a:cubicBezTo>
                    <a:cubicBezTo>
                      <a:pt x="0" y="120"/>
                      <a:pt x="5" y="109"/>
                      <a:pt x="5" y="110"/>
                    </a:cubicBezTo>
                    <a:cubicBezTo>
                      <a:pt x="5" y="110"/>
                      <a:pt x="5" y="110"/>
                      <a:pt x="5" y="110"/>
                    </a:cubicBezTo>
                    <a:cubicBezTo>
                      <a:pt x="5" y="110"/>
                      <a:pt x="5" y="110"/>
                      <a:pt x="5" y="110"/>
                    </a:cubicBezTo>
                    <a:cubicBezTo>
                      <a:pt x="5" y="110"/>
                      <a:pt x="5" y="110"/>
                      <a:pt x="5" y="110"/>
                    </a:cubicBezTo>
                    <a:cubicBezTo>
                      <a:pt x="5" y="111"/>
                      <a:pt x="5" y="111"/>
                      <a:pt x="5" y="111"/>
                    </a:cubicBezTo>
                    <a:cubicBezTo>
                      <a:pt x="6" y="112"/>
                      <a:pt x="6" y="112"/>
                      <a:pt x="6" y="112"/>
                    </a:cubicBezTo>
                    <a:cubicBezTo>
                      <a:pt x="7" y="115"/>
                      <a:pt x="7" y="115"/>
                      <a:pt x="7" y="115"/>
                    </a:cubicBezTo>
                    <a:cubicBezTo>
                      <a:pt x="9" y="122"/>
                      <a:pt x="9" y="122"/>
                      <a:pt x="9" y="122"/>
                    </a:cubicBezTo>
                    <a:cubicBezTo>
                      <a:pt x="14" y="134"/>
                      <a:pt x="14" y="134"/>
                      <a:pt x="14" y="134"/>
                    </a:cubicBezTo>
                    <a:cubicBezTo>
                      <a:pt x="17" y="143"/>
                      <a:pt x="21" y="151"/>
                      <a:pt x="25" y="159"/>
                    </a:cubicBezTo>
                    <a:cubicBezTo>
                      <a:pt x="25" y="160"/>
                      <a:pt x="24" y="160"/>
                      <a:pt x="22" y="161"/>
                    </a:cubicBezTo>
                    <a:cubicBezTo>
                      <a:pt x="33" y="173"/>
                      <a:pt x="35" y="189"/>
                      <a:pt x="39" y="204"/>
                    </a:cubicBezTo>
                    <a:cubicBezTo>
                      <a:pt x="40" y="204"/>
                      <a:pt x="40" y="202"/>
                      <a:pt x="42" y="203"/>
                    </a:cubicBezTo>
                    <a:cubicBezTo>
                      <a:pt x="42" y="198"/>
                      <a:pt x="35" y="195"/>
                      <a:pt x="37" y="190"/>
                    </a:cubicBezTo>
                    <a:cubicBezTo>
                      <a:pt x="38" y="190"/>
                      <a:pt x="38" y="190"/>
                      <a:pt x="38" y="190"/>
                    </a:cubicBezTo>
                    <a:cubicBezTo>
                      <a:pt x="38" y="187"/>
                      <a:pt x="35" y="191"/>
                      <a:pt x="35" y="187"/>
                    </a:cubicBezTo>
                    <a:cubicBezTo>
                      <a:pt x="36" y="185"/>
                      <a:pt x="37" y="187"/>
                      <a:pt x="37" y="186"/>
                    </a:cubicBezTo>
                    <a:cubicBezTo>
                      <a:pt x="35" y="180"/>
                      <a:pt x="34" y="172"/>
                      <a:pt x="28" y="167"/>
                    </a:cubicBezTo>
                    <a:cubicBezTo>
                      <a:pt x="31" y="165"/>
                      <a:pt x="26" y="160"/>
                      <a:pt x="28" y="157"/>
                    </a:cubicBezTo>
                    <a:cubicBezTo>
                      <a:pt x="27" y="155"/>
                      <a:pt x="26" y="154"/>
                      <a:pt x="24" y="153"/>
                    </a:cubicBezTo>
                    <a:cubicBezTo>
                      <a:pt x="21" y="142"/>
                      <a:pt x="17" y="130"/>
                      <a:pt x="13" y="118"/>
                    </a:cubicBezTo>
                    <a:cubicBezTo>
                      <a:pt x="10" y="110"/>
                      <a:pt x="10" y="110"/>
                      <a:pt x="10" y="110"/>
                    </a:cubicBezTo>
                    <a:cubicBezTo>
                      <a:pt x="10" y="109"/>
                      <a:pt x="10" y="109"/>
                      <a:pt x="10" y="109"/>
                    </a:cubicBezTo>
                    <a:cubicBezTo>
                      <a:pt x="10" y="109"/>
                      <a:pt x="10" y="109"/>
                      <a:pt x="10" y="109"/>
                    </a:cubicBezTo>
                    <a:cubicBezTo>
                      <a:pt x="10" y="109"/>
                      <a:pt x="10" y="109"/>
                      <a:pt x="10" y="109"/>
                    </a:cubicBezTo>
                    <a:cubicBezTo>
                      <a:pt x="10" y="109"/>
                      <a:pt x="10" y="109"/>
                      <a:pt x="10" y="109"/>
                    </a:cubicBezTo>
                    <a:cubicBezTo>
                      <a:pt x="10" y="109"/>
                      <a:pt x="10" y="109"/>
                      <a:pt x="10" y="109"/>
                    </a:cubicBezTo>
                    <a:cubicBezTo>
                      <a:pt x="15" y="99"/>
                      <a:pt x="3" y="122"/>
                      <a:pt x="4" y="120"/>
                    </a:cubicBezTo>
                    <a:cubicBezTo>
                      <a:pt x="4" y="120"/>
                      <a:pt x="4" y="120"/>
                      <a:pt x="4" y="120"/>
                    </a:cubicBezTo>
                    <a:cubicBezTo>
                      <a:pt x="5" y="119"/>
                      <a:pt x="5" y="119"/>
                      <a:pt x="5" y="119"/>
                    </a:cubicBezTo>
                    <a:cubicBezTo>
                      <a:pt x="7" y="119"/>
                      <a:pt x="7" y="119"/>
                      <a:pt x="7" y="119"/>
                    </a:cubicBezTo>
                    <a:cubicBezTo>
                      <a:pt x="12" y="117"/>
                      <a:pt x="12" y="117"/>
                      <a:pt x="12" y="117"/>
                    </a:cubicBezTo>
                    <a:cubicBezTo>
                      <a:pt x="18" y="115"/>
                      <a:pt x="24" y="113"/>
                      <a:pt x="29" y="111"/>
                    </a:cubicBezTo>
                    <a:cubicBezTo>
                      <a:pt x="39" y="102"/>
                      <a:pt x="54" y="105"/>
                      <a:pt x="67" y="99"/>
                    </a:cubicBezTo>
                    <a:cubicBezTo>
                      <a:pt x="67" y="99"/>
                      <a:pt x="67" y="99"/>
                      <a:pt x="67" y="99"/>
                    </a:cubicBezTo>
                    <a:cubicBezTo>
                      <a:pt x="71" y="96"/>
                      <a:pt x="77" y="94"/>
                      <a:pt x="82" y="93"/>
                    </a:cubicBezTo>
                    <a:cubicBezTo>
                      <a:pt x="86" y="89"/>
                      <a:pt x="86" y="89"/>
                      <a:pt x="86" y="89"/>
                    </a:cubicBezTo>
                    <a:cubicBezTo>
                      <a:pt x="119" y="84"/>
                      <a:pt x="149" y="71"/>
                      <a:pt x="181" y="63"/>
                    </a:cubicBezTo>
                    <a:cubicBezTo>
                      <a:pt x="217" y="54"/>
                      <a:pt x="250" y="48"/>
                      <a:pt x="282" y="29"/>
                    </a:cubicBezTo>
                    <a:cubicBezTo>
                      <a:pt x="282" y="30"/>
                      <a:pt x="283" y="30"/>
                      <a:pt x="282" y="31"/>
                    </a:cubicBezTo>
                    <a:cubicBezTo>
                      <a:pt x="292" y="26"/>
                      <a:pt x="302" y="26"/>
                      <a:pt x="311" y="21"/>
                    </a:cubicBezTo>
                    <a:cubicBezTo>
                      <a:pt x="311" y="22"/>
                      <a:pt x="311" y="22"/>
                      <a:pt x="311" y="22"/>
                    </a:cubicBezTo>
                    <a:cubicBezTo>
                      <a:pt x="322" y="16"/>
                      <a:pt x="334" y="12"/>
                      <a:pt x="346" y="9"/>
                    </a:cubicBezTo>
                    <a:cubicBezTo>
                      <a:pt x="351" y="7"/>
                      <a:pt x="351" y="7"/>
                      <a:pt x="351" y="7"/>
                    </a:cubicBezTo>
                    <a:cubicBezTo>
                      <a:pt x="353" y="6"/>
                      <a:pt x="353" y="6"/>
                      <a:pt x="353" y="6"/>
                    </a:cubicBezTo>
                    <a:cubicBezTo>
                      <a:pt x="354" y="6"/>
                      <a:pt x="354" y="6"/>
                      <a:pt x="354" y="6"/>
                    </a:cubicBezTo>
                    <a:cubicBezTo>
                      <a:pt x="354" y="6"/>
                      <a:pt x="354" y="6"/>
                      <a:pt x="354" y="6"/>
                    </a:cubicBezTo>
                    <a:cubicBezTo>
                      <a:pt x="342" y="0"/>
                      <a:pt x="351" y="4"/>
                      <a:pt x="348" y="3"/>
                    </a:cubicBezTo>
                    <a:cubicBezTo>
                      <a:pt x="348" y="3"/>
                      <a:pt x="348" y="3"/>
                      <a:pt x="348" y="3"/>
                    </a:cubicBezTo>
                    <a:cubicBezTo>
                      <a:pt x="348" y="3"/>
                      <a:pt x="348" y="3"/>
                      <a:pt x="348" y="3"/>
                    </a:cubicBezTo>
                    <a:cubicBezTo>
                      <a:pt x="348" y="3"/>
                      <a:pt x="348" y="3"/>
                      <a:pt x="348" y="3"/>
                    </a:cubicBezTo>
                    <a:cubicBezTo>
                      <a:pt x="348" y="3"/>
                      <a:pt x="348" y="3"/>
                      <a:pt x="348" y="3"/>
                    </a:cubicBezTo>
                    <a:cubicBezTo>
                      <a:pt x="349" y="4"/>
                      <a:pt x="349" y="4"/>
                      <a:pt x="349" y="4"/>
                    </a:cubicBezTo>
                    <a:cubicBezTo>
                      <a:pt x="352" y="13"/>
                      <a:pt x="352" y="13"/>
                      <a:pt x="352" y="13"/>
                    </a:cubicBezTo>
                    <a:cubicBezTo>
                      <a:pt x="354" y="19"/>
                      <a:pt x="356" y="24"/>
                      <a:pt x="359" y="29"/>
                    </a:cubicBezTo>
                    <a:cubicBezTo>
                      <a:pt x="367" y="57"/>
                      <a:pt x="378" y="88"/>
                      <a:pt x="388" y="117"/>
                    </a:cubicBezTo>
                    <a:cubicBezTo>
                      <a:pt x="387" y="117"/>
                      <a:pt x="387" y="117"/>
                      <a:pt x="387" y="117"/>
                    </a:cubicBezTo>
                    <a:cubicBezTo>
                      <a:pt x="393" y="141"/>
                      <a:pt x="378" y="163"/>
                      <a:pt x="366" y="182"/>
                    </a:cubicBezTo>
                    <a:cubicBezTo>
                      <a:pt x="350" y="199"/>
                      <a:pt x="334" y="223"/>
                      <a:pt x="309" y="232"/>
                    </a:cubicBezTo>
                    <a:cubicBezTo>
                      <a:pt x="293" y="234"/>
                      <a:pt x="280" y="254"/>
                      <a:pt x="263" y="253"/>
                    </a:cubicBezTo>
                    <a:cubicBezTo>
                      <a:pt x="232" y="254"/>
                      <a:pt x="206" y="267"/>
                      <a:pt x="177" y="278"/>
                    </a:cubicBezTo>
                    <a:cubicBezTo>
                      <a:pt x="149" y="279"/>
                      <a:pt x="119" y="287"/>
                      <a:pt x="94" y="273"/>
                    </a:cubicBezTo>
                    <a:cubicBezTo>
                      <a:pt x="80" y="273"/>
                      <a:pt x="71" y="257"/>
                      <a:pt x="60" y="250"/>
                    </a:cubicBezTo>
                    <a:cubicBezTo>
                      <a:pt x="60" y="252"/>
                      <a:pt x="60" y="252"/>
                      <a:pt x="60" y="252"/>
                    </a:cubicBezTo>
                    <a:cubicBezTo>
                      <a:pt x="59" y="245"/>
                      <a:pt x="47" y="249"/>
                      <a:pt x="50" y="241"/>
                    </a:cubicBezTo>
                    <a:cubicBezTo>
                      <a:pt x="51" y="242"/>
                      <a:pt x="51" y="242"/>
                      <a:pt x="51" y="242"/>
                    </a:cubicBezTo>
                    <a:cubicBezTo>
                      <a:pt x="52" y="238"/>
                      <a:pt x="40" y="242"/>
                      <a:pt x="42" y="238"/>
                    </a:cubicBezTo>
                    <a:cubicBezTo>
                      <a:pt x="41" y="239"/>
                      <a:pt x="41" y="239"/>
                      <a:pt x="41" y="239"/>
                    </a:cubicBezTo>
                    <a:cubicBezTo>
                      <a:pt x="38" y="236"/>
                      <a:pt x="42" y="237"/>
                      <a:pt x="41" y="235"/>
                    </a:cubicBezTo>
                    <a:cubicBezTo>
                      <a:pt x="41" y="234"/>
                      <a:pt x="38" y="236"/>
                      <a:pt x="38" y="234"/>
                    </a:cubicBezTo>
                    <a:cubicBezTo>
                      <a:pt x="44" y="230"/>
                      <a:pt x="33" y="227"/>
                      <a:pt x="40" y="223"/>
                    </a:cubicBezTo>
                    <a:cubicBezTo>
                      <a:pt x="41" y="225"/>
                      <a:pt x="42" y="220"/>
                      <a:pt x="45" y="223"/>
                    </a:cubicBezTo>
                    <a:cubicBezTo>
                      <a:pt x="45" y="221"/>
                      <a:pt x="43" y="217"/>
                      <a:pt x="40" y="219"/>
                    </a:cubicBezTo>
                    <a:cubicBezTo>
                      <a:pt x="37" y="219"/>
                      <a:pt x="33" y="218"/>
                      <a:pt x="31" y="222"/>
                    </a:cubicBezTo>
                    <a:cubicBezTo>
                      <a:pt x="34" y="222"/>
                      <a:pt x="34" y="222"/>
                      <a:pt x="34" y="222"/>
                    </a:cubicBezTo>
                    <a:cubicBezTo>
                      <a:pt x="32" y="224"/>
                      <a:pt x="33" y="223"/>
                      <a:pt x="31" y="225"/>
                    </a:cubicBezTo>
                    <a:cubicBezTo>
                      <a:pt x="33" y="229"/>
                      <a:pt x="30" y="231"/>
                      <a:pt x="30" y="235"/>
                    </a:cubicBezTo>
                    <a:cubicBezTo>
                      <a:pt x="30" y="235"/>
                      <a:pt x="30" y="235"/>
                      <a:pt x="30" y="235"/>
                    </a:cubicBezTo>
                    <a:cubicBezTo>
                      <a:pt x="34" y="236"/>
                      <a:pt x="34" y="239"/>
                      <a:pt x="35" y="241"/>
                    </a:cubicBezTo>
                    <a:cubicBezTo>
                      <a:pt x="34" y="243"/>
                      <a:pt x="34" y="243"/>
                      <a:pt x="34" y="243"/>
                    </a:cubicBezTo>
                    <a:cubicBezTo>
                      <a:pt x="32" y="246"/>
                      <a:pt x="42" y="244"/>
                      <a:pt x="37" y="246"/>
                    </a:cubicBezTo>
                    <a:cubicBezTo>
                      <a:pt x="45" y="253"/>
                      <a:pt x="52" y="261"/>
                      <a:pt x="62" y="266"/>
                    </a:cubicBezTo>
                    <a:cubicBezTo>
                      <a:pt x="64" y="266"/>
                      <a:pt x="69" y="271"/>
                      <a:pt x="69" y="266"/>
                    </a:cubicBezTo>
                    <a:cubicBezTo>
                      <a:pt x="69" y="271"/>
                      <a:pt x="76" y="276"/>
                      <a:pt x="78" y="277"/>
                    </a:cubicBezTo>
                    <a:cubicBezTo>
                      <a:pt x="78" y="278"/>
                      <a:pt x="78" y="278"/>
                      <a:pt x="77" y="278"/>
                    </a:cubicBezTo>
                    <a:cubicBezTo>
                      <a:pt x="81" y="285"/>
                      <a:pt x="86" y="275"/>
                      <a:pt x="88" y="283"/>
                    </a:cubicBezTo>
                    <a:cubicBezTo>
                      <a:pt x="91" y="279"/>
                      <a:pt x="98" y="288"/>
                      <a:pt x="102" y="283"/>
                    </a:cubicBezTo>
                    <a:cubicBezTo>
                      <a:pt x="102" y="284"/>
                      <a:pt x="102" y="285"/>
                      <a:pt x="102" y="286"/>
                    </a:cubicBezTo>
                    <a:cubicBezTo>
                      <a:pt x="111" y="288"/>
                      <a:pt x="122" y="291"/>
                      <a:pt x="130" y="292"/>
                    </a:cubicBezTo>
                    <a:cubicBezTo>
                      <a:pt x="137" y="288"/>
                      <a:pt x="147" y="294"/>
                      <a:pt x="152" y="288"/>
                    </a:cubicBezTo>
                    <a:cubicBezTo>
                      <a:pt x="157" y="289"/>
                      <a:pt x="165" y="290"/>
                      <a:pt x="172" y="287"/>
                    </a:cubicBezTo>
                    <a:cubicBezTo>
                      <a:pt x="171" y="288"/>
                      <a:pt x="171" y="288"/>
                      <a:pt x="171" y="288"/>
                    </a:cubicBezTo>
                    <a:cubicBezTo>
                      <a:pt x="179" y="287"/>
                      <a:pt x="188" y="285"/>
                      <a:pt x="192" y="280"/>
                    </a:cubicBezTo>
                    <a:cubicBezTo>
                      <a:pt x="195" y="286"/>
                      <a:pt x="198" y="284"/>
                      <a:pt x="202" y="285"/>
                    </a:cubicBezTo>
                    <a:cubicBezTo>
                      <a:pt x="206" y="282"/>
                      <a:pt x="216" y="280"/>
                      <a:pt x="223" y="276"/>
                    </a:cubicBezTo>
                    <a:cubicBezTo>
                      <a:pt x="225" y="278"/>
                      <a:pt x="229" y="273"/>
                      <a:pt x="230" y="276"/>
                    </a:cubicBezTo>
                    <a:cubicBezTo>
                      <a:pt x="249" y="264"/>
                      <a:pt x="273" y="258"/>
                      <a:pt x="297" y="254"/>
                    </a:cubicBezTo>
                    <a:cubicBezTo>
                      <a:pt x="296" y="254"/>
                      <a:pt x="296" y="254"/>
                      <a:pt x="296" y="254"/>
                    </a:cubicBezTo>
                    <a:cubicBezTo>
                      <a:pt x="298" y="251"/>
                      <a:pt x="299" y="245"/>
                      <a:pt x="301" y="241"/>
                    </a:cubicBezTo>
                    <a:cubicBezTo>
                      <a:pt x="301" y="242"/>
                      <a:pt x="301" y="242"/>
                      <a:pt x="301" y="242"/>
                    </a:cubicBezTo>
                    <a:cubicBezTo>
                      <a:pt x="304" y="240"/>
                      <a:pt x="309" y="241"/>
                      <a:pt x="313" y="239"/>
                    </a:cubicBezTo>
                    <a:cubicBezTo>
                      <a:pt x="313" y="240"/>
                      <a:pt x="313" y="240"/>
                      <a:pt x="313" y="240"/>
                    </a:cubicBezTo>
                    <a:cubicBezTo>
                      <a:pt x="315" y="237"/>
                      <a:pt x="321" y="239"/>
                      <a:pt x="324" y="234"/>
                    </a:cubicBezTo>
                    <a:cubicBezTo>
                      <a:pt x="325" y="235"/>
                      <a:pt x="325" y="235"/>
                      <a:pt x="325" y="235"/>
                    </a:cubicBezTo>
                    <a:cubicBezTo>
                      <a:pt x="326" y="232"/>
                      <a:pt x="326" y="232"/>
                      <a:pt x="326" y="232"/>
                    </a:cubicBezTo>
                    <a:cubicBezTo>
                      <a:pt x="327" y="233"/>
                      <a:pt x="328" y="235"/>
                      <a:pt x="326" y="236"/>
                    </a:cubicBezTo>
                    <a:cubicBezTo>
                      <a:pt x="358" y="218"/>
                      <a:pt x="384" y="186"/>
                      <a:pt x="394" y="149"/>
                    </a:cubicBezTo>
                    <a:cubicBezTo>
                      <a:pt x="394" y="150"/>
                      <a:pt x="394" y="150"/>
                      <a:pt x="394" y="150"/>
                    </a:cubicBezTo>
                    <a:cubicBezTo>
                      <a:pt x="394" y="148"/>
                      <a:pt x="394" y="145"/>
                      <a:pt x="394" y="142"/>
                    </a:cubicBezTo>
                    <a:cubicBezTo>
                      <a:pt x="395" y="143"/>
                      <a:pt x="395" y="143"/>
                      <a:pt x="395" y="143"/>
                    </a:cubicBezTo>
                    <a:cubicBezTo>
                      <a:pt x="399" y="134"/>
                      <a:pt x="395" y="124"/>
                      <a:pt x="394" y="115"/>
                    </a:cubicBezTo>
                    <a:cubicBezTo>
                      <a:pt x="395" y="115"/>
                      <a:pt x="396" y="116"/>
                      <a:pt x="397" y="114"/>
                    </a:cubicBezTo>
                    <a:cubicBezTo>
                      <a:pt x="392" y="108"/>
                      <a:pt x="398" y="102"/>
                      <a:pt x="390" y="101"/>
                    </a:cubicBezTo>
                    <a:cubicBezTo>
                      <a:pt x="391" y="101"/>
                      <a:pt x="392" y="100"/>
                      <a:pt x="393" y="101"/>
                    </a:cubicBezTo>
                    <a:cubicBezTo>
                      <a:pt x="385" y="85"/>
                      <a:pt x="380" y="67"/>
                      <a:pt x="376" y="50"/>
                    </a:cubicBezTo>
                    <a:cubicBezTo>
                      <a:pt x="365" y="38"/>
                      <a:pt x="366" y="20"/>
                      <a:pt x="356" y="7"/>
                    </a:cubicBezTo>
                    <a:cubicBezTo>
                      <a:pt x="358" y="7"/>
                      <a:pt x="358" y="7"/>
                      <a:pt x="358" y="7"/>
                    </a:cubicBezTo>
                    <a:cubicBezTo>
                      <a:pt x="355" y="5"/>
                      <a:pt x="358" y="2"/>
                      <a:pt x="351" y="0"/>
                    </a:cubicBezTo>
                    <a:cubicBezTo>
                      <a:pt x="344" y="3"/>
                      <a:pt x="344" y="3"/>
                      <a:pt x="344" y="3"/>
                    </a:cubicBezTo>
                    <a:cubicBezTo>
                      <a:pt x="339" y="5"/>
                      <a:pt x="334" y="6"/>
                      <a:pt x="329" y="8"/>
                    </a:cubicBezTo>
                    <a:cubicBezTo>
                      <a:pt x="319" y="10"/>
                      <a:pt x="309" y="12"/>
                      <a:pt x="299" y="16"/>
                    </a:cubicBezTo>
                    <a:cubicBezTo>
                      <a:pt x="291" y="18"/>
                      <a:pt x="286" y="21"/>
                      <a:pt x="278" y="24"/>
                    </a:cubicBezTo>
                    <a:cubicBezTo>
                      <a:pt x="277" y="22"/>
                      <a:pt x="277" y="22"/>
                      <a:pt x="277" y="22"/>
                    </a:cubicBezTo>
                    <a:cubicBezTo>
                      <a:pt x="265" y="33"/>
                      <a:pt x="246" y="26"/>
                      <a:pt x="234" y="37"/>
                    </a:cubicBezTo>
                    <a:cubicBezTo>
                      <a:pt x="234" y="35"/>
                      <a:pt x="234" y="35"/>
                      <a:pt x="234" y="35"/>
                    </a:cubicBezTo>
                    <a:cubicBezTo>
                      <a:pt x="233" y="39"/>
                      <a:pt x="225" y="36"/>
                      <a:pt x="228" y="42"/>
                    </a:cubicBezTo>
                    <a:cubicBezTo>
                      <a:pt x="225" y="41"/>
                      <a:pt x="225" y="41"/>
                      <a:pt x="225" y="41"/>
                    </a:cubicBezTo>
                    <a:cubicBezTo>
                      <a:pt x="217" y="51"/>
                      <a:pt x="206" y="43"/>
                      <a:pt x="195" y="51"/>
                    </a:cubicBezTo>
                    <a:cubicBezTo>
                      <a:pt x="196" y="50"/>
                      <a:pt x="196" y="50"/>
                      <a:pt x="196" y="50"/>
                    </a:cubicBezTo>
                    <a:cubicBezTo>
                      <a:pt x="193" y="52"/>
                      <a:pt x="189" y="54"/>
                      <a:pt x="187" y="53"/>
                    </a:cubicBezTo>
                    <a:cubicBezTo>
                      <a:pt x="187" y="53"/>
                      <a:pt x="187" y="53"/>
                      <a:pt x="187" y="52"/>
                    </a:cubicBezTo>
                    <a:cubicBezTo>
                      <a:pt x="176" y="50"/>
                      <a:pt x="166" y="59"/>
                      <a:pt x="156" y="62"/>
                    </a:cubicBezTo>
                    <a:cubicBezTo>
                      <a:pt x="156" y="60"/>
                      <a:pt x="156" y="60"/>
                      <a:pt x="156" y="60"/>
                    </a:cubicBezTo>
                    <a:cubicBezTo>
                      <a:pt x="152" y="64"/>
                      <a:pt x="142" y="64"/>
                      <a:pt x="135" y="68"/>
                    </a:cubicBezTo>
                    <a:cubicBezTo>
                      <a:pt x="135" y="66"/>
                      <a:pt x="135" y="66"/>
                      <a:pt x="135" y="66"/>
                    </a:cubicBezTo>
                    <a:cubicBezTo>
                      <a:pt x="132" y="69"/>
                      <a:pt x="132" y="69"/>
                      <a:pt x="132" y="69"/>
                    </a:cubicBezTo>
                    <a:cubicBezTo>
                      <a:pt x="132" y="67"/>
                      <a:pt x="132" y="67"/>
                      <a:pt x="132" y="67"/>
                    </a:cubicBezTo>
                    <a:cubicBezTo>
                      <a:pt x="123" y="69"/>
                      <a:pt x="115" y="74"/>
                      <a:pt x="107" y="7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101">
                <a:extLst>
                  <a:ext uri="{FF2B5EF4-FFF2-40B4-BE49-F238E27FC236}">
                    <a16:creationId xmlns:a16="http://schemas.microsoft.com/office/drawing/2014/main" id="{D786C3C7-F484-41FD-8988-D43A442E462C}"/>
                  </a:ext>
                </a:extLst>
              </p:cNvPr>
              <p:cNvSpPr/>
              <p:nvPr/>
            </p:nvSpPr>
            <p:spPr bwMode="auto">
              <a:xfrm>
                <a:off x="7808204" y="555740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102">
                <a:extLst>
                  <a:ext uri="{FF2B5EF4-FFF2-40B4-BE49-F238E27FC236}">
                    <a16:creationId xmlns:a16="http://schemas.microsoft.com/office/drawing/2014/main" id="{416A69AF-D478-41BF-ADF7-E2EE265EFDC1}"/>
                  </a:ext>
                </a:extLst>
              </p:cNvPr>
              <p:cNvSpPr/>
              <p:nvPr/>
            </p:nvSpPr>
            <p:spPr bwMode="auto">
              <a:xfrm>
                <a:off x="7829130" y="5837481"/>
                <a:ext cx="0" cy="4829"/>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1"/>
                      <a:pt x="0" y="1"/>
                      <a:pt x="0" y="2"/>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103">
                <a:extLst>
                  <a:ext uri="{FF2B5EF4-FFF2-40B4-BE49-F238E27FC236}">
                    <a16:creationId xmlns:a16="http://schemas.microsoft.com/office/drawing/2014/main" id="{888EF1C9-2A5E-401B-9F4D-9269D2380AB6}"/>
                  </a:ext>
                </a:extLst>
              </p:cNvPr>
              <p:cNvSpPr/>
              <p:nvPr/>
            </p:nvSpPr>
            <p:spPr bwMode="auto">
              <a:xfrm>
                <a:off x="7516857" y="5254788"/>
                <a:ext cx="1308646" cy="400803"/>
              </a:xfrm>
              <a:custGeom>
                <a:avLst/>
                <a:gdLst>
                  <a:gd name="T0" fmla="*/ 520 w 813"/>
                  <a:gd name="T1" fmla="*/ 220 h 249"/>
                  <a:gd name="T2" fmla="*/ 813 w 813"/>
                  <a:gd name="T3" fmla="*/ 0 h 249"/>
                  <a:gd name="T4" fmla="*/ 306 w 813"/>
                  <a:gd name="T5" fmla="*/ 65 h 249"/>
                  <a:gd name="T6" fmla="*/ 0 w 813"/>
                  <a:gd name="T7" fmla="*/ 249 h 249"/>
                  <a:gd name="T8" fmla="*/ 520 w 813"/>
                  <a:gd name="T9" fmla="*/ 220 h 249"/>
                </a:gdLst>
                <a:ahLst/>
                <a:cxnLst>
                  <a:cxn ang="0">
                    <a:pos x="T0" y="T1"/>
                  </a:cxn>
                  <a:cxn ang="0">
                    <a:pos x="T2" y="T3"/>
                  </a:cxn>
                  <a:cxn ang="0">
                    <a:pos x="T4" y="T5"/>
                  </a:cxn>
                  <a:cxn ang="0">
                    <a:pos x="T6" y="T7"/>
                  </a:cxn>
                  <a:cxn ang="0">
                    <a:pos x="T8" y="T9"/>
                  </a:cxn>
                </a:cxnLst>
                <a:rect l="0" t="0" r="r" b="b"/>
                <a:pathLst>
                  <a:path w="813" h="249">
                    <a:moveTo>
                      <a:pt x="520" y="220"/>
                    </a:moveTo>
                    <a:lnTo>
                      <a:pt x="813" y="0"/>
                    </a:lnTo>
                    <a:lnTo>
                      <a:pt x="306" y="65"/>
                    </a:lnTo>
                    <a:lnTo>
                      <a:pt x="0" y="249"/>
                    </a:lnTo>
                    <a:lnTo>
                      <a:pt x="520" y="220"/>
                    </a:lnTo>
                    <a:close/>
                  </a:path>
                </a:pathLst>
              </a:custGeom>
              <a:solidFill>
                <a:srgbClr val="FED9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5" name="Freeform 104">
                <a:extLst>
                  <a:ext uri="{FF2B5EF4-FFF2-40B4-BE49-F238E27FC236}">
                    <a16:creationId xmlns:a16="http://schemas.microsoft.com/office/drawing/2014/main" id="{9DB23F98-7709-48B4-B5AD-2D4748E87DE9}"/>
                  </a:ext>
                </a:extLst>
              </p:cNvPr>
              <p:cNvSpPr/>
              <p:nvPr/>
            </p:nvSpPr>
            <p:spPr bwMode="auto">
              <a:xfrm>
                <a:off x="8347437" y="5578327"/>
                <a:ext cx="6439" cy="4829"/>
              </a:xfrm>
              <a:custGeom>
                <a:avLst/>
                <a:gdLst>
                  <a:gd name="T0" fmla="*/ 4 w 4"/>
                  <a:gd name="T1" fmla="*/ 2 h 3"/>
                  <a:gd name="T2" fmla="*/ 2 w 4"/>
                  <a:gd name="T3" fmla="*/ 0 h 3"/>
                  <a:gd name="T4" fmla="*/ 0 w 4"/>
                  <a:gd name="T5" fmla="*/ 3 h 3"/>
                  <a:gd name="T6" fmla="*/ 4 w 4"/>
                  <a:gd name="T7" fmla="*/ 2 h 3"/>
                </a:gdLst>
                <a:ahLst/>
                <a:cxnLst>
                  <a:cxn ang="0">
                    <a:pos x="T0" y="T1"/>
                  </a:cxn>
                  <a:cxn ang="0">
                    <a:pos x="T2" y="T3"/>
                  </a:cxn>
                  <a:cxn ang="0">
                    <a:pos x="T4" y="T5"/>
                  </a:cxn>
                  <a:cxn ang="0">
                    <a:pos x="T6" y="T7"/>
                  </a:cxn>
                </a:cxnLst>
                <a:rect l="0" t="0" r="r" b="b"/>
                <a:pathLst>
                  <a:path w="4" h="3">
                    <a:moveTo>
                      <a:pt x="4" y="2"/>
                    </a:moveTo>
                    <a:lnTo>
                      <a:pt x="2" y="0"/>
                    </a:lnTo>
                    <a:lnTo>
                      <a:pt x="0" y="3"/>
                    </a:lnTo>
                    <a:lnTo>
                      <a:pt x="4" y="2"/>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105">
                <a:extLst>
                  <a:ext uri="{FF2B5EF4-FFF2-40B4-BE49-F238E27FC236}">
                    <a16:creationId xmlns:a16="http://schemas.microsoft.com/office/drawing/2014/main" id="{DDD330E9-09F4-4A4E-9A53-698C3F9DB436}"/>
                  </a:ext>
                </a:extLst>
              </p:cNvPr>
              <p:cNvSpPr/>
              <p:nvPr/>
            </p:nvSpPr>
            <p:spPr bwMode="auto">
              <a:xfrm>
                <a:off x="8329731" y="5573498"/>
                <a:ext cx="14487" cy="22535"/>
              </a:xfrm>
              <a:custGeom>
                <a:avLst/>
                <a:gdLst>
                  <a:gd name="T0" fmla="*/ 0 w 7"/>
                  <a:gd name="T1" fmla="*/ 8 h 10"/>
                  <a:gd name="T2" fmla="*/ 1 w 7"/>
                  <a:gd name="T3" fmla="*/ 9 h 10"/>
                  <a:gd name="T4" fmla="*/ 7 w 7"/>
                  <a:gd name="T5" fmla="*/ 3 h 10"/>
                  <a:gd name="T6" fmla="*/ 0 w 7"/>
                  <a:gd name="T7" fmla="*/ 8 h 10"/>
                </a:gdLst>
                <a:ahLst/>
                <a:cxnLst>
                  <a:cxn ang="0">
                    <a:pos x="T0" y="T1"/>
                  </a:cxn>
                  <a:cxn ang="0">
                    <a:pos x="T2" y="T3"/>
                  </a:cxn>
                  <a:cxn ang="0">
                    <a:pos x="T4" y="T5"/>
                  </a:cxn>
                  <a:cxn ang="0">
                    <a:pos x="T6" y="T7"/>
                  </a:cxn>
                </a:cxnLst>
                <a:rect l="0" t="0" r="r" b="b"/>
                <a:pathLst>
                  <a:path w="7" h="10">
                    <a:moveTo>
                      <a:pt x="0" y="8"/>
                    </a:moveTo>
                    <a:cubicBezTo>
                      <a:pt x="1" y="9"/>
                      <a:pt x="1" y="9"/>
                      <a:pt x="1" y="9"/>
                    </a:cubicBezTo>
                    <a:cubicBezTo>
                      <a:pt x="7" y="3"/>
                      <a:pt x="7" y="3"/>
                      <a:pt x="7" y="3"/>
                    </a:cubicBezTo>
                    <a:cubicBezTo>
                      <a:pt x="4" y="0"/>
                      <a:pt x="2" y="10"/>
                      <a:pt x="0" y="8"/>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106">
                <a:extLst>
                  <a:ext uri="{FF2B5EF4-FFF2-40B4-BE49-F238E27FC236}">
                    <a16:creationId xmlns:a16="http://schemas.microsoft.com/office/drawing/2014/main" id="{3999134A-B7F9-4D8C-B0B7-8D82F11C0E64}"/>
                  </a:ext>
                </a:extLst>
              </p:cNvPr>
              <p:cNvSpPr/>
              <p:nvPr/>
            </p:nvSpPr>
            <p:spPr bwMode="auto">
              <a:xfrm>
                <a:off x="8318464" y="5587985"/>
                <a:ext cx="8048" cy="8048"/>
              </a:xfrm>
              <a:custGeom>
                <a:avLst/>
                <a:gdLst>
                  <a:gd name="T0" fmla="*/ 4 w 4"/>
                  <a:gd name="T1" fmla="*/ 1 h 4"/>
                  <a:gd name="T2" fmla="*/ 0 w 4"/>
                  <a:gd name="T3" fmla="*/ 4 h 4"/>
                  <a:gd name="T4" fmla="*/ 4 w 4"/>
                  <a:gd name="T5" fmla="*/ 1 h 4"/>
                </a:gdLst>
                <a:ahLst/>
                <a:cxnLst>
                  <a:cxn ang="0">
                    <a:pos x="T0" y="T1"/>
                  </a:cxn>
                  <a:cxn ang="0">
                    <a:pos x="T2" y="T3"/>
                  </a:cxn>
                  <a:cxn ang="0">
                    <a:pos x="T4" y="T5"/>
                  </a:cxn>
                </a:cxnLst>
                <a:rect l="0" t="0" r="r" b="b"/>
                <a:pathLst>
                  <a:path w="4" h="4">
                    <a:moveTo>
                      <a:pt x="4" y="1"/>
                    </a:moveTo>
                    <a:cubicBezTo>
                      <a:pt x="1" y="0"/>
                      <a:pt x="0" y="3"/>
                      <a:pt x="0" y="4"/>
                    </a:cubicBezTo>
                    <a:cubicBezTo>
                      <a:pt x="1" y="2"/>
                      <a:pt x="4" y="4"/>
                      <a:pt x="4" y="1"/>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107">
                <a:extLst>
                  <a:ext uri="{FF2B5EF4-FFF2-40B4-BE49-F238E27FC236}">
                    <a16:creationId xmlns:a16="http://schemas.microsoft.com/office/drawing/2014/main" id="{456BE675-E536-4969-A6C9-043683AB8813}"/>
                  </a:ext>
                </a:extLst>
              </p:cNvPr>
              <p:cNvSpPr/>
              <p:nvPr/>
            </p:nvSpPr>
            <p:spPr bwMode="auto">
              <a:xfrm>
                <a:off x="7870981" y="5618569"/>
                <a:ext cx="321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108">
                <a:extLst>
                  <a:ext uri="{FF2B5EF4-FFF2-40B4-BE49-F238E27FC236}">
                    <a16:creationId xmlns:a16="http://schemas.microsoft.com/office/drawing/2014/main" id="{1BBE59DE-9D62-46ED-836C-A08FB5719C83}"/>
                  </a:ext>
                </a:extLst>
              </p:cNvPr>
              <p:cNvSpPr/>
              <p:nvPr/>
            </p:nvSpPr>
            <p:spPr bwMode="auto">
              <a:xfrm>
                <a:off x="7515248" y="5193621"/>
                <a:ext cx="1327962" cy="507040"/>
              </a:xfrm>
              <a:custGeom>
                <a:avLst/>
                <a:gdLst>
                  <a:gd name="T0" fmla="*/ 141 w 607"/>
                  <a:gd name="T1" fmla="*/ 205 h 232"/>
                  <a:gd name="T2" fmla="*/ 218 w 607"/>
                  <a:gd name="T3" fmla="*/ 198 h 232"/>
                  <a:gd name="T4" fmla="*/ 242 w 607"/>
                  <a:gd name="T5" fmla="*/ 197 h 232"/>
                  <a:gd name="T6" fmla="*/ 309 w 607"/>
                  <a:gd name="T7" fmla="*/ 188 h 232"/>
                  <a:gd name="T8" fmla="*/ 348 w 607"/>
                  <a:gd name="T9" fmla="*/ 181 h 232"/>
                  <a:gd name="T10" fmla="*/ 344 w 607"/>
                  <a:gd name="T11" fmla="*/ 180 h 232"/>
                  <a:gd name="T12" fmla="*/ 301 w 607"/>
                  <a:gd name="T13" fmla="*/ 185 h 232"/>
                  <a:gd name="T14" fmla="*/ 163 w 607"/>
                  <a:gd name="T15" fmla="*/ 194 h 232"/>
                  <a:gd name="T16" fmla="*/ 17 w 607"/>
                  <a:gd name="T17" fmla="*/ 202 h 232"/>
                  <a:gd name="T18" fmla="*/ 3 w 607"/>
                  <a:gd name="T19" fmla="*/ 202 h 232"/>
                  <a:gd name="T20" fmla="*/ 1 w 607"/>
                  <a:gd name="T21" fmla="*/ 202 h 232"/>
                  <a:gd name="T22" fmla="*/ 6 w 607"/>
                  <a:gd name="T23" fmla="*/ 218 h 232"/>
                  <a:gd name="T24" fmla="*/ 49 w 607"/>
                  <a:gd name="T25" fmla="*/ 194 h 232"/>
                  <a:gd name="T26" fmla="*/ 133 w 607"/>
                  <a:gd name="T27" fmla="*/ 139 h 232"/>
                  <a:gd name="T28" fmla="*/ 261 w 607"/>
                  <a:gd name="T29" fmla="*/ 74 h 232"/>
                  <a:gd name="T30" fmla="*/ 405 w 607"/>
                  <a:gd name="T31" fmla="*/ 57 h 232"/>
                  <a:gd name="T32" fmla="*/ 586 w 607"/>
                  <a:gd name="T33" fmla="*/ 34 h 232"/>
                  <a:gd name="T34" fmla="*/ 598 w 607"/>
                  <a:gd name="T35" fmla="*/ 33 h 232"/>
                  <a:gd name="T36" fmla="*/ 596 w 607"/>
                  <a:gd name="T37" fmla="*/ 25 h 232"/>
                  <a:gd name="T38" fmla="*/ 595 w 607"/>
                  <a:gd name="T39" fmla="*/ 25 h 232"/>
                  <a:gd name="T40" fmla="*/ 545 w 607"/>
                  <a:gd name="T41" fmla="*/ 72 h 232"/>
                  <a:gd name="T42" fmla="*/ 422 w 607"/>
                  <a:gd name="T43" fmla="*/ 159 h 232"/>
                  <a:gd name="T44" fmla="*/ 403 w 607"/>
                  <a:gd name="T45" fmla="*/ 178 h 232"/>
                  <a:gd name="T46" fmla="*/ 398 w 607"/>
                  <a:gd name="T47" fmla="*/ 183 h 232"/>
                  <a:gd name="T48" fmla="*/ 380 w 607"/>
                  <a:gd name="T49" fmla="*/ 186 h 232"/>
                  <a:gd name="T50" fmla="*/ 389 w 607"/>
                  <a:gd name="T51" fmla="*/ 192 h 232"/>
                  <a:gd name="T52" fmla="*/ 406 w 607"/>
                  <a:gd name="T53" fmla="*/ 185 h 232"/>
                  <a:gd name="T54" fmla="*/ 438 w 607"/>
                  <a:gd name="T55" fmla="*/ 160 h 232"/>
                  <a:gd name="T56" fmla="*/ 457 w 607"/>
                  <a:gd name="T57" fmla="*/ 149 h 232"/>
                  <a:gd name="T58" fmla="*/ 480 w 607"/>
                  <a:gd name="T59" fmla="*/ 132 h 232"/>
                  <a:gd name="T60" fmla="*/ 544 w 607"/>
                  <a:gd name="T61" fmla="*/ 84 h 232"/>
                  <a:gd name="T62" fmla="*/ 574 w 607"/>
                  <a:gd name="T63" fmla="*/ 65 h 232"/>
                  <a:gd name="T64" fmla="*/ 604 w 607"/>
                  <a:gd name="T65" fmla="*/ 38 h 232"/>
                  <a:gd name="T66" fmla="*/ 605 w 607"/>
                  <a:gd name="T67" fmla="*/ 37 h 232"/>
                  <a:gd name="T68" fmla="*/ 597 w 607"/>
                  <a:gd name="T69" fmla="*/ 18 h 232"/>
                  <a:gd name="T70" fmla="*/ 594 w 607"/>
                  <a:gd name="T71" fmla="*/ 19 h 232"/>
                  <a:gd name="T72" fmla="*/ 520 w 607"/>
                  <a:gd name="T73" fmla="*/ 25 h 232"/>
                  <a:gd name="T74" fmla="*/ 511 w 607"/>
                  <a:gd name="T75" fmla="*/ 35 h 232"/>
                  <a:gd name="T76" fmla="*/ 482 w 607"/>
                  <a:gd name="T77" fmla="*/ 35 h 232"/>
                  <a:gd name="T78" fmla="*/ 481 w 607"/>
                  <a:gd name="T79" fmla="*/ 32 h 232"/>
                  <a:gd name="T80" fmla="*/ 346 w 607"/>
                  <a:gd name="T81" fmla="*/ 55 h 232"/>
                  <a:gd name="T82" fmla="*/ 315 w 607"/>
                  <a:gd name="T83" fmla="*/ 56 h 232"/>
                  <a:gd name="T84" fmla="*/ 234 w 607"/>
                  <a:gd name="T85" fmla="*/ 68 h 232"/>
                  <a:gd name="T86" fmla="*/ 119 w 607"/>
                  <a:gd name="T87" fmla="*/ 138 h 232"/>
                  <a:gd name="T88" fmla="*/ 48 w 607"/>
                  <a:gd name="T89" fmla="*/ 181 h 232"/>
                  <a:gd name="T90" fmla="*/ 38 w 607"/>
                  <a:gd name="T91" fmla="*/ 188 h 232"/>
                  <a:gd name="T92" fmla="*/ 2 w 607"/>
                  <a:gd name="T93" fmla="*/ 210 h 232"/>
                  <a:gd name="T94" fmla="*/ 47 w 607"/>
                  <a:gd name="T95" fmla="*/ 209 h 232"/>
                  <a:gd name="T96" fmla="*/ 72 w 607"/>
                  <a:gd name="T97" fmla="*/ 210 h 232"/>
                  <a:gd name="T98" fmla="*/ 109 w 607"/>
                  <a:gd name="T99"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232">
                    <a:moveTo>
                      <a:pt x="109" y="206"/>
                    </a:moveTo>
                    <a:cubicBezTo>
                      <a:pt x="109" y="209"/>
                      <a:pt x="109" y="209"/>
                      <a:pt x="109" y="209"/>
                    </a:cubicBezTo>
                    <a:cubicBezTo>
                      <a:pt x="119" y="204"/>
                      <a:pt x="130" y="207"/>
                      <a:pt x="141" y="205"/>
                    </a:cubicBezTo>
                    <a:cubicBezTo>
                      <a:pt x="140" y="206"/>
                      <a:pt x="140" y="206"/>
                      <a:pt x="140" y="206"/>
                    </a:cubicBezTo>
                    <a:cubicBezTo>
                      <a:pt x="167" y="205"/>
                      <a:pt x="192" y="200"/>
                      <a:pt x="219" y="197"/>
                    </a:cubicBezTo>
                    <a:cubicBezTo>
                      <a:pt x="218" y="198"/>
                      <a:pt x="218" y="198"/>
                      <a:pt x="218" y="198"/>
                    </a:cubicBezTo>
                    <a:cubicBezTo>
                      <a:pt x="219" y="198"/>
                      <a:pt x="221" y="196"/>
                      <a:pt x="222" y="196"/>
                    </a:cubicBezTo>
                    <a:cubicBezTo>
                      <a:pt x="223" y="197"/>
                      <a:pt x="222" y="197"/>
                      <a:pt x="221" y="197"/>
                    </a:cubicBezTo>
                    <a:cubicBezTo>
                      <a:pt x="227" y="201"/>
                      <a:pt x="238" y="194"/>
                      <a:pt x="242" y="197"/>
                    </a:cubicBezTo>
                    <a:cubicBezTo>
                      <a:pt x="243" y="196"/>
                      <a:pt x="244" y="195"/>
                      <a:pt x="243" y="194"/>
                    </a:cubicBezTo>
                    <a:cubicBezTo>
                      <a:pt x="264" y="192"/>
                      <a:pt x="287" y="190"/>
                      <a:pt x="308" y="186"/>
                    </a:cubicBezTo>
                    <a:cubicBezTo>
                      <a:pt x="309" y="186"/>
                      <a:pt x="309" y="187"/>
                      <a:pt x="309" y="188"/>
                    </a:cubicBezTo>
                    <a:cubicBezTo>
                      <a:pt x="327" y="181"/>
                      <a:pt x="346" y="183"/>
                      <a:pt x="365" y="183"/>
                    </a:cubicBezTo>
                    <a:cubicBezTo>
                      <a:pt x="366" y="181"/>
                      <a:pt x="363" y="181"/>
                      <a:pt x="365" y="179"/>
                    </a:cubicBezTo>
                    <a:cubicBezTo>
                      <a:pt x="359" y="178"/>
                      <a:pt x="354" y="184"/>
                      <a:pt x="348" y="181"/>
                    </a:cubicBezTo>
                    <a:cubicBezTo>
                      <a:pt x="349" y="180"/>
                      <a:pt x="349" y="180"/>
                      <a:pt x="349" y="180"/>
                    </a:cubicBezTo>
                    <a:cubicBezTo>
                      <a:pt x="345" y="179"/>
                      <a:pt x="348" y="184"/>
                      <a:pt x="344" y="182"/>
                    </a:cubicBezTo>
                    <a:cubicBezTo>
                      <a:pt x="343" y="181"/>
                      <a:pt x="345" y="180"/>
                      <a:pt x="344" y="180"/>
                    </a:cubicBezTo>
                    <a:cubicBezTo>
                      <a:pt x="335" y="181"/>
                      <a:pt x="326" y="180"/>
                      <a:pt x="319" y="184"/>
                    </a:cubicBezTo>
                    <a:cubicBezTo>
                      <a:pt x="316" y="181"/>
                      <a:pt x="310" y="185"/>
                      <a:pt x="306" y="182"/>
                    </a:cubicBezTo>
                    <a:cubicBezTo>
                      <a:pt x="304" y="183"/>
                      <a:pt x="302" y="183"/>
                      <a:pt x="301" y="185"/>
                    </a:cubicBezTo>
                    <a:cubicBezTo>
                      <a:pt x="271" y="185"/>
                      <a:pt x="241" y="190"/>
                      <a:pt x="211" y="191"/>
                    </a:cubicBezTo>
                    <a:cubicBezTo>
                      <a:pt x="197" y="198"/>
                      <a:pt x="180" y="192"/>
                      <a:pt x="163" y="195"/>
                    </a:cubicBezTo>
                    <a:cubicBezTo>
                      <a:pt x="163" y="194"/>
                      <a:pt x="163" y="194"/>
                      <a:pt x="163" y="194"/>
                    </a:cubicBezTo>
                    <a:cubicBezTo>
                      <a:pt x="157" y="196"/>
                      <a:pt x="149" y="197"/>
                      <a:pt x="143" y="197"/>
                    </a:cubicBezTo>
                    <a:cubicBezTo>
                      <a:pt x="137" y="200"/>
                      <a:pt x="137" y="200"/>
                      <a:pt x="137" y="200"/>
                    </a:cubicBezTo>
                    <a:cubicBezTo>
                      <a:pt x="98" y="196"/>
                      <a:pt x="58" y="202"/>
                      <a:pt x="17" y="202"/>
                    </a:cubicBezTo>
                    <a:cubicBezTo>
                      <a:pt x="9" y="202"/>
                      <a:pt x="9" y="202"/>
                      <a:pt x="9" y="202"/>
                    </a:cubicBezTo>
                    <a:cubicBezTo>
                      <a:pt x="5" y="202"/>
                      <a:pt x="5" y="202"/>
                      <a:pt x="5" y="202"/>
                    </a:cubicBezTo>
                    <a:cubicBezTo>
                      <a:pt x="3" y="202"/>
                      <a:pt x="3" y="202"/>
                      <a:pt x="3" y="202"/>
                    </a:cubicBezTo>
                    <a:cubicBezTo>
                      <a:pt x="1" y="202"/>
                      <a:pt x="1" y="202"/>
                      <a:pt x="1" y="202"/>
                    </a:cubicBezTo>
                    <a:cubicBezTo>
                      <a:pt x="1" y="202"/>
                      <a:pt x="1" y="202"/>
                      <a:pt x="1" y="202"/>
                    </a:cubicBezTo>
                    <a:cubicBezTo>
                      <a:pt x="1" y="202"/>
                      <a:pt x="1" y="202"/>
                      <a:pt x="1" y="202"/>
                    </a:cubicBezTo>
                    <a:cubicBezTo>
                      <a:pt x="1" y="202"/>
                      <a:pt x="1" y="202"/>
                      <a:pt x="1" y="202"/>
                    </a:cubicBezTo>
                    <a:cubicBezTo>
                      <a:pt x="0" y="199"/>
                      <a:pt x="10" y="232"/>
                      <a:pt x="6" y="218"/>
                    </a:cubicBezTo>
                    <a:cubicBezTo>
                      <a:pt x="6" y="218"/>
                      <a:pt x="6" y="218"/>
                      <a:pt x="6" y="218"/>
                    </a:cubicBezTo>
                    <a:cubicBezTo>
                      <a:pt x="6" y="218"/>
                      <a:pt x="6" y="218"/>
                      <a:pt x="6" y="218"/>
                    </a:cubicBezTo>
                    <a:cubicBezTo>
                      <a:pt x="21" y="210"/>
                      <a:pt x="21" y="210"/>
                      <a:pt x="21" y="210"/>
                    </a:cubicBezTo>
                    <a:cubicBezTo>
                      <a:pt x="30" y="205"/>
                      <a:pt x="40" y="200"/>
                      <a:pt x="49" y="194"/>
                    </a:cubicBezTo>
                    <a:cubicBezTo>
                      <a:pt x="67" y="184"/>
                      <a:pt x="85" y="172"/>
                      <a:pt x="102" y="157"/>
                    </a:cubicBezTo>
                    <a:cubicBezTo>
                      <a:pt x="102" y="158"/>
                      <a:pt x="103" y="158"/>
                      <a:pt x="102" y="158"/>
                    </a:cubicBezTo>
                    <a:cubicBezTo>
                      <a:pt x="112" y="151"/>
                      <a:pt x="123" y="147"/>
                      <a:pt x="133" y="139"/>
                    </a:cubicBezTo>
                    <a:cubicBezTo>
                      <a:pt x="133" y="140"/>
                      <a:pt x="133" y="140"/>
                      <a:pt x="133" y="140"/>
                    </a:cubicBezTo>
                    <a:cubicBezTo>
                      <a:pt x="156" y="120"/>
                      <a:pt x="187" y="109"/>
                      <a:pt x="209" y="89"/>
                    </a:cubicBezTo>
                    <a:cubicBezTo>
                      <a:pt x="224" y="77"/>
                      <a:pt x="241" y="77"/>
                      <a:pt x="261" y="74"/>
                    </a:cubicBezTo>
                    <a:cubicBezTo>
                      <a:pt x="279" y="71"/>
                      <a:pt x="298" y="68"/>
                      <a:pt x="317" y="65"/>
                    </a:cubicBezTo>
                    <a:cubicBezTo>
                      <a:pt x="317" y="66"/>
                      <a:pt x="317" y="66"/>
                      <a:pt x="317" y="66"/>
                    </a:cubicBezTo>
                    <a:cubicBezTo>
                      <a:pt x="346" y="60"/>
                      <a:pt x="375" y="63"/>
                      <a:pt x="405" y="57"/>
                    </a:cubicBezTo>
                    <a:cubicBezTo>
                      <a:pt x="435" y="56"/>
                      <a:pt x="466" y="42"/>
                      <a:pt x="497" y="42"/>
                    </a:cubicBezTo>
                    <a:cubicBezTo>
                      <a:pt x="517" y="46"/>
                      <a:pt x="540" y="29"/>
                      <a:pt x="559" y="33"/>
                    </a:cubicBezTo>
                    <a:cubicBezTo>
                      <a:pt x="568" y="34"/>
                      <a:pt x="577" y="35"/>
                      <a:pt x="586" y="34"/>
                    </a:cubicBezTo>
                    <a:cubicBezTo>
                      <a:pt x="593" y="34"/>
                      <a:pt x="593" y="34"/>
                      <a:pt x="593" y="34"/>
                    </a:cubicBezTo>
                    <a:cubicBezTo>
                      <a:pt x="597" y="33"/>
                      <a:pt x="597" y="33"/>
                      <a:pt x="597" y="33"/>
                    </a:cubicBezTo>
                    <a:cubicBezTo>
                      <a:pt x="598" y="33"/>
                      <a:pt x="598" y="33"/>
                      <a:pt x="598" y="33"/>
                    </a:cubicBezTo>
                    <a:cubicBezTo>
                      <a:pt x="599" y="33"/>
                      <a:pt x="599" y="33"/>
                      <a:pt x="599" y="33"/>
                    </a:cubicBezTo>
                    <a:cubicBezTo>
                      <a:pt x="602" y="41"/>
                      <a:pt x="595" y="23"/>
                      <a:pt x="596" y="25"/>
                    </a:cubicBezTo>
                    <a:cubicBezTo>
                      <a:pt x="596" y="25"/>
                      <a:pt x="596" y="25"/>
                      <a:pt x="596" y="25"/>
                    </a:cubicBezTo>
                    <a:cubicBezTo>
                      <a:pt x="596" y="25"/>
                      <a:pt x="596" y="25"/>
                      <a:pt x="596" y="25"/>
                    </a:cubicBezTo>
                    <a:cubicBezTo>
                      <a:pt x="596" y="25"/>
                      <a:pt x="596" y="25"/>
                      <a:pt x="596" y="25"/>
                    </a:cubicBezTo>
                    <a:cubicBezTo>
                      <a:pt x="595" y="25"/>
                      <a:pt x="595" y="25"/>
                      <a:pt x="595" y="25"/>
                    </a:cubicBezTo>
                    <a:cubicBezTo>
                      <a:pt x="595" y="25"/>
                      <a:pt x="595" y="25"/>
                      <a:pt x="595" y="25"/>
                    </a:cubicBezTo>
                    <a:cubicBezTo>
                      <a:pt x="584" y="34"/>
                      <a:pt x="584" y="34"/>
                      <a:pt x="584" y="34"/>
                    </a:cubicBezTo>
                    <a:cubicBezTo>
                      <a:pt x="571" y="45"/>
                      <a:pt x="558" y="59"/>
                      <a:pt x="545" y="72"/>
                    </a:cubicBezTo>
                    <a:cubicBezTo>
                      <a:pt x="516" y="90"/>
                      <a:pt x="494" y="117"/>
                      <a:pt x="463" y="131"/>
                    </a:cubicBezTo>
                    <a:cubicBezTo>
                      <a:pt x="454" y="144"/>
                      <a:pt x="434" y="146"/>
                      <a:pt x="421" y="158"/>
                    </a:cubicBezTo>
                    <a:cubicBezTo>
                      <a:pt x="422" y="159"/>
                      <a:pt x="422" y="159"/>
                      <a:pt x="422" y="159"/>
                    </a:cubicBezTo>
                    <a:cubicBezTo>
                      <a:pt x="414" y="159"/>
                      <a:pt x="415" y="172"/>
                      <a:pt x="408" y="169"/>
                    </a:cubicBezTo>
                    <a:cubicBezTo>
                      <a:pt x="408" y="168"/>
                      <a:pt x="408" y="168"/>
                      <a:pt x="408" y="168"/>
                    </a:cubicBezTo>
                    <a:cubicBezTo>
                      <a:pt x="403" y="168"/>
                      <a:pt x="407" y="180"/>
                      <a:pt x="403" y="178"/>
                    </a:cubicBezTo>
                    <a:cubicBezTo>
                      <a:pt x="403" y="179"/>
                      <a:pt x="403" y="179"/>
                      <a:pt x="403" y="179"/>
                    </a:cubicBezTo>
                    <a:cubicBezTo>
                      <a:pt x="401" y="182"/>
                      <a:pt x="402" y="178"/>
                      <a:pt x="399" y="179"/>
                    </a:cubicBezTo>
                    <a:cubicBezTo>
                      <a:pt x="398" y="180"/>
                      <a:pt x="401" y="182"/>
                      <a:pt x="398" y="183"/>
                    </a:cubicBezTo>
                    <a:cubicBezTo>
                      <a:pt x="393" y="177"/>
                      <a:pt x="391" y="190"/>
                      <a:pt x="386" y="184"/>
                    </a:cubicBezTo>
                    <a:cubicBezTo>
                      <a:pt x="388" y="182"/>
                      <a:pt x="381" y="183"/>
                      <a:pt x="384" y="179"/>
                    </a:cubicBezTo>
                    <a:cubicBezTo>
                      <a:pt x="383" y="179"/>
                      <a:pt x="378" y="183"/>
                      <a:pt x="380" y="186"/>
                    </a:cubicBezTo>
                    <a:cubicBezTo>
                      <a:pt x="382" y="189"/>
                      <a:pt x="382" y="193"/>
                      <a:pt x="387" y="193"/>
                    </a:cubicBezTo>
                    <a:cubicBezTo>
                      <a:pt x="386" y="190"/>
                      <a:pt x="386" y="190"/>
                      <a:pt x="386" y="190"/>
                    </a:cubicBezTo>
                    <a:cubicBezTo>
                      <a:pt x="388" y="192"/>
                      <a:pt x="387" y="191"/>
                      <a:pt x="389" y="192"/>
                    </a:cubicBezTo>
                    <a:cubicBezTo>
                      <a:pt x="393" y="189"/>
                      <a:pt x="396" y="192"/>
                      <a:pt x="400" y="191"/>
                    </a:cubicBezTo>
                    <a:cubicBezTo>
                      <a:pt x="400" y="191"/>
                      <a:pt x="400" y="191"/>
                      <a:pt x="400" y="191"/>
                    </a:cubicBezTo>
                    <a:cubicBezTo>
                      <a:pt x="400" y="186"/>
                      <a:pt x="404" y="186"/>
                      <a:pt x="406" y="185"/>
                    </a:cubicBezTo>
                    <a:cubicBezTo>
                      <a:pt x="408" y="186"/>
                      <a:pt x="408" y="186"/>
                      <a:pt x="408" y="186"/>
                    </a:cubicBezTo>
                    <a:cubicBezTo>
                      <a:pt x="411" y="187"/>
                      <a:pt x="409" y="177"/>
                      <a:pt x="411" y="182"/>
                    </a:cubicBezTo>
                    <a:cubicBezTo>
                      <a:pt x="419" y="175"/>
                      <a:pt x="429" y="167"/>
                      <a:pt x="438" y="160"/>
                    </a:cubicBezTo>
                    <a:cubicBezTo>
                      <a:pt x="438" y="158"/>
                      <a:pt x="446" y="155"/>
                      <a:pt x="441" y="153"/>
                    </a:cubicBezTo>
                    <a:cubicBezTo>
                      <a:pt x="446" y="155"/>
                      <a:pt x="454" y="150"/>
                      <a:pt x="457" y="148"/>
                    </a:cubicBezTo>
                    <a:cubicBezTo>
                      <a:pt x="457" y="149"/>
                      <a:pt x="457" y="149"/>
                      <a:pt x="457" y="149"/>
                    </a:cubicBezTo>
                    <a:cubicBezTo>
                      <a:pt x="465" y="150"/>
                      <a:pt x="459" y="141"/>
                      <a:pt x="469" y="143"/>
                    </a:cubicBezTo>
                    <a:cubicBezTo>
                      <a:pt x="466" y="138"/>
                      <a:pt x="478" y="137"/>
                      <a:pt x="478" y="130"/>
                    </a:cubicBezTo>
                    <a:cubicBezTo>
                      <a:pt x="479" y="131"/>
                      <a:pt x="480" y="132"/>
                      <a:pt x="480" y="132"/>
                    </a:cubicBezTo>
                    <a:cubicBezTo>
                      <a:pt x="489" y="126"/>
                      <a:pt x="499" y="120"/>
                      <a:pt x="507" y="115"/>
                    </a:cubicBezTo>
                    <a:cubicBezTo>
                      <a:pt x="511" y="107"/>
                      <a:pt x="523" y="105"/>
                      <a:pt x="525" y="96"/>
                    </a:cubicBezTo>
                    <a:cubicBezTo>
                      <a:pt x="530" y="94"/>
                      <a:pt x="539" y="90"/>
                      <a:pt x="544" y="84"/>
                    </a:cubicBezTo>
                    <a:cubicBezTo>
                      <a:pt x="544" y="85"/>
                      <a:pt x="544" y="85"/>
                      <a:pt x="544" y="85"/>
                    </a:cubicBezTo>
                    <a:cubicBezTo>
                      <a:pt x="551" y="79"/>
                      <a:pt x="559" y="72"/>
                      <a:pt x="562" y="66"/>
                    </a:cubicBezTo>
                    <a:cubicBezTo>
                      <a:pt x="568" y="69"/>
                      <a:pt x="570" y="65"/>
                      <a:pt x="574" y="65"/>
                    </a:cubicBezTo>
                    <a:cubicBezTo>
                      <a:pt x="577" y="59"/>
                      <a:pt x="587" y="52"/>
                      <a:pt x="593" y="45"/>
                    </a:cubicBezTo>
                    <a:cubicBezTo>
                      <a:pt x="596" y="46"/>
                      <a:pt x="598" y="40"/>
                      <a:pt x="601" y="42"/>
                    </a:cubicBezTo>
                    <a:cubicBezTo>
                      <a:pt x="604" y="38"/>
                      <a:pt x="604" y="38"/>
                      <a:pt x="604" y="38"/>
                    </a:cubicBezTo>
                    <a:cubicBezTo>
                      <a:pt x="605" y="38"/>
                      <a:pt x="605" y="38"/>
                      <a:pt x="605" y="38"/>
                    </a:cubicBezTo>
                    <a:cubicBezTo>
                      <a:pt x="605" y="37"/>
                      <a:pt x="605" y="37"/>
                      <a:pt x="605" y="37"/>
                    </a:cubicBezTo>
                    <a:cubicBezTo>
                      <a:pt x="605" y="37"/>
                      <a:pt x="605" y="37"/>
                      <a:pt x="605" y="37"/>
                    </a:cubicBezTo>
                    <a:cubicBezTo>
                      <a:pt x="605" y="37"/>
                      <a:pt x="605" y="37"/>
                      <a:pt x="605" y="37"/>
                    </a:cubicBezTo>
                    <a:cubicBezTo>
                      <a:pt x="607" y="41"/>
                      <a:pt x="590" y="0"/>
                      <a:pt x="597" y="18"/>
                    </a:cubicBezTo>
                    <a:cubicBezTo>
                      <a:pt x="597" y="18"/>
                      <a:pt x="597" y="18"/>
                      <a:pt x="597" y="18"/>
                    </a:cubicBezTo>
                    <a:cubicBezTo>
                      <a:pt x="597" y="18"/>
                      <a:pt x="597" y="18"/>
                      <a:pt x="597" y="18"/>
                    </a:cubicBezTo>
                    <a:cubicBezTo>
                      <a:pt x="596" y="18"/>
                      <a:pt x="596" y="18"/>
                      <a:pt x="596" y="18"/>
                    </a:cubicBezTo>
                    <a:cubicBezTo>
                      <a:pt x="594" y="19"/>
                      <a:pt x="594" y="19"/>
                      <a:pt x="594" y="19"/>
                    </a:cubicBezTo>
                    <a:cubicBezTo>
                      <a:pt x="584" y="22"/>
                      <a:pt x="584" y="22"/>
                      <a:pt x="584" y="22"/>
                    </a:cubicBezTo>
                    <a:cubicBezTo>
                      <a:pt x="577" y="23"/>
                      <a:pt x="570" y="24"/>
                      <a:pt x="563" y="25"/>
                    </a:cubicBezTo>
                    <a:cubicBezTo>
                      <a:pt x="549" y="26"/>
                      <a:pt x="534" y="26"/>
                      <a:pt x="520" y="25"/>
                    </a:cubicBezTo>
                    <a:cubicBezTo>
                      <a:pt x="521" y="25"/>
                      <a:pt x="521" y="25"/>
                      <a:pt x="521" y="25"/>
                    </a:cubicBezTo>
                    <a:cubicBezTo>
                      <a:pt x="518" y="27"/>
                      <a:pt x="514" y="32"/>
                      <a:pt x="511" y="36"/>
                    </a:cubicBezTo>
                    <a:cubicBezTo>
                      <a:pt x="511" y="35"/>
                      <a:pt x="511" y="35"/>
                      <a:pt x="511" y="35"/>
                    </a:cubicBezTo>
                    <a:cubicBezTo>
                      <a:pt x="507" y="36"/>
                      <a:pt x="501" y="33"/>
                      <a:pt x="497" y="34"/>
                    </a:cubicBezTo>
                    <a:cubicBezTo>
                      <a:pt x="497" y="33"/>
                      <a:pt x="497" y="33"/>
                      <a:pt x="497" y="33"/>
                    </a:cubicBezTo>
                    <a:cubicBezTo>
                      <a:pt x="493" y="35"/>
                      <a:pt x="488" y="31"/>
                      <a:pt x="482" y="35"/>
                    </a:cubicBezTo>
                    <a:cubicBezTo>
                      <a:pt x="482" y="34"/>
                      <a:pt x="482" y="34"/>
                      <a:pt x="482" y="34"/>
                    </a:cubicBezTo>
                    <a:cubicBezTo>
                      <a:pt x="479" y="35"/>
                      <a:pt x="479" y="35"/>
                      <a:pt x="479" y="35"/>
                    </a:cubicBezTo>
                    <a:cubicBezTo>
                      <a:pt x="479" y="34"/>
                      <a:pt x="479" y="32"/>
                      <a:pt x="481" y="32"/>
                    </a:cubicBezTo>
                    <a:cubicBezTo>
                      <a:pt x="438" y="37"/>
                      <a:pt x="396" y="49"/>
                      <a:pt x="353" y="53"/>
                    </a:cubicBezTo>
                    <a:cubicBezTo>
                      <a:pt x="354" y="52"/>
                      <a:pt x="354" y="52"/>
                      <a:pt x="354" y="52"/>
                    </a:cubicBezTo>
                    <a:cubicBezTo>
                      <a:pt x="346" y="55"/>
                      <a:pt x="346" y="55"/>
                      <a:pt x="346" y="55"/>
                    </a:cubicBezTo>
                    <a:cubicBezTo>
                      <a:pt x="346" y="54"/>
                      <a:pt x="346" y="54"/>
                      <a:pt x="347" y="54"/>
                    </a:cubicBezTo>
                    <a:cubicBezTo>
                      <a:pt x="336" y="53"/>
                      <a:pt x="325" y="58"/>
                      <a:pt x="315" y="59"/>
                    </a:cubicBezTo>
                    <a:cubicBezTo>
                      <a:pt x="315" y="58"/>
                      <a:pt x="316" y="57"/>
                      <a:pt x="315" y="56"/>
                    </a:cubicBezTo>
                    <a:cubicBezTo>
                      <a:pt x="307" y="61"/>
                      <a:pt x="302" y="53"/>
                      <a:pt x="299" y="61"/>
                    </a:cubicBezTo>
                    <a:cubicBezTo>
                      <a:pt x="298" y="61"/>
                      <a:pt x="298" y="59"/>
                      <a:pt x="299" y="58"/>
                    </a:cubicBezTo>
                    <a:cubicBezTo>
                      <a:pt x="278" y="64"/>
                      <a:pt x="256" y="66"/>
                      <a:pt x="234" y="68"/>
                    </a:cubicBezTo>
                    <a:cubicBezTo>
                      <a:pt x="214" y="78"/>
                      <a:pt x="199" y="87"/>
                      <a:pt x="184" y="100"/>
                    </a:cubicBezTo>
                    <a:cubicBezTo>
                      <a:pt x="183" y="99"/>
                      <a:pt x="183" y="99"/>
                      <a:pt x="183" y="99"/>
                    </a:cubicBezTo>
                    <a:cubicBezTo>
                      <a:pt x="165" y="115"/>
                      <a:pt x="140" y="124"/>
                      <a:pt x="119" y="138"/>
                    </a:cubicBezTo>
                    <a:cubicBezTo>
                      <a:pt x="110" y="143"/>
                      <a:pt x="105" y="148"/>
                      <a:pt x="96" y="153"/>
                    </a:cubicBezTo>
                    <a:cubicBezTo>
                      <a:pt x="95" y="152"/>
                      <a:pt x="95" y="152"/>
                      <a:pt x="95" y="152"/>
                    </a:cubicBezTo>
                    <a:cubicBezTo>
                      <a:pt x="83" y="166"/>
                      <a:pt x="60" y="166"/>
                      <a:pt x="48" y="181"/>
                    </a:cubicBezTo>
                    <a:cubicBezTo>
                      <a:pt x="48" y="179"/>
                      <a:pt x="48" y="179"/>
                      <a:pt x="48" y="179"/>
                    </a:cubicBezTo>
                    <a:cubicBezTo>
                      <a:pt x="47" y="183"/>
                      <a:pt x="37" y="183"/>
                      <a:pt x="41" y="188"/>
                    </a:cubicBezTo>
                    <a:cubicBezTo>
                      <a:pt x="38" y="188"/>
                      <a:pt x="38" y="188"/>
                      <a:pt x="38" y="188"/>
                    </a:cubicBezTo>
                    <a:cubicBezTo>
                      <a:pt x="31" y="201"/>
                      <a:pt x="16" y="197"/>
                      <a:pt x="6" y="209"/>
                    </a:cubicBezTo>
                    <a:cubicBezTo>
                      <a:pt x="6" y="207"/>
                      <a:pt x="6" y="207"/>
                      <a:pt x="6" y="207"/>
                    </a:cubicBezTo>
                    <a:cubicBezTo>
                      <a:pt x="5" y="208"/>
                      <a:pt x="1" y="212"/>
                      <a:pt x="2" y="210"/>
                    </a:cubicBezTo>
                    <a:cubicBezTo>
                      <a:pt x="4" y="210"/>
                      <a:pt x="6" y="210"/>
                      <a:pt x="8" y="211"/>
                    </a:cubicBezTo>
                    <a:cubicBezTo>
                      <a:pt x="7" y="211"/>
                      <a:pt x="8" y="211"/>
                      <a:pt x="7" y="212"/>
                    </a:cubicBezTo>
                    <a:cubicBezTo>
                      <a:pt x="20" y="216"/>
                      <a:pt x="34" y="210"/>
                      <a:pt x="47" y="209"/>
                    </a:cubicBezTo>
                    <a:cubicBezTo>
                      <a:pt x="46" y="212"/>
                      <a:pt x="46" y="212"/>
                      <a:pt x="46" y="212"/>
                    </a:cubicBezTo>
                    <a:cubicBezTo>
                      <a:pt x="52" y="208"/>
                      <a:pt x="64" y="210"/>
                      <a:pt x="73" y="209"/>
                    </a:cubicBezTo>
                    <a:cubicBezTo>
                      <a:pt x="72" y="210"/>
                      <a:pt x="72" y="210"/>
                      <a:pt x="72" y="210"/>
                    </a:cubicBezTo>
                    <a:cubicBezTo>
                      <a:pt x="77" y="208"/>
                      <a:pt x="77" y="208"/>
                      <a:pt x="77" y="208"/>
                    </a:cubicBezTo>
                    <a:cubicBezTo>
                      <a:pt x="77" y="210"/>
                      <a:pt x="77" y="210"/>
                      <a:pt x="77" y="210"/>
                    </a:cubicBezTo>
                    <a:cubicBezTo>
                      <a:pt x="88" y="210"/>
                      <a:pt x="98" y="207"/>
                      <a:pt x="109" y="20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109">
                <a:extLst>
                  <a:ext uri="{FF2B5EF4-FFF2-40B4-BE49-F238E27FC236}">
                    <a16:creationId xmlns:a16="http://schemas.microsoft.com/office/drawing/2014/main" id="{B5FF96AA-4E2E-4472-B1FF-56619C27F9CF}"/>
                  </a:ext>
                </a:extLst>
              </p:cNvPr>
              <p:cNvSpPr/>
              <p:nvPr/>
            </p:nvSpPr>
            <p:spPr bwMode="auto">
              <a:xfrm>
                <a:off x="7998143" y="562500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110">
                <a:extLst>
                  <a:ext uri="{FF2B5EF4-FFF2-40B4-BE49-F238E27FC236}">
                    <a16:creationId xmlns:a16="http://schemas.microsoft.com/office/drawing/2014/main" id="{624F6F82-EDF7-4523-898A-D7C930A36D62}"/>
                  </a:ext>
                </a:extLst>
              </p:cNvPr>
              <p:cNvSpPr/>
              <p:nvPr/>
            </p:nvSpPr>
            <p:spPr bwMode="auto">
              <a:xfrm>
                <a:off x="8390898" y="5608911"/>
                <a:ext cx="3219" cy="3219"/>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1" y="1"/>
                      <a:pt x="2" y="0"/>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111">
                <a:extLst>
                  <a:ext uri="{FF2B5EF4-FFF2-40B4-BE49-F238E27FC236}">
                    <a16:creationId xmlns:a16="http://schemas.microsoft.com/office/drawing/2014/main" id="{6938F5C1-DBCB-48F1-97E5-83B91A1E98A1}"/>
                  </a:ext>
                </a:extLst>
              </p:cNvPr>
              <p:cNvSpPr/>
              <p:nvPr/>
            </p:nvSpPr>
            <p:spPr bwMode="auto">
              <a:xfrm>
                <a:off x="8780433" y="5396437"/>
                <a:ext cx="202816" cy="284908"/>
              </a:xfrm>
              <a:custGeom>
                <a:avLst/>
                <a:gdLst>
                  <a:gd name="T0" fmla="*/ 19 w 93"/>
                  <a:gd name="T1" fmla="*/ 0 h 130"/>
                  <a:gd name="T2" fmla="*/ 74 w 93"/>
                  <a:gd name="T3" fmla="*/ 55 h 130"/>
                  <a:gd name="T4" fmla="*/ 81 w 93"/>
                  <a:gd name="T5" fmla="*/ 109 h 130"/>
                  <a:gd name="T6" fmla="*/ 35 w 93"/>
                  <a:gd name="T7" fmla="*/ 128 h 130"/>
                  <a:gd name="T8" fmla="*/ 2 w 93"/>
                  <a:gd name="T9" fmla="*/ 49 h 130"/>
                  <a:gd name="T10" fmla="*/ 8 w 93"/>
                  <a:gd name="T11" fmla="*/ 3 h 130"/>
                  <a:gd name="T12" fmla="*/ 19 w 93"/>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93" h="130">
                    <a:moveTo>
                      <a:pt x="19" y="0"/>
                    </a:moveTo>
                    <a:cubicBezTo>
                      <a:pt x="19" y="0"/>
                      <a:pt x="63" y="24"/>
                      <a:pt x="74" y="55"/>
                    </a:cubicBezTo>
                    <a:cubicBezTo>
                      <a:pt x="85" y="85"/>
                      <a:pt x="93" y="102"/>
                      <a:pt x="81" y="109"/>
                    </a:cubicBezTo>
                    <a:cubicBezTo>
                      <a:pt x="70" y="117"/>
                      <a:pt x="40" y="130"/>
                      <a:pt x="35" y="128"/>
                    </a:cubicBezTo>
                    <a:cubicBezTo>
                      <a:pt x="30" y="126"/>
                      <a:pt x="4" y="65"/>
                      <a:pt x="2" y="49"/>
                    </a:cubicBezTo>
                    <a:cubicBezTo>
                      <a:pt x="0" y="33"/>
                      <a:pt x="8" y="3"/>
                      <a:pt x="8" y="3"/>
                    </a:cubicBezTo>
                    <a:lnTo>
                      <a:pt x="19"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112">
                <a:extLst>
                  <a:ext uri="{FF2B5EF4-FFF2-40B4-BE49-F238E27FC236}">
                    <a16:creationId xmlns:a16="http://schemas.microsoft.com/office/drawing/2014/main" id="{C2DA6128-AF90-4577-AB3C-ADC1B4C5B360}"/>
                  </a:ext>
                </a:extLst>
              </p:cNvPr>
              <p:cNvSpPr/>
              <p:nvPr/>
            </p:nvSpPr>
            <p:spPr bwMode="auto">
              <a:xfrm>
                <a:off x="8811017" y="5381950"/>
                <a:ext cx="0" cy="161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113">
                <a:extLst>
                  <a:ext uri="{FF2B5EF4-FFF2-40B4-BE49-F238E27FC236}">
                    <a16:creationId xmlns:a16="http://schemas.microsoft.com/office/drawing/2014/main" id="{72F11180-2591-4F9A-8324-9837EC9E803A}"/>
                  </a:ext>
                </a:extLst>
              </p:cNvPr>
              <p:cNvSpPr/>
              <p:nvPr/>
            </p:nvSpPr>
            <p:spPr bwMode="auto">
              <a:xfrm>
                <a:off x="8806188" y="5377121"/>
                <a:ext cx="3219" cy="12877"/>
              </a:xfrm>
              <a:custGeom>
                <a:avLst/>
                <a:gdLst>
                  <a:gd name="T0" fmla="*/ 0 w 1"/>
                  <a:gd name="T1" fmla="*/ 5 h 6"/>
                  <a:gd name="T2" fmla="*/ 1 w 1"/>
                  <a:gd name="T3" fmla="*/ 6 h 6"/>
                  <a:gd name="T4" fmla="*/ 1 w 1"/>
                  <a:gd name="T5" fmla="*/ 2 h 6"/>
                  <a:gd name="T6" fmla="*/ 0 w 1"/>
                  <a:gd name="T7" fmla="*/ 5 h 6"/>
                </a:gdLst>
                <a:ahLst/>
                <a:cxnLst>
                  <a:cxn ang="0">
                    <a:pos x="T0" y="T1"/>
                  </a:cxn>
                  <a:cxn ang="0">
                    <a:pos x="T2" y="T3"/>
                  </a:cxn>
                  <a:cxn ang="0">
                    <a:pos x="T4" y="T5"/>
                  </a:cxn>
                  <a:cxn ang="0">
                    <a:pos x="T6" y="T7"/>
                  </a:cxn>
                </a:cxnLst>
                <a:rect l="0" t="0" r="r" b="b"/>
                <a:pathLst>
                  <a:path w="1" h="6">
                    <a:moveTo>
                      <a:pt x="0" y="5"/>
                    </a:moveTo>
                    <a:cubicBezTo>
                      <a:pt x="1" y="6"/>
                      <a:pt x="1" y="6"/>
                      <a:pt x="1" y="6"/>
                    </a:cubicBezTo>
                    <a:cubicBezTo>
                      <a:pt x="1" y="2"/>
                      <a:pt x="1" y="2"/>
                      <a:pt x="1" y="2"/>
                    </a:cubicBezTo>
                    <a:cubicBezTo>
                      <a:pt x="0" y="0"/>
                      <a:pt x="1" y="6"/>
                      <a:pt x="0" y="5"/>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114">
                <a:extLst>
                  <a:ext uri="{FF2B5EF4-FFF2-40B4-BE49-F238E27FC236}">
                    <a16:creationId xmlns:a16="http://schemas.microsoft.com/office/drawing/2014/main" id="{DEAA8B3F-EF4B-4233-9957-4B406408D399}"/>
                  </a:ext>
                </a:extLst>
              </p:cNvPr>
              <p:cNvSpPr/>
              <p:nvPr/>
            </p:nvSpPr>
            <p:spPr bwMode="auto">
              <a:xfrm>
                <a:off x="8804578" y="5385169"/>
                <a:ext cx="1610" cy="8048"/>
              </a:xfrm>
              <a:custGeom>
                <a:avLst/>
                <a:gdLst>
                  <a:gd name="T0" fmla="*/ 1 w 1"/>
                  <a:gd name="T1" fmla="*/ 1 h 3"/>
                  <a:gd name="T2" fmla="*/ 0 w 1"/>
                  <a:gd name="T3" fmla="*/ 3 h 3"/>
                  <a:gd name="T4" fmla="*/ 1 w 1"/>
                  <a:gd name="T5" fmla="*/ 1 h 3"/>
                </a:gdLst>
                <a:ahLst/>
                <a:cxnLst>
                  <a:cxn ang="0">
                    <a:pos x="T0" y="T1"/>
                  </a:cxn>
                  <a:cxn ang="0">
                    <a:pos x="T2" y="T3"/>
                  </a:cxn>
                  <a:cxn ang="0">
                    <a:pos x="T4" y="T5"/>
                  </a:cxn>
                </a:cxnLst>
                <a:rect l="0" t="0" r="r" b="b"/>
                <a:pathLst>
                  <a:path w="1" h="3">
                    <a:moveTo>
                      <a:pt x="1" y="1"/>
                    </a:moveTo>
                    <a:cubicBezTo>
                      <a:pt x="0" y="0"/>
                      <a:pt x="0" y="2"/>
                      <a:pt x="0" y="3"/>
                    </a:cubicBezTo>
                    <a:cubicBezTo>
                      <a:pt x="0" y="1"/>
                      <a:pt x="1" y="3"/>
                      <a:pt x="1" y="1"/>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115">
                <a:extLst>
                  <a:ext uri="{FF2B5EF4-FFF2-40B4-BE49-F238E27FC236}">
                    <a16:creationId xmlns:a16="http://schemas.microsoft.com/office/drawing/2014/main" id="{6C7DC4D1-EF37-4A03-A006-A445C633A036}"/>
                  </a:ext>
                </a:extLst>
              </p:cNvPr>
              <p:cNvSpPr/>
              <p:nvPr/>
            </p:nvSpPr>
            <p:spPr bwMode="auto">
              <a:xfrm>
                <a:off x="8773995" y="550589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116">
                <a:extLst>
                  <a:ext uri="{FF2B5EF4-FFF2-40B4-BE49-F238E27FC236}">
                    <a16:creationId xmlns:a16="http://schemas.microsoft.com/office/drawing/2014/main" id="{9B128221-901C-465D-B6A1-E1952B48116F}"/>
                  </a:ext>
                </a:extLst>
              </p:cNvPr>
              <p:cNvSpPr/>
              <p:nvPr/>
            </p:nvSpPr>
            <p:spPr bwMode="auto">
              <a:xfrm>
                <a:off x="8770776" y="5381950"/>
                <a:ext cx="210864" cy="305834"/>
              </a:xfrm>
              <a:custGeom>
                <a:avLst/>
                <a:gdLst>
                  <a:gd name="T0" fmla="*/ 12 w 96"/>
                  <a:gd name="T1" fmla="*/ 69 h 140"/>
                  <a:gd name="T2" fmla="*/ 9 w 96"/>
                  <a:gd name="T3" fmla="*/ 62 h 140"/>
                  <a:gd name="T4" fmla="*/ 6 w 96"/>
                  <a:gd name="T5" fmla="*/ 43 h 140"/>
                  <a:gd name="T6" fmla="*/ 5 w 96"/>
                  <a:gd name="T7" fmla="*/ 42 h 140"/>
                  <a:gd name="T8" fmla="*/ 4 w 96"/>
                  <a:gd name="T9" fmla="*/ 36 h 140"/>
                  <a:gd name="T10" fmla="*/ 6 w 96"/>
                  <a:gd name="T11" fmla="*/ 19 h 140"/>
                  <a:gd name="T12" fmla="*/ 11 w 96"/>
                  <a:gd name="T13" fmla="*/ 4 h 140"/>
                  <a:gd name="T14" fmla="*/ 14 w 96"/>
                  <a:gd name="T15" fmla="*/ 2 h 140"/>
                  <a:gd name="T16" fmla="*/ 11 w 96"/>
                  <a:gd name="T17" fmla="*/ 4 h 140"/>
                  <a:gd name="T18" fmla="*/ 11 w 96"/>
                  <a:gd name="T19" fmla="*/ 4 h 140"/>
                  <a:gd name="T20" fmla="*/ 10 w 96"/>
                  <a:gd name="T21" fmla="*/ 4 h 140"/>
                  <a:gd name="T22" fmla="*/ 6 w 96"/>
                  <a:gd name="T23" fmla="*/ 8 h 140"/>
                  <a:gd name="T24" fmla="*/ 6 w 96"/>
                  <a:gd name="T25" fmla="*/ 8 h 140"/>
                  <a:gd name="T26" fmla="*/ 6 w 96"/>
                  <a:gd name="T27" fmla="*/ 8 h 140"/>
                  <a:gd name="T28" fmla="*/ 6 w 96"/>
                  <a:gd name="T29" fmla="*/ 10 h 140"/>
                  <a:gd name="T30" fmla="*/ 5 w 96"/>
                  <a:gd name="T31" fmla="*/ 16 h 140"/>
                  <a:gd name="T32" fmla="*/ 4 w 96"/>
                  <a:gd name="T33" fmla="*/ 21 h 140"/>
                  <a:gd name="T34" fmla="*/ 2 w 96"/>
                  <a:gd name="T35" fmla="*/ 57 h 140"/>
                  <a:gd name="T36" fmla="*/ 3 w 96"/>
                  <a:gd name="T37" fmla="*/ 62 h 140"/>
                  <a:gd name="T38" fmla="*/ 13 w 96"/>
                  <a:gd name="T39" fmla="*/ 93 h 140"/>
                  <a:gd name="T40" fmla="*/ 27 w 96"/>
                  <a:gd name="T41" fmla="*/ 123 h 140"/>
                  <a:gd name="T42" fmla="*/ 31 w 96"/>
                  <a:gd name="T43" fmla="*/ 132 h 140"/>
                  <a:gd name="T44" fmla="*/ 55 w 96"/>
                  <a:gd name="T45" fmla="*/ 132 h 140"/>
                  <a:gd name="T46" fmla="*/ 81 w 96"/>
                  <a:gd name="T47" fmla="*/ 120 h 140"/>
                  <a:gd name="T48" fmla="*/ 84 w 96"/>
                  <a:gd name="T49" fmla="*/ 79 h 140"/>
                  <a:gd name="T50" fmla="*/ 64 w 96"/>
                  <a:gd name="T51" fmla="*/ 41 h 140"/>
                  <a:gd name="T52" fmla="*/ 38 w 96"/>
                  <a:gd name="T53" fmla="*/ 14 h 140"/>
                  <a:gd name="T54" fmla="*/ 34 w 96"/>
                  <a:gd name="T55" fmla="*/ 12 h 140"/>
                  <a:gd name="T56" fmla="*/ 31 w 96"/>
                  <a:gd name="T57" fmla="*/ 13 h 140"/>
                  <a:gd name="T58" fmla="*/ 30 w 96"/>
                  <a:gd name="T59" fmla="*/ 12 h 140"/>
                  <a:gd name="T60" fmla="*/ 29 w 96"/>
                  <a:gd name="T61" fmla="*/ 8 h 140"/>
                  <a:gd name="T62" fmla="*/ 28 w 96"/>
                  <a:gd name="T63" fmla="*/ 6 h 140"/>
                  <a:gd name="T64" fmla="*/ 26 w 96"/>
                  <a:gd name="T65" fmla="*/ 10 h 140"/>
                  <a:gd name="T66" fmla="*/ 26 w 96"/>
                  <a:gd name="T67" fmla="*/ 16 h 140"/>
                  <a:gd name="T68" fmla="*/ 28 w 96"/>
                  <a:gd name="T69" fmla="*/ 16 h 140"/>
                  <a:gd name="T70" fmla="*/ 28 w 96"/>
                  <a:gd name="T71" fmla="*/ 17 h 140"/>
                  <a:gd name="T72" fmla="*/ 39 w 96"/>
                  <a:gd name="T73" fmla="*/ 21 h 140"/>
                  <a:gd name="T74" fmla="*/ 39 w 96"/>
                  <a:gd name="T75" fmla="*/ 26 h 140"/>
                  <a:gd name="T76" fmla="*/ 46 w 96"/>
                  <a:gd name="T77" fmla="*/ 29 h 140"/>
                  <a:gd name="T78" fmla="*/ 50 w 96"/>
                  <a:gd name="T79" fmla="*/ 36 h 140"/>
                  <a:gd name="T80" fmla="*/ 59 w 96"/>
                  <a:gd name="T81" fmla="*/ 44 h 140"/>
                  <a:gd name="T82" fmla="*/ 64 w 96"/>
                  <a:gd name="T83" fmla="*/ 47 h 140"/>
                  <a:gd name="T84" fmla="*/ 68 w 96"/>
                  <a:gd name="T85" fmla="*/ 55 h 140"/>
                  <a:gd name="T86" fmla="*/ 75 w 96"/>
                  <a:gd name="T87" fmla="*/ 76 h 140"/>
                  <a:gd name="T88" fmla="*/ 81 w 96"/>
                  <a:gd name="T89" fmla="*/ 76 h 140"/>
                  <a:gd name="T90" fmla="*/ 80 w 96"/>
                  <a:gd name="T91" fmla="*/ 80 h 140"/>
                  <a:gd name="T92" fmla="*/ 80 w 96"/>
                  <a:gd name="T93" fmla="*/ 84 h 140"/>
                  <a:gd name="T94" fmla="*/ 81 w 96"/>
                  <a:gd name="T95" fmla="*/ 85 h 140"/>
                  <a:gd name="T96" fmla="*/ 85 w 96"/>
                  <a:gd name="T97" fmla="*/ 111 h 140"/>
                  <a:gd name="T98" fmla="*/ 84 w 96"/>
                  <a:gd name="T99" fmla="*/ 112 h 140"/>
                  <a:gd name="T100" fmla="*/ 78 w 96"/>
                  <a:gd name="T101" fmla="*/ 116 h 140"/>
                  <a:gd name="T102" fmla="*/ 75 w 96"/>
                  <a:gd name="T103" fmla="*/ 118 h 140"/>
                  <a:gd name="T104" fmla="*/ 60 w 96"/>
                  <a:gd name="T105" fmla="*/ 124 h 140"/>
                  <a:gd name="T106" fmla="*/ 48 w 96"/>
                  <a:gd name="T107" fmla="*/ 131 h 140"/>
                  <a:gd name="T108" fmla="*/ 35 w 96"/>
                  <a:gd name="T109" fmla="*/ 126 h 140"/>
                  <a:gd name="T110" fmla="*/ 32 w 96"/>
                  <a:gd name="T111" fmla="*/ 120 h 140"/>
                  <a:gd name="T112" fmla="*/ 27 w 96"/>
                  <a:gd name="T113" fmla="*/ 107 h 140"/>
                  <a:gd name="T114" fmla="*/ 24 w 96"/>
                  <a:gd name="T115" fmla="*/ 105 h 140"/>
                  <a:gd name="T116" fmla="*/ 20 w 96"/>
                  <a:gd name="T117" fmla="*/ 96 h 140"/>
                  <a:gd name="T118" fmla="*/ 19 w 96"/>
                  <a:gd name="T119" fmla="*/ 94 h 140"/>
                  <a:gd name="T120" fmla="*/ 17 w 96"/>
                  <a:gd name="T121" fmla="*/ 84 h 140"/>
                  <a:gd name="T122" fmla="*/ 14 w 96"/>
                  <a:gd name="T123" fmla="*/ 78 h 140"/>
                  <a:gd name="T124" fmla="*/ 14 w 96"/>
                  <a:gd name="T125"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140">
                    <a:moveTo>
                      <a:pt x="10" y="69"/>
                    </a:moveTo>
                    <a:cubicBezTo>
                      <a:pt x="12" y="69"/>
                      <a:pt x="12" y="69"/>
                      <a:pt x="12" y="69"/>
                    </a:cubicBezTo>
                    <a:cubicBezTo>
                      <a:pt x="9" y="67"/>
                      <a:pt x="10" y="64"/>
                      <a:pt x="9" y="62"/>
                    </a:cubicBezTo>
                    <a:cubicBezTo>
                      <a:pt x="9" y="62"/>
                      <a:pt x="9" y="62"/>
                      <a:pt x="9" y="62"/>
                    </a:cubicBezTo>
                    <a:cubicBezTo>
                      <a:pt x="8" y="55"/>
                      <a:pt x="6" y="49"/>
                      <a:pt x="5" y="42"/>
                    </a:cubicBezTo>
                    <a:cubicBezTo>
                      <a:pt x="6" y="43"/>
                      <a:pt x="6" y="43"/>
                      <a:pt x="6" y="43"/>
                    </a:cubicBezTo>
                    <a:cubicBezTo>
                      <a:pt x="5" y="42"/>
                      <a:pt x="4" y="42"/>
                      <a:pt x="5" y="41"/>
                    </a:cubicBezTo>
                    <a:cubicBezTo>
                      <a:pt x="5" y="42"/>
                      <a:pt x="5" y="42"/>
                      <a:pt x="5" y="42"/>
                    </a:cubicBezTo>
                    <a:cubicBezTo>
                      <a:pt x="8" y="40"/>
                      <a:pt x="4" y="37"/>
                      <a:pt x="6" y="37"/>
                    </a:cubicBezTo>
                    <a:cubicBezTo>
                      <a:pt x="6" y="36"/>
                      <a:pt x="5" y="36"/>
                      <a:pt x="4" y="36"/>
                    </a:cubicBezTo>
                    <a:cubicBezTo>
                      <a:pt x="5" y="31"/>
                      <a:pt x="5" y="25"/>
                      <a:pt x="5" y="19"/>
                    </a:cubicBezTo>
                    <a:cubicBezTo>
                      <a:pt x="5" y="19"/>
                      <a:pt x="6" y="19"/>
                      <a:pt x="6" y="19"/>
                    </a:cubicBezTo>
                    <a:cubicBezTo>
                      <a:pt x="5" y="16"/>
                      <a:pt x="5" y="14"/>
                      <a:pt x="6" y="12"/>
                    </a:cubicBezTo>
                    <a:cubicBezTo>
                      <a:pt x="8" y="9"/>
                      <a:pt x="2" y="13"/>
                      <a:pt x="11" y="4"/>
                    </a:cubicBezTo>
                    <a:cubicBezTo>
                      <a:pt x="15" y="4"/>
                      <a:pt x="15" y="4"/>
                      <a:pt x="15" y="4"/>
                    </a:cubicBezTo>
                    <a:cubicBezTo>
                      <a:pt x="15" y="3"/>
                      <a:pt x="14" y="3"/>
                      <a:pt x="14" y="2"/>
                    </a:cubicBezTo>
                    <a:cubicBezTo>
                      <a:pt x="13" y="2"/>
                      <a:pt x="13" y="2"/>
                      <a:pt x="12" y="3"/>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4" y="0"/>
                      <a:pt x="5" y="9"/>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5" y="8"/>
                      <a:pt x="5" y="8"/>
                      <a:pt x="5" y="8"/>
                    </a:cubicBezTo>
                    <a:cubicBezTo>
                      <a:pt x="4" y="9"/>
                      <a:pt x="7" y="9"/>
                      <a:pt x="6" y="10"/>
                    </a:cubicBezTo>
                    <a:cubicBezTo>
                      <a:pt x="5" y="10"/>
                      <a:pt x="5" y="9"/>
                      <a:pt x="4" y="9"/>
                    </a:cubicBezTo>
                    <a:cubicBezTo>
                      <a:pt x="4" y="12"/>
                      <a:pt x="3" y="14"/>
                      <a:pt x="5" y="16"/>
                    </a:cubicBezTo>
                    <a:cubicBezTo>
                      <a:pt x="3" y="16"/>
                      <a:pt x="4" y="18"/>
                      <a:pt x="2" y="19"/>
                    </a:cubicBezTo>
                    <a:cubicBezTo>
                      <a:pt x="3" y="20"/>
                      <a:pt x="2" y="20"/>
                      <a:pt x="4" y="21"/>
                    </a:cubicBezTo>
                    <a:cubicBezTo>
                      <a:pt x="1" y="28"/>
                      <a:pt x="2" y="36"/>
                      <a:pt x="1" y="44"/>
                    </a:cubicBezTo>
                    <a:cubicBezTo>
                      <a:pt x="5" y="48"/>
                      <a:pt x="0" y="52"/>
                      <a:pt x="2" y="57"/>
                    </a:cubicBezTo>
                    <a:cubicBezTo>
                      <a:pt x="1" y="57"/>
                      <a:pt x="1" y="57"/>
                      <a:pt x="1" y="57"/>
                    </a:cubicBezTo>
                    <a:cubicBezTo>
                      <a:pt x="3" y="58"/>
                      <a:pt x="3" y="61"/>
                      <a:pt x="3" y="62"/>
                    </a:cubicBezTo>
                    <a:cubicBezTo>
                      <a:pt x="5" y="63"/>
                      <a:pt x="5" y="63"/>
                      <a:pt x="5" y="63"/>
                    </a:cubicBezTo>
                    <a:cubicBezTo>
                      <a:pt x="5" y="74"/>
                      <a:pt x="11" y="83"/>
                      <a:pt x="13" y="93"/>
                    </a:cubicBezTo>
                    <a:cubicBezTo>
                      <a:pt x="17" y="104"/>
                      <a:pt x="18" y="115"/>
                      <a:pt x="28" y="123"/>
                    </a:cubicBezTo>
                    <a:cubicBezTo>
                      <a:pt x="27" y="123"/>
                      <a:pt x="27" y="123"/>
                      <a:pt x="27" y="123"/>
                    </a:cubicBezTo>
                    <a:cubicBezTo>
                      <a:pt x="29" y="126"/>
                      <a:pt x="29" y="129"/>
                      <a:pt x="31" y="131"/>
                    </a:cubicBezTo>
                    <a:cubicBezTo>
                      <a:pt x="31" y="132"/>
                      <a:pt x="31" y="132"/>
                      <a:pt x="31" y="132"/>
                    </a:cubicBezTo>
                    <a:cubicBezTo>
                      <a:pt x="33" y="134"/>
                      <a:pt x="40" y="140"/>
                      <a:pt x="44" y="137"/>
                    </a:cubicBezTo>
                    <a:cubicBezTo>
                      <a:pt x="48" y="136"/>
                      <a:pt x="52" y="135"/>
                      <a:pt x="55" y="132"/>
                    </a:cubicBezTo>
                    <a:cubicBezTo>
                      <a:pt x="64" y="129"/>
                      <a:pt x="73" y="125"/>
                      <a:pt x="81" y="119"/>
                    </a:cubicBezTo>
                    <a:cubicBezTo>
                      <a:pt x="81" y="120"/>
                      <a:pt x="81" y="120"/>
                      <a:pt x="81" y="120"/>
                    </a:cubicBezTo>
                    <a:cubicBezTo>
                      <a:pt x="87" y="117"/>
                      <a:pt x="96" y="110"/>
                      <a:pt x="93" y="101"/>
                    </a:cubicBezTo>
                    <a:cubicBezTo>
                      <a:pt x="93" y="93"/>
                      <a:pt x="85" y="87"/>
                      <a:pt x="84" y="79"/>
                    </a:cubicBezTo>
                    <a:cubicBezTo>
                      <a:pt x="86" y="73"/>
                      <a:pt x="77" y="70"/>
                      <a:pt x="79" y="64"/>
                    </a:cubicBezTo>
                    <a:cubicBezTo>
                      <a:pt x="81" y="53"/>
                      <a:pt x="72" y="46"/>
                      <a:pt x="64" y="41"/>
                    </a:cubicBezTo>
                    <a:cubicBezTo>
                      <a:pt x="60" y="34"/>
                      <a:pt x="50" y="32"/>
                      <a:pt x="46" y="23"/>
                    </a:cubicBezTo>
                    <a:cubicBezTo>
                      <a:pt x="42" y="23"/>
                      <a:pt x="42" y="16"/>
                      <a:pt x="38" y="14"/>
                    </a:cubicBezTo>
                    <a:cubicBezTo>
                      <a:pt x="37" y="15"/>
                      <a:pt x="37" y="15"/>
                      <a:pt x="37" y="15"/>
                    </a:cubicBezTo>
                    <a:cubicBezTo>
                      <a:pt x="38" y="11"/>
                      <a:pt x="32" y="16"/>
                      <a:pt x="34" y="12"/>
                    </a:cubicBezTo>
                    <a:cubicBezTo>
                      <a:pt x="34" y="12"/>
                      <a:pt x="34" y="12"/>
                      <a:pt x="34" y="12"/>
                    </a:cubicBezTo>
                    <a:cubicBezTo>
                      <a:pt x="34" y="10"/>
                      <a:pt x="30" y="15"/>
                      <a:pt x="31" y="13"/>
                    </a:cubicBezTo>
                    <a:cubicBezTo>
                      <a:pt x="30" y="13"/>
                      <a:pt x="30" y="13"/>
                      <a:pt x="30" y="13"/>
                    </a:cubicBezTo>
                    <a:cubicBezTo>
                      <a:pt x="29" y="13"/>
                      <a:pt x="30" y="12"/>
                      <a:pt x="30" y="12"/>
                    </a:cubicBezTo>
                    <a:cubicBezTo>
                      <a:pt x="30" y="12"/>
                      <a:pt x="29" y="13"/>
                      <a:pt x="29" y="12"/>
                    </a:cubicBezTo>
                    <a:cubicBezTo>
                      <a:pt x="31" y="9"/>
                      <a:pt x="26" y="12"/>
                      <a:pt x="29" y="8"/>
                    </a:cubicBezTo>
                    <a:cubicBezTo>
                      <a:pt x="29" y="8"/>
                      <a:pt x="29" y="6"/>
                      <a:pt x="30" y="5"/>
                    </a:cubicBezTo>
                    <a:cubicBezTo>
                      <a:pt x="30" y="5"/>
                      <a:pt x="29" y="4"/>
                      <a:pt x="28" y="6"/>
                    </a:cubicBezTo>
                    <a:cubicBezTo>
                      <a:pt x="27" y="8"/>
                      <a:pt x="25" y="9"/>
                      <a:pt x="25" y="11"/>
                    </a:cubicBezTo>
                    <a:cubicBezTo>
                      <a:pt x="26" y="10"/>
                      <a:pt x="26" y="10"/>
                      <a:pt x="26" y="10"/>
                    </a:cubicBezTo>
                    <a:cubicBezTo>
                      <a:pt x="26" y="11"/>
                      <a:pt x="26" y="11"/>
                      <a:pt x="25" y="12"/>
                    </a:cubicBezTo>
                    <a:cubicBezTo>
                      <a:pt x="26" y="12"/>
                      <a:pt x="25" y="15"/>
                      <a:pt x="26" y="16"/>
                    </a:cubicBezTo>
                    <a:cubicBezTo>
                      <a:pt x="26" y="16"/>
                      <a:pt x="26" y="16"/>
                      <a:pt x="26" y="16"/>
                    </a:cubicBezTo>
                    <a:cubicBezTo>
                      <a:pt x="27" y="14"/>
                      <a:pt x="27" y="16"/>
                      <a:pt x="28" y="16"/>
                    </a:cubicBezTo>
                    <a:cubicBezTo>
                      <a:pt x="27" y="17"/>
                      <a:pt x="27" y="17"/>
                      <a:pt x="27" y="17"/>
                    </a:cubicBezTo>
                    <a:cubicBezTo>
                      <a:pt x="27" y="19"/>
                      <a:pt x="31" y="15"/>
                      <a:pt x="28" y="17"/>
                    </a:cubicBezTo>
                    <a:cubicBezTo>
                      <a:pt x="31" y="18"/>
                      <a:pt x="34" y="20"/>
                      <a:pt x="36" y="22"/>
                    </a:cubicBezTo>
                    <a:cubicBezTo>
                      <a:pt x="37" y="21"/>
                      <a:pt x="38" y="23"/>
                      <a:pt x="39" y="21"/>
                    </a:cubicBezTo>
                    <a:cubicBezTo>
                      <a:pt x="38" y="23"/>
                      <a:pt x="39" y="25"/>
                      <a:pt x="40" y="26"/>
                    </a:cubicBezTo>
                    <a:cubicBezTo>
                      <a:pt x="39" y="26"/>
                      <a:pt x="39" y="26"/>
                      <a:pt x="39" y="26"/>
                    </a:cubicBezTo>
                    <a:cubicBezTo>
                      <a:pt x="38" y="30"/>
                      <a:pt x="43" y="24"/>
                      <a:pt x="41" y="29"/>
                    </a:cubicBezTo>
                    <a:cubicBezTo>
                      <a:pt x="43" y="26"/>
                      <a:pt x="43" y="31"/>
                      <a:pt x="46" y="29"/>
                    </a:cubicBezTo>
                    <a:cubicBezTo>
                      <a:pt x="45" y="30"/>
                      <a:pt x="45" y="30"/>
                      <a:pt x="45" y="30"/>
                    </a:cubicBezTo>
                    <a:cubicBezTo>
                      <a:pt x="47" y="32"/>
                      <a:pt x="48" y="35"/>
                      <a:pt x="50" y="36"/>
                    </a:cubicBezTo>
                    <a:cubicBezTo>
                      <a:pt x="53" y="36"/>
                      <a:pt x="52" y="40"/>
                      <a:pt x="56" y="39"/>
                    </a:cubicBezTo>
                    <a:cubicBezTo>
                      <a:pt x="56" y="41"/>
                      <a:pt x="56" y="43"/>
                      <a:pt x="59" y="44"/>
                    </a:cubicBezTo>
                    <a:cubicBezTo>
                      <a:pt x="58" y="44"/>
                      <a:pt x="58" y="44"/>
                      <a:pt x="58" y="44"/>
                    </a:cubicBezTo>
                    <a:cubicBezTo>
                      <a:pt x="60" y="45"/>
                      <a:pt x="62" y="47"/>
                      <a:pt x="64" y="47"/>
                    </a:cubicBezTo>
                    <a:cubicBezTo>
                      <a:pt x="62" y="49"/>
                      <a:pt x="63" y="50"/>
                      <a:pt x="63" y="51"/>
                    </a:cubicBezTo>
                    <a:cubicBezTo>
                      <a:pt x="65" y="51"/>
                      <a:pt x="66" y="54"/>
                      <a:pt x="68" y="55"/>
                    </a:cubicBezTo>
                    <a:cubicBezTo>
                      <a:pt x="67" y="56"/>
                      <a:pt x="70" y="56"/>
                      <a:pt x="68" y="57"/>
                    </a:cubicBezTo>
                    <a:cubicBezTo>
                      <a:pt x="74" y="60"/>
                      <a:pt x="75" y="68"/>
                      <a:pt x="75" y="76"/>
                    </a:cubicBezTo>
                    <a:cubicBezTo>
                      <a:pt x="74" y="76"/>
                      <a:pt x="74" y="76"/>
                      <a:pt x="74" y="76"/>
                    </a:cubicBezTo>
                    <a:cubicBezTo>
                      <a:pt x="76" y="76"/>
                      <a:pt x="79" y="76"/>
                      <a:pt x="81" y="76"/>
                    </a:cubicBezTo>
                    <a:cubicBezTo>
                      <a:pt x="80" y="76"/>
                      <a:pt x="80" y="76"/>
                      <a:pt x="80" y="76"/>
                    </a:cubicBezTo>
                    <a:cubicBezTo>
                      <a:pt x="81" y="77"/>
                      <a:pt x="79" y="79"/>
                      <a:pt x="80" y="80"/>
                    </a:cubicBezTo>
                    <a:cubicBezTo>
                      <a:pt x="80" y="80"/>
                      <a:pt x="80" y="80"/>
                      <a:pt x="79" y="80"/>
                    </a:cubicBezTo>
                    <a:cubicBezTo>
                      <a:pt x="81" y="81"/>
                      <a:pt x="78" y="83"/>
                      <a:pt x="80" y="84"/>
                    </a:cubicBezTo>
                    <a:cubicBezTo>
                      <a:pt x="80" y="84"/>
                      <a:pt x="80" y="84"/>
                      <a:pt x="80" y="84"/>
                    </a:cubicBezTo>
                    <a:cubicBezTo>
                      <a:pt x="81" y="85"/>
                      <a:pt x="81" y="85"/>
                      <a:pt x="81" y="85"/>
                    </a:cubicBezTo>
                    <a:cubicBezTo>
                      <a:pt x="80" y="85"/>
                      <a:pt x="79" y="85"/>
                      <a:pt x="79" y="85"/>
                    </a:cubicBezTo>
                    <a:cubicBezTo>
                      <a:pt x="82" y="94"/>
                      <a:pt x="90" y="105"/>
                      <a:pt x="85" y="111"/>
                    </a:cubicBezTo>
                    <a:cubicBezTo>
                      <a:pt x="85" y="111"/>
                      <a:pt x="85" y="111"/>
                      <a:pt x="85" y="111"/>
                    </a:cubicBezTo>
                    <a:cubicBezTo>
                      <a:pt x="84" y="112"/>
                      <a:pt x="84" y="112"/>
                      <a:pt x="84" y="112"/>
                    </a:cubicBezTo>
                    <a:cubicBezTo>
                      <a:pt x="84" y="112"/>
                      <a:pt x="84" y="112"/>
                      <a:pt x="84" y="112"/>
                    </a:cubicBezTo>
                    <a:cubicBezTo>
                      <a:pt x="83" y="112"/>
                      <a:pt x="81" y="115"/>
                      <a:pt x="78" y="116"/>
                    </a:cubicBezTo>
                    <a:cubicBezTo>
                      <a:pt x="78" y="116"/>
                      <a:pt x="78" y="115"/>
                      <a:pt x="78" y="115"/>
                    </a:cubicBezTo>
                    <a:cubicBezTo>
                      <a:pt x="77" y="117"/>
                      <a:pt x="74" y="114"/>
                      <a:pt x="75" y="118"/>
                    </a:cubicBezTo>
                    <a:cubicBezTo>
                      <a:pt x="75" y="118"/>
                      <a:pt x="74" y="117"/>
                      <a:pt x="74" y="117"/>
                    </a:cubicBezTo>
                    <a:cubicBezTo>
                      <a:pt x="70" y="120"/>
                      <a:pt x="65" y="122"/>
                      <a:pt x="60" y="124"/>
                    </a:cubicBezTo>
                    <a:cubicBezTo>
                      <a:pt x="57" y="129"/>
                      <a:pt x="51" y="128"/>
                      <a:pt x="48" y="132"/>
                    </a:cubicBezTo>
                    <a:cubicBezTo>
                      <a:pt x="48" y="131"/>
                      <a:pt x="48" y="131"/>
                      <a:pt x="48" y="131"/>
                    </a:cubicBezTo>
                    <a:cubicBezTo>
                      <a:pt x="45" y="133"/>
                      <a:pt x="42" y="134"/>
                      <a:pt x="39" y="134"/>
                    </a:cubicBezTo>
                    <a:cubicBezTo>
                      <a:pt x="37" y="133"/>
                      <a:pt x="36" y="129"/>
                      <a:pt x="35" y="126"/>
                    </a:cubicBezTo>
                    <a:cubicBezTo>
                      <a:pt x="34" y="124"/>
                      <a:pt x="32" y="123"/>
                      <a:pt x="31" y="120"/>
                    </a:cubicBezTo>
                    <a:cubicBezTo>
                      <a:pt x="32" y="120"/>
                      <a:pt x="32" y="120"/>
                      <a:pt x="32" y="120"/>
                    </a:cubicBezTo>
                    <a:cubicBezTo>
                      <a:pt x="26" y="117"/>
                      <a:pt x="31" y="110"/>
                      <a:pt x="25" y="107"/>
                    </a:cubicBezTo>
                    <a:cubicBezTo>
                      <a:pt x="27" y="107"/>
                      <a:pt x="27" y="107"/>
                      <a:pt x="27" y="107"/>
                    </a:cubicBezTo>
                    <a:cubicBezTo>
                      <a:pt x="24" y="107"/>
                      <a:pt x="26" y="104"/>
                      <a:pt x="23" y="106"/>
                    </a:cubicBezTo>
                    <a:cubicBezTo>
                      <a:pt x="24" y="105"/>
                      <a:pt x="24" y="105"/>
                      <a:pt x="24" y="105"/>
                    </a:cubicBezTo>
                    <a:cubicBezTo>
                      <a:pt x="18" y="104"/>
                      <a:pt x="23" y="99"/>
                      <a:pt x="19" y="96"/>
                    </a:cubicBezTo>
                    <a:cubicBezTo>
                      <a:pt x="20" y="96"/>
                      <a:pt x="20" y="96"/>
                      <a:pt x="20" y="96"/>
                    </a:cubicBezTo>
                    <a:cubicBezTo>
                      <a:pt x="19" y="96"/>
                      <a:pt x="18" y="95"/>
                      <a:pt x="19" y="94"/>
                    </a:cubicBezTo>
                    <a:cubicBezTo>
                      <a:pt x="19" y="94"/>
                      <a:pt x="19" y="94"/>
                      <a:pt x="19" y="94"/>
                    </a:cubicBezTo>
                    <a:cubicBezTo>
                      <a:pt x="21" y="89"/>
                      <a:pt x="16" y="87"/>
                      <a:pt x="15" y="84"/>
                    </a:cubicBezTo>
                    <a:cubicBezTo>
                      <a:pt x="17" y="84"/>
                      <a:pt x="17" y="84"/>
                      <a:pt x="17" y="84"/>
                    </a:cubicBezTo>
                    <a:cubicBezTo>
                      <a:pt x="15" y="83"/>
                      <a:pt x="15" y="80"/>
                      <a:pt x="14" y="78"/>
                    </a:cubicBezTo>
                    <a:cubicBezTo>
                      <a:pt x="14" y="78"/>
                      <a:pt x="14" y="78"/>
                      <a:pt x="14" y="78"/>
                    </a:cubicBezTo>
                    <a:cubicBezTo>
                      <a:pt x="13" y="77"/>
                      <a:pt x="13" y="77"/>
                      <a:pt x="13" y="77"/>
                    </a:cubicBezTo>
                    <a:cubicBezTo>
                      <a:pt x="14" y="77"/>
                      <a:pt x="14" y="77"/>
                      <a:pt x="14" y="77"/>
                    </a:cubicBezTo>
                    <a:cubicBezTo>
                      <a:pt x="14" y="74"/>
                      <a:pt x="12" y="72"/>
                      <a:pt x="10" y="69"/>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117">
                <a:extLst>
                  <a:ext uri="{FF2B5EF4-FFF2-40B4-BE49-F238E27FC236}">
                    <a16:creationId xmlns:a16="http://schemas.microsoft.com/office/drawing/2014/main" id="{14A6D5DB-72D4-41EA-9CEC-94277FCB3E41}"/>
                  </a:ext>
                </a:extLst>
              </p:cNvPr>
              <p:cNvSpPr/>
              <p:nvPr/>
            </p:nvSpPr>
            <p:spPr bwMode="auto">
              <a:xfrm>
                <a:off x="8782043" y="54737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9" name="Freeform 118">
                <a:extLst>
                  <a:ext uri="{FF2B5EF4-FFF2-40B4-BE49-F238E27FC236}">
                    <a16:creationId xmlns:a16="http://schemas.microsoft.com/office/drawing/2014/main" id="{08BC2920-3951-464D-8C12-934E939AD4B2}"/>
                  </a:ext>
                </a:extLst>
              </p:cNvPr>
              <p:cNvSpPr/>
              <p:nvPr/>
            </p:nvSpPr>
            <p:spPr bwMode="auto">
              <a:xfrm>
                <a:off x="8828723" y="541575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Freeform 119">
                <a:extLst>
                  <a:ext uri="{FF2B5EF4-FFF2-40B4-BE49-F238E27FC236}">
                    <a16:creationId xmlns:a16="http://schemas.microsoft.com/office/drawing/2014/main" id="{B54591A3-99F6-45AE-8989-9919B7E27D35}"/>
                  </a:ext>
                </a:extLst>
              </p:cNvPr>
              <p:cNvSpPr/>
              <p:nvPr/>
            </p:nvSpPr>
            <p:spPr bwMode="auto">
              <a:xfrm>
                <a:off x="8165547" y="5439897"/>
                <a:ext cx="0" cy="4829"/>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lnTo>
                      <a:pt x="0" y="3"/>
                    </a:lnTo>
                    <a:lnTo>
                      <a:pt x="0" y="0"/>
                    </a:lnTo>
                    <a:lnTo>
                      <a:pt x="0" y="2"/>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120">
                <a:extLst>
                  <a:ext uri="{FF2B5EF4-FFF2-40B4-BE49-F238E27FC236}">
                    <a16:creationId xmlns:a16="http://schemas.microsoft.com/office/drawing/2014/main" id="{41BE1CA0-2A1C-40D9-AF79-2BF10067D01F}"/>
                  </a:ext>
                </a:extLst>
              </p:cNvPr>
              <p:cNvSpPr/>
              <p:nvPr/>
            </p:nvSpPr>
            <p:spPr bwMode="auto">
              <a:xfrm>
                <a:off x="8167156" y="5433459"/>
                <a:ext cx="4829" cy="14487"/>
              </a:xfrm>
              <a:custGeom>
                <a:avLst/>
                <a:gdLst>
                  <a:gd name="T0" fmla="*/ 2 w 2"/>
                  <a:gd name="T1" fmla="*/ 2 h 6"/>
                  <a:gd name="T2" fmla="*/ 2 w 2"/>
                  <a:gd name="T3" fmla="*/ 1 h 6"/>
                  <a:gd name="T4" fmla="*/ 0 w 2"/>
                  <a:gd name="T5" fmla="*/ 4 h 6"/>
                  <a:gd name="T6" fmla="*/ 2 w 2"/>
                  <a:gd name="T7" fmla="*/ 2 h 6"/>
                </a:gdLst>
                <a:ahLst/>
                <a:cxnLst>
                  <a:cxn ang="0">
                    <a:pos x="T0" y="T1"/>
                  </a:cxn>
                  <a:cxn ang="0">
                    <a:pos x="T2" y="T3"/>
                  </a:cxn>
                  <a:cxn ang="0">
                    <a:pos x="T4" y="T5"/>
                  </a:cxn>
                  <a:cxn ang="0">
                    <a:pos x="T6" y="T7"/>
                  </a:cxn>
                </a:cxnLst>
                <a:rect l="0" t="0" r="r" b="b"/>
                <a:pathLst>
                  <a:path w="2" h="6">
                    <a:moveTo>
                      <a:pt x="2" y="2"/>
                    </a:moveTo>
                    <a:cubicBezTo>
                      <a:pt x="2" y="1"/>
                      <a:pt x="2" y="1"/>
                      <a:pt x="2" y="1"/>
                    </a:cubicBezTo>
                    <a:cubicBezTo>
                      <a:pt x="0" y="4"/>
                      <a:pt x="0" y="4"/>
                      <a:pt x="0" y="4"/>
                    </a:cubicBezTo>
                    <a:cubicBezTo>
                      <a:pt x="0" y="6"/>
                      <a:pt x="1" y="0"/>
                      <a:pt x="2" y="2"/>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121">
                <a:extLst>
                  <a:ext uri="{FF2B5EF4-FFF2-40B4-BE49-F238E27FC236}">
                    <a16:creationId xmlns:a16="http://schemas.microsoft.com/office/drawing/2014/main" id="{A1B13200-EEC3-41F6-BC19-2943624980EF}"/>
                  </a:ext>
                </a:extLst>
              </p:cNvPr>
              <p:cNvSpPr/>
              <p:nvPr/>
            </p:nvSpPr>
            <p:spPr bwMode="auto">
              <a:xfrm>
                <a:off x="8171985" y="5433459"/>
                <a:ext cx="1610" cy="6439"/>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1" y="3"/>
                      <a:pt x="1" y="1"/>
                      <a:pt x="1" y="1"/>
                    </a:cubicBezTo>
                    <a:cubicBezTo>
                      <a:pt x="1" y="2"/>
                      <a:pt x="0" y="0"/>
                      <a:pt x="0" y="2"/>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122">
                <a:extLst>
                  <a:ext uri="{FF2B5EF4-FFF2-40B4-BE49-F238E27FC236}">
                    <a16:creationId xmlns:a16="http://schemas.microsoft.com/office/drawing/2014/main" id="{37C043FB-4312-43B4-B3F8-1D55E48958F4}"/>
                  </a:ext>
                </a:extLst>
              </p:cNvPr>
              <p:cNvSpPr/>
              <p:nvPr/>
            </p:nvSpPr>
            <p:spPr bwMode="auto">
              <a:xfrm>
                <a:off x="8283051" y="5418972"/>
                <a:ext cx="1610"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123">
                <a:extLst>
                  <a:ext uri="{FF2B5EF4-FFF2-40B4-BE49-F238E27FC236}">
                    <a16:creationId xmlns:a16="http://schemas.microsoft.com/office/drawing/2014/main" id="{E01B6FCE-6EAD-421F-AD91-5272D7792DAF}"/>
                  </a:ext>
                </a:extLst>
              </p:cNvPr>
              <p:cNvSpPr/>
              <p:nvPr/>
            </p:nvSpPr>
            <p:spPr bwMode="auto">
              <a:xfrm>
                <a:off x="8173595" y="5311125"/>
                <a:ext cx="645470" cy="133601"/>
              </a:xfrm>
              <a:custGeom>
                <a:avLst/>
                <a:gdLst>
                  <a:gd name="T0" fmla="*/ 62 w 295"/>
                  <a:gd name="T1" fmla="*/ 39 h 61"/>
                  <a:gd name="T2" fmla="*/ 54 w 295"/>
                  <a:gd name="T3" fmla="*/ 41 h 61"/>
                  <a:gd name="T4" fmla="*/ 36 w 295"/>
                  <a:gd name="T5" fmla="*/ 48 h 61"/>
                  <a:gd name="T6" fmla="*/ 36 w 295"/>
                  <a:gd name="T7" fmla="*/ 49 h 61"/>
                  <a:gd name="T8" fmla="*/ 31 w 295"/>
                  <a:gd name="T9" fmla="*/ 51 h 61"/>
                  <a:gd name="T10" fmla="*/ 15 w 295"/>
                  <a:gd name="T11" fmla="*/ 55 h 61"/>
                  <a:gd name="T12" fmla="*/ 0 w 295"/>
                  <a:gd name="T13" fmla="*/ 59 h 61"/>
                  <a:gd name="T14" fmla="*/ 5 w 295"/>
                  <a:gd name="T15" fmla="*/ 60 h 61"/>
                  <a:gd name="T16" fmla="*/ 6 w 295"/>
                  <a:gd name="T17" fmla="*/ 60 h 61"/>
                  <a:gd name="T18" fmla="*/ 16 w 295"/>
                  <a:gd name="T19" fmla="*/ 59 h 61"/>
                  <a:gd name="T20" fmla="*/ 39 w 295"/>
                  <a:gd name="T21" fmla="*/ 52 h 61"/>
                  <a:gd name="T22" fmla="*/ 51 w 295"/>
                  <a:gd name="T23" fmla="*/ 49 h 61"/>
                  <a:gd name="T24" fmla="*/ 56 w 295"/>
                  <a:gd name="T25" fmla="*/ 45 h 61"/>
                  <a:gd name="T26" fmla="*/ 116 w 295"/>
                  <a:gd name="T27" fmla="*/ 33 h 61"/>
                  <a:gd name="T28" fmla="*/ 124 w 295"/>
                  <a:gd name="T29" fmla="*/ 31 h 61"/>
                  <a:gd name="T30" fmla="*/ 146 w 295"/>
                  <a:gd name="T31" fmla="*/ 23 h 61"/>
                  <a:gd name="T32" fmla="*/ 172 w 295"/>
                  <a:gd name="T33" fmla="*/ 17 h 61"/>
                  <a:gd name="T34" fmla="*/ 216 w 295"/>
                  <a:gd name="T35" fmla="*/ 9 h 61"/>
                  <a:gd name="T36" fmla="*/ 257 w 295"/>
                  <a:gd name="T37" fmla="*/ 13 h 61"/>
                  <a:gd name="T38" fmla="*/ 283 w 295"/>
                  <a:gd name="T39" fmla="*/ 39 h 61"/>
                  <a:gd name="T40" fmla="*/ 285 w 295"/>
                  <a:gd name="T41" fmla="*/ 43 h 61"/>
                  <a:gd name="T42" fmla="*/ 288 w 295"/>
                  <a:gd name="T43" fmla="*/ 43 h 61"/>
                  <a:gd name="T44" fmla="*/ 288 w 295"/>
                  <a:gd name="T45" fmla="*/ 45 h 61"/>
                  <a:gd name="T46" fmla="*/ 288 w 295"/>
                  <a:gd name="T47" fmla="*/ 49 h 61"/>
                  <a:gd name="T48" fmla="*/ 287 w 295"/>
                  <a:gd name="T49" fmla="*/ 50 h 61"/>
                  <a:gd name="T50" fmla="*/ 291 w 295"/>
                  <a:gd name="T51" fmla="*/ 48 h 61"/>
                  <a:gd name="T52" fmla="*/ 294 w 295"/>
                  <a:gd name="T53" fmla="*/ 43 h 61"/>
                  <a:gd name="T54" fmla="*/ 293 w 295"/>
                  <a:gd name="T55" fmla="*/ 42 h 61"/>
                  <a:gd name="T56" fmla="*/ 292 w 295"/>
                  <a:gd name="T57" fmla="*/ 40 h 61"/>
                  <a:gd name="T58" fmla="*/ 284 w 295"/>
                  <a:gd name="T59" fmla="*/ 33 h 61"/>
                  <a:gd name="T60" fmla="*/ 285 w 295"/>
                  <a:gd name="T61" fmla="*/ 27 h 61"/>
                  <a:gd name="T62" fmla="*/ 279 w 295"/>
                  <a:gd name="T63" fmla="*/ 23 h 61"/>
                  <a:gd name="T64" fmla="*/ 274 w 295"/>
                  <a:gd name="T65" fmla="*/ 15 h 61"/>
                  <a:gd name="T66" fmla="*/ 261 w 295"/>
                  <a:gd name="T67" fmla="*/ 9 h 61"/>
                  <a:gd name="T68" fmla="*/ 254 w 295"/>
                  <a:gd name="T69" fmla="*/ 9 h 61"/>
                  <a:gd name="T70" fmla="*/ 245 w 295"/>
                  <a:gd name="T71" fmla="*/ 5 h 61"/>
                  <a:gd name="T72" fmla="*/ 222 w 295"/>
                  <a:gd name="T73" fmla="*/ 0 h 61"/>
                  <a:gd name="T74" fmla="*/ 219 w 295"/>
                  <a:gd name="T75" fmla="*/ 6 h 61"/>
                  <a:gd name="T76" fmla="*/ 216 w 295"/>
                  <a:gd name="T77" fmla="*/ 4 h 61"/>
                  <a:gd name="T78" fmla="*/ 212 w 295"/>
                  <a:gd name="T79" fmla="*/ 4 h 61"/>
                  <a:gd name="T80" fmla="*/ 211 w 295"/>
                  <a:gd name="T81" fmla="*/ 4 h 61"/>
                  <a:gd name="T82" fmla="*/ 180 w 295"/>
                  <a:gd name="T83" fmla="*/ 10 h 61"/>
                  <a:gd name="T84" fmla="*/ 179 w 295"/>
                  <a:gd name="T85" fmla="*/ 11 h 61"/>
                  <a:gd name="T86" fmla="*/ 171 w 295"/>
                  <a:gd name="T87" fmla="*/ 12 h 61"/>
                  <a:gd name="T88" fmla="*/ 167 w 295"/>
                  <a:gd name="T89" fmla="*/ 13 h 61"/>
                  <a:gd name="T90" fmla="*/ 151 w 295"/>
                  <a:gd name="T91" fmla="*/ 16 h 61"/>
                  <a:gd name="T92" fmla="*/ 138 w 295"/>
                  <a:gd name="T93" fmla="*/ 22 h 61"/>
                  <a:gd name="T94" fmla="*/ 114 w 295"/>
                  <a:gd name="T95" fmla="*/ 29 h 61"/>
                  <a:gd name="T96" fmla="*/ 101 w 295"/>
                  <a:gd name="T97" fmla="*/ 32 h 61"/>
                  <a:gd name="T98" fmla="*/ 99 w 295"/>
                  <a:gd name="T99" fmla="*/ 34 h 61"/>
                  <a:gd name="T100" fmla="*/ 89 w 295"/>
                  <a:gd name="T101" fmla="*/ 36 h 61"/>
                  <a:gd name="T102" fmla="*/ 86 w 295"/>
                  <a:gd name="T103" fmla="*/ 36 h 61"/>
                  <a:gd name="T104" fmla="*/ 77 w 295"/>
                  <a:gd name="T105" fmla="*/ 38 h 61"/>
                  <a:gd name="T106" fmla="*/ 71 w 295"/>
                  <a:gd name="T107" fmla="*/ 38 h 61"/>
                  <a:gd name="T108" fmla="*/ 70 w 295"/>
                  <a:gd name="T109" fmla="*/ 39 h 61"/>
                  <a:gd name="T110" fmla="*/ 62 w 295"/>
                  <a:gd name="T11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5" h="61">
                    <a:moveTo>
                      <a:pt x="62" y="40"/>
                    </a:moveTo>
                    <a:cubicBezTo>
                      <a:pt x="62" y="39"/>
                      <a:pt x="62" y="39"/>
                      <a:pt x="62" y="39"/>
                    </a:cubicBezTo>
                    <a:cubicBezTo>
                      <a:pt x="60" y="42"/>
                      <a:pt x="57" y="40"/>
                      <a:pt x="54" y="42"/>
                    </a:cubicBezTo>
                    <a:cubicBezTo>
                      <a:pt x="54" y="41"/>
                      <a:pt x="54" y="41"/>
                      <a:pt x="54" y="41"/>
                    </a:cubicBezTo>
                    <a:cubicBezTo>
                      <a:pt x="48" y="42"/>
                      <a:pt x="43" y="46"/>
                      <a:pt x="36" y="49"/>
                    </a:cubicBezTo>
                    <a:cubicBezTo>
                      <a:pt x="36" y="48"/>
                      <a:pt x="36" y="48"/>
                      <a:pt x="36" y="48"/>
                    </a:cubicBezTo>
                    <a:cubicBezTo>
                      <a:pt x="36" y="48"/>
                      <a:pt x="36" y="49"/>
                      <a:pt x="36" y="49"/>
                    </a:cubicBezTo>
                    <a:cubicBezTo>
                      <a:pt x="36" y="49"/>
                      <a:pt x="36" y="49"/>
                      <a:pt x="36" y="49"/>
                    </a:cubicBezTo>
                    <a:cubicBezTo>
                      <a:pt x="34" y="47"/>
                      <a:pt x="32" y="51"/>
                      <a:pt x="31" y="49"/>
                    </a:cubicBezTo>
                    <a:cubicBezTo>
                      <a:pt x="30" y="50"/>
                      <a:pt x="30" y="51"/>
                      <a:pt x="31" y="51"/>
                    </a:cubicBezTo>
                    <a:cubicBezTo>
                      <a:pt x="26" y="53"/>
                      <a:pt x="20" y="54"/>
                      <a:pt x="15" y="57"/>
                    </a:cubicBezTo>
                    <a:cubicBezTo>
                      <a:pt x="15" y="56"/>
                      <a:pt x="15" y="56"/>
                      <a:pt x="15" y="55"/>
                    </a:cubicBezTo>
                    <a:cubicBezTo>
                      <a:pt x="11" y="59"/>
                      <a:pt x="5" y="58"/>
                      <a:pt x="1" y="57"/>
                    </a:cubicBezTo>
                    <a:cubicBezTo>
                      <a:pt x="0" y="58"/>
                      <a:pt x="1" y="58"/>
                      <a:pt x="0" y="59"/>
                    </a:cubicBezTo>
                    <a:cubicBezTo>
                      <a:pt x="2" y="61"/>
                      <a:pt x="3" y="57"/>
                      <a:pt x="5" y="59"/>
                    </a:cubicBezTo>
                    <a:cubicBezTo>
                      <a:pt x="5" y="60"/>
                      <a:pt x="5" y="60"/>
                      <a:pt x="5" y="60"/>
                    </a:cubicBezTo>
                    <a:cubicBezTo>
                      <a:pt x="6" y="60"/>
                      <a:pt x="5" y="57"/>
                      <a:pt x="6" y="59"/>
                    </a:cubicBezTo>
                    <a:cubicBezTo>
                      <a:pt x="6" y="59"/>
                      <a:pt x="6" y="60"/>
                      <a:pt x="6" y="60"/>
                    </a:cubicBezTo>
                    <a:cubicBezTo>
                      <a:pt x="8" y="59"/>
                      <a:pt x="11" y="60"/>
                      <a:pt x="13" y="58"/>
                    </a:cubicBezTo>
                    <a:cubicBezTo>
                      <a:pt x="13" y="59"/>
                      <a:pt x="15" y="57"/>
                      <a:pt x="16" y="59"/>
                    </a:cubicBezTo>
                    <a:cubicBezTo>
                      <a:pt x="16" y="58"/>
                      <a:pt x="17" y="58"/>
                      <a:pt x="17" y="57"/>
                    </a:cubicBezTo>
                    <a:cubicBezTo>
                      <a:pt x="25" y="57"/>
                      <a:pt x="32" y="54"/>
                      <a:pt x="39" y="52"/>
                    </a:cubicBezTo>
                    <a:cubicBezTo>
                      <a:pt x="42" y="47"/>
                      <a:pt x="47" y="51"/>
                      <a:pt x="50" y="49"/>
                    </a:cubicBezTo>
                    <a:cubicBezTo>
                      <a:pt x="51" y="49"/>
                      <a:pt x="51" y="49"/>
                      <a:pt x="51" y="49"/>
                    </a:cubicBezTo>
                    <a:cubicBezTo>
                      <a:pt x="52" y="48"/>
                      <a:pt x="53" y="47"/>
                      <a:pt x="55" y="47"/>
                    </a:cubicBezTo>
                    <a:cubicBezTo>
                      <a:pt x="56" y="45"/>
                      <a:pt x="56" y="45"/>
                      <a:pt x="56" y="45"/>
                    </a:cubicBezTo>
                    <a:cubicBezTo>
                      <a:pt x="66" y="46"/>
                      <a:pt x="75" y="42"/>
                      <a:pt x="85" y="41"/>
                    </a:cubicBezTo>
                    <a:cubicBezTo>
                      <a:pt x="96" y="40"/>
                      <a:pt x="107" y="40"/>
                      <a:pt x="116" y="33"/>
                    </a:cubicBezTo>
                    <a:cubicBezTo>
                      <a:pt x="116" y="33"/>
                      <a:pt x="116" y="33"/>
                      <a:pt x="116" y="33"/>
                    </a:cubicBezTo>
                    <a:cubicBezTo>
                      <a:pt x="119" y="32"/>
                      <a:pt x="122" y="32"/>
                      <a:pt x="124" y="31"/>
                    </a:cubicBezTo>
                    <a:cubicBezTo>
                      <a:pt x="125" y="31"/>
                      <a:pt x="125" y="31"/>
                      <a:pt x="125" y="31"/>
                    </a:cubicBezTo>
                    <a:cubicBezTo>
                      <a:pt x="131" y="26"/>
                      <a:pt x="139" y="28"/>
                      <a:pt x="146" y="23"/>
                    </a:cubicBezTo>
                    <a:cubicBezTo>
                      <a:pt x="154" y="21"/>
                      <a:pt x="163" y="19"/>
                      <a:pt x="172" y="16"/>
                    </a:cubicBezTo>
                    <a:cubicBezTo>
                      <a:pt x="172" y="17"/>
                      <a:pt x="172" y="17"/>
                      <a:pt x="172" y="17"/>
                    </a:cubicBezTo>
                    <a:cubicBezTo>
                      <a:pt x="179" y="14"/>
                      <a:pt x="187" y="17"/>
                      <a:pt x="194" y="14"/>
                    </a:cubicBezTo>
                    <a:cubicBezTo>
                      <a:pt x="201" y="15"/>
                      <a:pt x="208" y="7"/>
                      <a:pt x="216" y="9"/>
                    </a:cubicBezTo>
                    <a:cubicBezTo>
                      <a:pt x="220" y="12"/>
                      <a:pt x="227" y="4"/>
                      <a:pt x="231" y="8"/>
                    </a:cubicBezTo>
                    <a:cubicBezTo>
                      <a:pt x="239" y="15"/>
                      <a:pt x="247" y="13"/>
                      <a:pt x="257" y="13"/>
                    </a:cubicBezTo>
                    <a:cubicBezTo>
                      <a:pt x="264" y="18"/>
                      <a:pt x="274" y="19"/>
                      <a:pt x="277" y="28"/>
                    </a:cubicBezTo>
                    <a:cubicBezTo>
                      <a:pt x="282" y="30"/>
                      <a:pt x="280" y="37"/>
                      <a:pt x="283" y="39"/>
                    </a:cubicBezTo>
                    <a:cubicBezTo>
                      <a:pt x="283" y="39"/>
                      <a:pt x="283" y="39"/>
                      <a:pt x="283" y="39"/>
                    </a:cubicBezTo>
                    <a:cubicBezTo>
                      <a:pt x="282" y="42"/>
                      <a:pt x="288" y="40"/>
                      <a:pt x="285" y="43"/>
                    </a:cubicBezTo>
                    <a:cubicBezTo>
                      <a:pt x="285" y="43"/>
                      <a:pt x="285" y="43"/>
                      <a:pt x="285" y="43"/>
                    </a:cubicBezTo>
                    <a:cubicBezTo>
                      <a:pt x="284" y="44"/>
                      <a:pt x="290" y="42"/>
                      <a:pt x="288" y="43"/>
                    </a:cubicBezTo>
                    <a:cubicBezTo>
                      <a:pt x="289" y="43"/>
                      <a:pt x="289" y="43"/>
                      <a:pt x="289" y="43"/>
                    </a:cubicBezTo>
                    <a:cubicBezTo>
                      <a:pt x="290" y="44"/>
                      <a:pt x="288" y="44"/>
                      <a:pt x="288" y="45"/>
                    </a:cubicBezTo>
                    <a:cubicBezTo>
                      <a:pt x="289" y="45"/>
                      <a:pt x="290" y="44"/>
                      <a:pt x="290" y="45"/>
                    </a:cubicBezTo>
                    <a:cubicBezTo>
                      <a:pt x="286" y="47"/>
                      <a:pt x="292" y="46"/>
                      <a:pt x="288" y="49"/>
                    </a:cubicBezTo>
                    <a:cubicBezTo>
                      <a:pt x="287" y="48"/>
                      <a:pt x="286" y="50"/>
                      <a:pt x="285" y="49"/>
                    </a:cubicBezTo>
                    <a:cubicBezTo>
                      <a:pt x="285" y="50"/>
                      <a:pt x="286" y="51"/>
                      <a:pt x="287" y="50"/>
                    </a:cubicBezTo>
                    <a:cubicBezTo>
                      <a:pt x="289" y="49"/>
                      <a:pt x="291" y="49"/>
                      <a:pt x="292" y="48"/>
                    </a:cubicBezTo>
                    <a:cubicBezTo>
                      <a:pt x="291" y="48"/>
                      <a:pt x="291" y="48"/>
                      <a:pt x="291" y="48"/>
                    </a:cubicBezTo>
                    <a:cubicBezTo>
                      <a:pt x="292" y="47"/>
                      <a:pt x="292" y="48"/>
                      <a:pt x="293" y="47"/>
                    </a:cubicBezTo>
                    <a:cubicBezTo>
                      <a:pt x="292" y="46"/>
                      <a:pt x="294" y="44"/>
                      <a:pt x="294" y="43"/>
                    </a:cubicBezTo>
                    <a:cubicBezTo>
                      <a:pt x="294" y="43"/>
                      <a:pt x="294" y="43"/>
                      <a:pt x="294" y="43"/>
                    </a:cubicBezTo>
                    <a:cubicBezTo>
                      <a:pt x="292" y="43"/>
                      <a:pt x="293" y="42"/>
                      <a:pt x="293" y="42"/>
                    </a:cubicBezTo>
                    <a:cubicBezTo>
                      <a:pt x="293" y="41"/>
                      <a:pt x="293" y="41"/>
                      <a:pt x="293" y="41"/>
                    </a:cubicBezTo>
                    <a:cubicBezTo>
                      <a:pt x="295" y="40"/>
                      <a:pt x="289" y="41"/>
                      <a:pt x="292" y="40"/>
                    </a:cubicBezTo>
                    <a:cubicBezTo>
                      <a:pt x="290" y="38"/>
                      <a:pt x="289" y="35"/>
                      <a:pt x="287" y="33"/>
                    </a:cubicBezTo>
                    <a:cubicBezTo>
                      <a:pt x="286" y="33"/>
                      <a:pt x="286" y="31"/>
                      <a:pt x="284" y="33"/>
                    </a:cubicBezTo>
                    <a:cubicBezTo>
                      <a:pt x="286" y="30"/>
                      <a:pt x="285" y="28"/>
                      <a:pt x="284" y="28"/>
                    </a:cubicBezTo>
                    <a:cubicBezTo>
                      <a:pt x="285" y="27"/>
                      <a:pt x="285" y="27"/>
                      <a:pt x="285" y="27"/>
                    </a:cubicBezTo>
                    <a:cubicBezTo>
                      <a:pt x="286" y="24"/>
                      <a:pt x="281" y="28"/>
                      <a:pt x="283" y="24"/>
                    </a:cubicBezTo>
                    <a:cubicBezTo>
                      <a:pt x="281" y="26"/>
                      <a:pt x="282" y="21"/>
                      <a:pt x="279" y="23"/>
                    </a:cubicBezTo>
                    <a:cubicBezTo>
                      <a:pt x="280" y="21"/>
                      <a:pt x="280" y="21"/>
                      <a:pt x="280" y="21"/>
                    </a:cubicBezTo>
                    <a:cubicBezTo>
                      <a:pt x="277" y="19"/>
                      <a:pt x="275" y="17"/>
                      <a:pt x="274" y="15"/>
                    </a:cubicBezTo>
                    <a:cubicBezTo>
                      <a:pt x="270" y="16"/>
                      <a:pt x="270" y="11"/>
                      <a:pt x="266" y="13"/>
                    </a:cubicBezTo>
                    <a:cubicBezTo>
                      <a:pt x="265" y="12"/>
                      <a:pt x="264" y="9"/>
                      <a:pt x="261" y="9"/>
                    </a:cubicBezTo>
                    <a:cubicBezTo>
                      <a:pt x="262" y="9"/>
                      <a:pt x="262" y="9"/>
                      <a:pt x="262" y="9"/>
                    </a:cubicBezTo>
                    <a:cubicBezTo>
                      <a:pt x="260" y="8"/>
                      <a:pt x="257" y="7"/>
                      <a:pt x="254" y="9"/>
                    </a:cubicBezTo>
                    <a:cubicBezTo>
                      <a:pt x="255" y="5"/>
                      <a:pt x="254" y="6"/>
                      <a:pt x="253" y="4"/>
                    </a:cubicBezTo>
                    <a:cubicBezTo>
                      <a:pt x="251" y="5"/>
                      <a:pt x="248" y="4"/>
                      <a:pt x="245" y="5"/>
                    </a:cubicBezTo>
                    <a:cubicBezTo>
                      <a:pt x="245" y="3"/>
                      <a:pt x="243" y="5"/>
                      <a:pt x="244" y="3"/>
                    </a:cubicBezTo>
                    <a:cubicBezTo>
                      <a:pt x="236" y="6"/>
                      <a:pt x="229" y="3"/>
                      <a:pt x="222" y="0"/>
                    </a:cubicBezTo>
                    <a:cubicBezTo>
                      <a:pt x="222" y="0"/>
                      <a:pt x="222" y="0"/>
                      <a:pt x="222" y="0"/>
                    </a:cubicBezTo>
                    <a:cubicBezTo>
                      <a:pt x="221" y="1"/>
                      <a:pt x="220" y="4"/>
                      <a:pt x="219" y="6"/>
                    </a:cubicBezTo>
                    <a:cubicBezTo>
                      <a:pt x="219" y="5"/>
                      <a:pt x="219" y="5"/>
                      <a:pt x="219" y="5"/>
                    </a:cubicBezTo>
                    <a:cubicBezTo>
                      <a:pt x="218" y="6"/>
                      <a:pt x="217" y="4"/>
                      <a:pt x="216" y="4"/>
                    </a:cubicBezTo>
                    <a:cubicBezTo>
                      <a:pt x="216" y="3"/>
                      <a:pt x="216" y="3"/>
                      <a:pt x="216" y="3"/>
                    </a:cubicBezTo>
                    <a:cubicBezTo>
                      <a:pt x="215" y="5"/>
                      <a:pt x="213" y="2"/>
                      <a:pt x="212" y="4"/>
                    </a:cubicBezTo>
                    <a:cubicBezTo>
                      <a:pt x="212" y="3"/>
                      <a:pt x="212" y="3"/>
                      <a:pt x="212" y="3"/>
                    </a:cubicBezTo>
                    <a:cubicBezTo>
                      <a:pt x="211" y="4"/>
                      <a:pt x="211" y="4"/>
                      <a:pt x="211" y="4"/>
                    </a:cubicBezTo>
                    <a:cubicBezTo>
                      <a:pt x="211" y="3"/>
                      <a:pt x="211" y="2"/>
                      <a:pt x="211" y="2"/>
                    </a:cubicBezTo>
                    <a:cubicBezTo>
                      <a:pt x="201" y="3"/>
                      <a:pt x="191" y="9"/>
                      <a:pt x="180" y="10"/>
                    </a:cubicBezTo>
                    <a:cubicBezTo>
                      <a:pt x="180" y="9"/>
                      <a:pt x="180" y="9"/>
                      <a:pt x="180" y="9"/>
                    </a:cubicBezTo>
                    <a:cubicBezTo>
                      <a:pt x="179" y="11"/>
                      <a:pt x="179" y="11"/>
                      <a:pt x="179" y="11"/>
                    </a:cubicBezTo>
                    <a:cubicBezTo>
                      <a:pt x="179" y="10"/>
                      <a:pt x="179" y="10"/>
                      <a:pt x="179" y="10"/>
                    </a:cubicBezTo>
                    <a:cubicBezTo>
                      <a:pt x="176" y="9"/>
                      <a:pt x="173" y="12"/>
                      <a:pt x="171" y="12"/>
                    </a:cubicBezTo>
                    <a:cubicBezTo>
                      <a:pt x="171" y="12"/>
                      <a:pt x="171" y="11"/>
                      <a:pt x="171" y="11"/>
                    </a:cubicBezTo>
                    <a:cubicBezTo>
                      <a:pt x="169" y="13"/>
                      <a:pt x="167" y="9"/>
                      <a:pt x="167" y="13"/>
                    </a:cubicBezTo>
                    <a:cubicBezTo>
                      <a:pt x="167" y="13"/>
                      <a:pt x="167" y="12"/>
                      <a:pt x="167" y="12"/>
                    </a:cubicBezTo>
                    <a:cubicBezTo>
                      <a:pt x="162" y="14"/>
                      <a:pt x="157" y="15"/>
                      <a:pt x="151" y="16"/>
                    </a:cubicBezTo>
                    <a:cubicBezTo>
                      <a:pt x="148" y="21"/>
                      <a:pt x="142" y="18"/>
                      <a:pt x="139" y="22"/>
                    </a:cubicBezTo>
                    <a:cubicBezTo>
                      <a:pt x="138" y="22"/>
                      <a:pt x="138" y="22"/>
                      <a:pt x="138" y="22"/>
                    </a:cubicBezTo>
                    <a:cubicBezTo>
                      <a:pt x="133" y="26"/>
                      <a:pt x="126" y="24"/>
                      <a:pt x="121" y="27"/>
                    </a:cubicBezTo>
                    <a:cubicBezTo>
                      <a:pt x="118" y="27"/>
                      <a:pt x="117" y="28"/>
                      <a:pt x="114" y="29"/>
                    </a:cubicBezTo>
                    <a:cubicBezTo>
                      <a:pt x="114" y="28"/>
                      <a:pt x="114" y="28"/>
                      <a:pt x="114" y="28"/>
                    </a:cubicBezTo>
                    <a:cubicBezTo>
                      <a:pt x="111" y="33"/>
                      <a:pt x="104" y="27"/>
                      <a:pt x="101" y="32"/>
                    </a:cubicBezTo>
                    <a:cubicBezTo>
                      <a:pt x="101" y="31"/>
                      <a:pt x="101" y="31"/>
                      <a:pt x="101" y="31"/>
                    </a:cubicBezTo>
                    <a:cubicBezTo>
                      <a:pt x="101" y="33"/>
                      <a:pt x="98" y="30"/>
                      <a:pt x="99" y="34"/>
                    </a:cubicBezTo>
                    <a:cubicBezTo>
                      <a:pt x="98" y="33"/>
                      <a:pt x="98" y="33"/>
                      <a:pt x="98" y="33"/>
                    </a:cubicBezTo>
                    <a:cubicBezTo>
                      <a:pt x="96" y="38"/>
                      <a:pt x="92" y="32"/>
                      <a:pt x="89" y="36"/>
                    </a:cubicBezTo>
                    <a:cubicBezTo>
                      <a:pt x="89" y="35"/>
                      <a:pt x="89" y="35"/>
                      <a:pt x="89" y="35"/>
                    </a:cubicBezTo>
                    <a:cubicBezTo>
                      <a:pt x="88" y="36"/>
                      <a:pt x="87" y="36"/>
                      <a:pt x="86" y="36"/>
                    </a:cubicBezTo>
                    <a:cubicBezTo>
                      <a:pt x="87" y="35"/>
                      <a:pt x="87" y="35"/>
                      <a:pt x="87" y="35"/>
                    </a:cubicBezTo>
                    <a:cubicBezTo>
                      <a:pt x="83" y="33"/>
                      <a:pt x="80" y="37"/>
                      <a:pt x="77" y="38"/>
                    </a:cubicBezTo>
                    <a:cubicBezTo>
                      <a:pt x="77" y="36"/>
                      <a:pt x="77" y="36"/>
                      <a:pt x="77" y="36"/>
                    </a:cubicBezTo>
                    <a:cubicBezTo>
                      <a:pt x="76" y="38"/>
                      <a:pt x="73" y="37"/>
                      <a:pt x="71" y="38"/>
                    </a:cubicBezTo>
                    <a:cubicBezTo>
                      <a:pt x="71" y="38"/>
                      <a:pt x="71" y="38"/>
                      <a:pt x="71" y="38"/>
                    </a:cubicBezTo>
                    <a:cubicBezTo>
                      <a:pt x="70" y="39"/>
                      <a:pt x="70" y="39"/>
                      <a:pt x="70" y="39"/>
                    </a:cubicBezTo>
                    <a:cubicBezTo>
                      <a:pt x="70" y="37"/>
                      <a:pt x="70" y="37"/>
                      <a:pt x="70" y="37"/>
                    </a:cubicBezTo>
                    <a:cubicBezTo>
                      <a:pt x="67" y="38"/>
                      <a:pt x="65" y="40"/>
                      <a:pt x="62" y="4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Freeform 124">
                <a:extLst>
                  <a:ext uri="{FF2B5EF4-FFF2-40B4-BE49-F238E27FC236}">
                    <a16:creationId xmlns:a16="http://schemas.microsoft.com/office/drawing/2014/main" id="{BD4B040A-9C60-491A-BB09-7A3966E1F57B}"/>
                  </a:ext>
                </a:extLst>
              </p:cNvPr>
              <p:cNvSpPr/>
              <p:nvPr/>
            </p:nvSpPr>
            <p:spPr bwMode="auto">
              <a:xfrm>
                <a:off x="8252468" y="54189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125">
                <a:extLst>
                  <a:ext uri="{FF2B5EF4-FFF2-40B4-BE49-F238E27FC236}">
                    <a16:creationId xmlns:a16="http://schemas.microsoft.com/office/drawing/2014/main" id="{831BBFA6-3E0F-4893-8844-6D3A7873659B}"/>
                  </a:ext>
                </a:extLst>
              </p:cNvPr>
              <p:cNvSpPr/>
              <p:nvPr/>
            </p:nvSpPr>
            <p:spPr bwMode="auto">
              <a:xfrm>
                <a:off x="8817455" y="5406095"/>
                <a:ext cx="1610"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26">
                <a:extLst>
                  <a:ext uri="{FF2B5EF4-FFF2-40B4-BE49-F238E27FC236}">
                    <a16:creationId xmlns:a16="http://schemas.microsoft.com/office/drawing/2014/main" id="{A91D38F8-A4B8-4DFA-B8B0-88B1A4301947}"/>
                  </a:ext>
                </a:extLst>
              </p:cNvPr>
              <p:cNvSpPr/>
              <p:nvPr/>
            </p:nvSpPr>
            <p:spPr bwMode="auto">
              <a:xfrm>
                <a:off x="8131744" y="5407704"/>
                <a:ext cx="57947" cy="40241"/>
              </a:xfrm>
              <a:custGeom>
                <a:avLst/>
                <a:gdLst>
                  <a:gd name="T0" fmla="*/ 2 w 26"/>
                  <a:gd name="T1" fmla="*/ 13 h 18"/>
                  <a:gd name="T2" fmla="*/ 15 w 26"/>
                  <a:gd name="T3" fmla="*/ 16 h 18"/>
                  <a:gd name="T4" fmla="*/ 25 w 26"/>
                  <a:gd name="T5" fmla="*/ 6 h 18"/>
                  <a:gd name="T6" fmla="*/ 11 w 26"/>
                  <a:gd name="T7" fmla="*/ 2 h 18"/>
                  <a:gd name="T8" fmla="*/ 2 w 26"/>
                  <a:gd name="T9" fmla="*/ 13 h 18"/>
                </a:gdLst>
                <a:ahLst/>
                <a:cxnLst>
                  <a:cxn ang="0">
                    <a:pos x="T0" y="T1"/>
                  </a:cxn>
                  <a:cxn ang="0">
                    <a:pos x="T2" y="T3"/>
                  </a:cxn>
                  <a:cxn ang="0">
                    <a:pos x="T4" y="T5"/>
                  </a:cxn>
                  <a:cxn ang="0">
                    <a:pos x="T6" y="T7"/>
                  </a:cxn>
                  <a:cxn ang="0">
                    <a:pos x="T8" y="T9"/>
                  </a:cxn>
                </a:cxnLst>
                <a:rect l="0" t="0" r="r" b="b"/>
                <a:pathLst>
                  <a:path w="26" h="18">
                    <a:moveTo>
                      <a:pt x="2" y="13"/>
                    </a:moveTo>
                    <a:cubicBezTo>
                      <a:pt x="3" y="17"/>
                      <a:pt x="9" y="18"/>
                      <a:pt x="15" y="16"/>
                    </a:cubicBezTo>
                    <a:cubicBezTo>
                      <a:pt x="22" y="14"/>
                      <a:pt x="26" y="10"/>
                      <a:pt x="25" y="6"/>
                    </a:cubicBezTo>
                    <a:cubicBezTo>
                      <a:pt x="23" y="2"/>
                      <a:pt x="17" y="0"/>
                      <a:pt x="11" y="2"/>
                    </a:cubicBezTo>
                    <a:cubicBezTo>
                      <a:pt x="5" y="4"/>
                      <a:pt x="0" y="9"/>
                      <a:pt x="2"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Rectangle 127">
                <a:extLst>
                  <a:ext uri="{FF2B5EF4-FFF2-40B4-BE49-F238E27FC236}">
                    <a16:creationId xmlns:a16="http://schemas.microsoft.com/office/drawing/2014/main" id="{330F7919-A0CF-4708-8022-51A0E76BFF7F}"/>
                  </a:ext>
                </a:extLst>
              </p:cNvPr>
              <p:cNvSpPr>
                <a:spLocks noChangeArrowheads="1"/>
              </p:cNvSpPr>
              <p:nvPr/>
            </p:nvSpPr>
            <p:spPr bwMode="auto">
              <a:xfrm>
                <a:off x="8144621" y="5433459"/>
                <a:ext cx="1610" cy="1610"/>
              </a:xfrm>
              <a:prstGeom prst="rect">
                <a:avLst/>
              </a:prstGeom>
              <a:solidFill>
                <a:srgbClr val="5858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28">
                <a:extLst>
                  <a:ext uri="{FF2B5EF4-FFF2-40B4-BE49-F238E27FC236}">
                    <a16:creationId xmlns:a16="http://schemas.microsoft.com/office/drawing/2014/main" id="{FA46C238-1E27-4242-A0A5-4B81FA03B71D}"/>
                  </a:ext>
                </a:extLst>
              </p:cNvPr>
              <p:cNvSpPr/>
              <p:nvPr/>
            </p:nvSpPr>
            <p:spPr bwMode="auto">
              <a:xfrm>
                <a:off x="8144621" y="5431849"/>
                <a:ext cx="0" cy="161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1"/>
                      <a:pt x="0" y="1"/>
                    </a:cubicBez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129">
                <a:extLst>
                  <a:ext uri="{FF2B5EF4-FFF2-40B4-BE49-F238E27FC236}">
                    <a16:creationId xmlns:a16="http://schemas.microsoft.com/office/drawing/2014/main" id="{D3FF9922-17F6-4B0B-8BA4-A8BE24689C8D}"/>
                  </a:ext>
                </a:extLst>
              </p:cNvPr>
              <p:cNvSpPr/>
              <p:nvPr/>
            </p:nvSpPr>
            <p:spPr bwMode="auto">
              <a:xfrm>
                <a:off x="8144621" y="5431849"/>
                <a:ext cx="3219" cy="1610"/>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0" y="1"/>
                    </a:cubicBezTo>
                    <a:cubicBezTo>
                      <a:pt x="1" y="0"/>
                      <a:pt x="0" y="0"/>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130">
                <a:extLst>
                  <a:ext uri="{FF2B5EF4-FFF2-40B4-BE49-F238E27FC236}">
                    <a16:creationId xmlns:a16="http://schemas.microsoft.com/office/drawing/2014/main" id="{63F870A4-D778-4B47-91CC-7645D9CA1507}"/>
                  </a:ext>
                </a:extLst>
              </p:cNvPr>
              <p:cNvSpPr/>
              <p:nvPr/>
            </p:nvSpPr>
            <p:spPr bwMode="auto">
              <a:xfrm>
                <a:off x="8151060" y="5425411"/>
                <a:ext cx="0" cy="1610"/>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131">
                <a:extLst>
                  <a:ext uri="{FF2B5EF4-FFF2-40B4-BE49-F238E27FC236}">
                    <a16:creationId xmlns:a16="http://schemas.microsoft.com/office/drawing/2014/main" id="{6EF03C05-B14C-477E-B236-A45C06EC9A93}"/>
                  </a:ext>
                </a:extLst>
              </p:cNvPr>
              <p:cNvSpPr/>
              <p:nvPr/>
            </p:nvSpPr>
            <p:spPr bwMode="auto">
              <a:xfrm>
                <a:off x="8120477" y="5401266"/>
                <a:ext cx="82092" cy="62776"/>
              </a:xfrm>
              <a:custGeom>
                <a:avLst/>
                <a:gdLst>
                  <a:gd name="T0" fmla="*/ 13 w 37"/>
                  <a:gd name="T1" fmla="*/ 4 h 29"/>
                  <a:gd name="T2" fmla="*/ 12 w 37"/>
                  <a:gd name="T3" fmla="*/ 5 h 29"/>
                  <a:gd name="T4" fmla="*/ 10 w 37"/>
                  <a:gd name="T5" fmla="*/ 9 h 29"/>
                  <a:gd name="T6" fmla="*/ 10 w 37"/>
                  <a:gd name="T7" fmla="*/ 10 h 29"/>
                  <a:gd name="T8" fmla="*/ 10 w 37"/>
                  <a:gd name="T9" fmla="*/ 11 h 29"/>
                  <a:gd name="T10" fmla="*/ 10 w 37"/>
                  <a:gd name="T11" fmla="*/ 14 h 29"/>
                  <a:gd name="T12" fmla="*/ 11 w 37"/>
                  <a:gd name="T13" fmla="*/ 14 h 29"/>
                  <a:gd name="T14" fmla="*/ 12 w 37"/>
                  <a:gd name="T15" fmla="*/ 14 h 29"/>
                  <a:gd name="T16" fmla="*/ 12 w 37"/>
                  <a:gd name="T17" fmla="*/ 15 h 29"/>
                  <a:gd name="T18" fmla="*/ 14 w 37"/>
                  <a:gd name="T19" fmla="*/ 15 h 29"/>
                  <a:gd name="T20" fmla="*/ 13 w 37"/>
                  <a:gd name="T21" fmla="*/ 13 h 29"/>
                  <a:gd name="T22" fmla="*/ 14 w 37"/>
                  <a:gd name="T23" fmla="*/ 11 h 29"/>
                  <a:gd name="T24" fmla="*/ 14 w 37"/>
                  <a:gd name="T25" fmla="*/ 9 h 29"/>
                  <a:gd name="T26" fmla="*/ 24 w 37"/>
                  <a:gd name="T27" fmla="*/ 8 h 29"/>
                  <a:gd name="T28" fmla="*/ 24 w 37"/>
                  <a:gd name="T29" fmla="*/ 9 h 29"/>
                  <a:gd name="T30" fmla="*/ 28 w 37"/>
                  <a:gd name="T31" fmla="*/ 8 h 29"/>
                  <a:gd name="T32" fmla="*/ 28 w 37"/>
                  <a:gd name="T33" fmla="*/ 12 h 29"/>
                  <a:gd name="T34" fmla="*/ 22 w 37"/>
                  <a:gd name="T35" fmla="*/ 18 h 29"/>
                  <a:gd name="T36" fmla="*/ 15 w 37"/>
                  <a:gd name="T37" fmla="*/ 22 h 29"/>
                  <a:gd name="T38" fmla="*/ 9 w 37"/>
                  <a:gd name="T39" fmla="*/ 16 h 29"/>
                  <a:gd name="T40" fmla="*/ 8 w 37"/>
                  <a:gd name="T41" fmla="*/ 16 h 29"/>
                  <a:gd name="T42" fmla="*/ 6 w 37"/>
                  <a:gd name="T43" fmla="*/ 17 h 29"/>
                  <a:gd name="T44" fmla="*/ 7 w 37"/>
                  <a:gd name="T45" fmla="*/ 17 h 29"/>
                  <a:gd name="T46" fmla="*/ 9 w 37"/>
                  <a:gd name="T47" fmla="*/ 15 h 29"/>
                  <a:gd name="T48" fmla="*/ 10 w 37"/>
                  <a:gd name="T49" fmla="*/ 15 h 29"/>
                  <a:gd name="T50" fmla="*/ 6 w 37"/>
                  <a:gd name="T51" fmla="*/ 16 h 29"/>
                  <a:gd name="T52" fmla="*/ 1 w 37"/>
                  <a:gd name="T53" fmla="*/ 19 h 29"/>
                  <a:gd name="T54" fmla="*/ 2 w 37"/>
                  <a:gd name="T55" fmla="*/ 20 h 29"/>
                  <a:gd name="T56" fmla="*/ 2 w 37"/>
                  <a:gd name="T57" fmla="*/ 20 h 29"/>
                  <a:gd name="T58" fmla="*/ 7 w 37"/>
                  <a:gd name="T59" fmla="*/ 21 h 29"/>
                  <a:gd name="T60" fmla="*/ 6 w 37"/>
                  <a:gd name="T61" fmla="*/ 25 h 29"/>
                  <a:gd name="T62" fmla="*/ 8 w 37"/>
                  <a:gd name="T63" fmla="*/ 24 h 29"/>
                  <a:gd name="T64" fmla="*/ 10 w 37"/>
                  <a:gd name="T65" fmla="*/ 28 h 29"/>
                  <a:gd name="T66" fmla="*/ 14 w 37"/>
                  <a:gd name="T67" fmla="*/ 27 h 29"/>
                  <a:gd name="T68" fmla="*/ 16 w 37"/>
                  <a:gd name="T69" fmla="*/ 25 h 29"/>
                  <a:gd name="T70" fmla="*/ 18 w 37"/>
                  <a:gd name="T71" fmla="*/ 26 h 29"/>
                  <a:gd name="T72" fmla="*/ 24 w 37"/>
                  <a:gd name="T73" fmla="*/ 26 h 29"/>
                  <a:gd name="T74" fmla="*/ 23 w 37"/>
                  <a:gd name="T75" fmla="*/ 21 h 29"/>
                  <a:gd name="T76" fmla="*/ 24 w 37"/>
                  <a:gd name="T77" fmla="*/ 22 h 29"/>
                  <a:gd name="T78" fmla="*/ 25 w 37"/>
                  <a:gd name="T79" fmla="*/ 23 h 29"/>
                  <a:gd name="T80" fmla="*/ 25 w 37"/>
                  <a:gd name="T81" fmla="*/ 22 h 29"/>
                  <a:gd name="T82" fmla="*/ 31 w 37"/>
                  <a:gd name="T83" fmla="*/ 17 h 29"/>
                  <a:gd name="T84" fmla="*/ 31 w 37"/>
                  <a:gd name="T85" fmla="*/ 16 h 29"/>
                  <a:gd name="T86" fmla="*/ 32 w 37"/>
                  <a:gd name="T87" fmla="*/ 14 h 29"/>
                  <a:gd name="T88" fmla="*/ 33 w 37"/>
                  <a:gd name="T89" fmla="*/ 13 h 29"/>
                  <a:gd name="T90" fmla="*/ 34 w 37"/>
                  <a:gd name="T91" fmla="*/ 8 h 29"/>
                  <a:gd name="T92" fmla="*/ 30 w 37"/>
                  <a:gd name="T93" fmla="*/ 6 h 29"/>
                  <a:gd name="T94" fmla="*/ 24 w 37"/>
                  <a:gd name="T95" fmla="*/ 4 h 29"/>
                  <a:gd name="T96" fmla="*/ 21 w 37"/>
                  <a:gd name="T97" fmla="*/ 4 h 29"/>
                  <a:gd name="T98" fmla="*/ 21 w 37"/>
                  <a:gd name="T99" fmla="*/ 5 h 29"/>
                  <a:gd name="T100" fmla="*/ 19 w 37"/>
                  <a:gd name="T101" fmla="*/ 5 h 29"/>
                  <a:gd name="T102" fmla="*/ 18 w 37"/>
                  <a:gd name="T103" fmla="*/ 5 h 29"/>
                  <a:gd name="T104" fmla="*/ 17 w 37"/>
                  <a:gd name="T105" fmla="*/ 5 h 29"/>
                  <a:gd name="T106" fmla="*/ 15 w 37"/>
                  <a:gd name="T107" fmla="*/ 5 h 29"/>
                  <a:gd name="T108" fmla="*/ 15 w 37"/>
                  <a:gd name="T109" fmla="*/ 5 h 29"/>
                  <a:gd name="T110" fmla="*/ 14 w 37"/>
                  <a:gd name="T11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29">
                    <a:moveTo>
                      <a:pt x="14" y="6"/>
                    </a:moveTo>
                    <a:cubicBezTo>
                      <a:pt x="13" y="4"/>
                      <a:pt x="13" y="4"/>
                      <a:pt x="13" y="4"/>
                    </a:cubicBezTo>
                    <a:cubicBezTo>
                      <a:pt x="14" y="7"/>
                      <a:pt x="12" y="5"/>
                      <a:pt x="12" y="6"/>
                    </a:cubicBezTo>
                    <a:cubicBezTo>
                      <a:pt x="12" y="5"/>
                      <a:pt x="12" y="5"/>
                      <a:pt x="12" y="5"/>
                    </a:cubicBezTo>
                    <a:cubicBezTo>
                      <a:pt x="10" y="5"/>
                      <a:pt x="10" y="8"/>
                      <a:pt x="10" y="10"/>
                    </a:cubicBezTo>
                    <a:cubicBezTo>
                      <a:pt x="10" y="9"/>
                      <a:pt x="10" y="9"/>
                      <a:pt x="10" y="9"/>
                    </a:cubicBezTo>
                    <a:cubicBezTo>
                      <a:pt x="10" y="10"/>
                      <a:pt x="11" y="10"/>
                      <a:pt x="10" y="10"/>
                    </a:cubicBezTo>
                    <a:cubicBezTo>
                      <a:pt x="10" y="10"/>
                      <a:pt x="10" y="10"/>
                      <a:pt x="10" y="10"/>
                    </a:cubicBezTo>
                    <a:cubicBezTo>
                      <a:pt x="8" y="8"/>
                      <a:pt x="10" y="11"/>
                      <a:pt x="9" y="10"/>
                    </a:cubicBezTo>
                    <a:cubicBezTo>
                      <a:pt x="9" y="10"/>
                      <a:pt x="10" y="11"/>
                      <a:pt x="10" y="11"/>
                    </a:cubicBezTo>
                    <a:cubicBezTo>
                      <a:pt x="10" y="12"/>
                      <a:pt x="10" y="13"/>
                      <a:pt x="12" y="14"/>
                    </a:cubicBezTo>
                    <a:cubicBezTo>
                      <a:pt x="11" y="14"/>
                      <a:pt x="11" y="14"/>
                      <a:pt x="10" y="14"/>
                    </a:cubicBezTo>
                    <a:cubicBezTo>
                      <a:pt x="13" y="15"/>
                      <a:pt x="12" y="14"/>
                      <a:pt x="11" y="14"/>
                    </a:cubicBezTo>
                    <a:cubicBezTo>
                      <a:pt x="11" y="14"/>
                      <a:pt x="11" y="14"/>
                      <a:pt x="11" y="14"/>
                    </a:cubicBezTo>
                    <a:cubicBezTo>
                      <a:pt x="12" y="14"/>
                      <a:pt x="12" y="14"/>
                      <a:pt x="12" y="14"/>
                    </a:cubicBezTo>
                    <a:cubicBezTo>
                      <a:pt x="12" y="14"/>
                      <a:pt x="12" y="14"/>
                      <a:pt x="12" y="14"/>
                    </a:cubicBezTo>
                    <a:cubicBezTo>
                      <a:pt x="12" y="15"/>
                      <a:pt x="12" y="15"/>
                      <a:pt x="12" y="15"/>
                    </a:cubicBezTo>
                    <a:cubicBezTo>
                      <a:pt x="12" y="15"/>
                      <a:pt x="12" y="15"/>
                      <a:pt x="12" y="15"/>
                    </a:cubicBezTo>
                    <a:cubicBezTo>
                      <a:pt x="12" y="15"/>
                      <a:pt x="13" y="15"/>
                      <a:pt x="12" y="15"/>
                    </a:cubicBezTo>
                    <a:cubicBezTo>
                      <a:pt x="14" y="15"/>
                      <a:pt x="13" y="15"/>
                      <a:pt x="14" y="15"/>
                    </a:cubicBezTo>
                    <a:cubicBezTo>
                      <a:pt x="14" y="15"/>
                      <a:pt x="13" y="15"/>
                      <a:pt x="12" y="14"/>
                    </a:cubicBezTo>
                    <a:cubicBezTo>
                      <a:pt x="13" y="15"/>
                      <a:pt x="12" y="13"/>
                      <a:pt x="13" y="13"/>
                    </a:cubicBezTo>
                    <a:cubicBezTo>
                      <a:pt x="11" y="9"/>
                      <a:pt x="14" y="12"/>
                      <a:pt x="14" y="11"/>
                    </a:cubicBezTo>
                    <a:cubicBezTo>
                      <a:pt x="14" y="11"/>
                      <a:pt x="14" y="11"/>
                      <a:pt x="14" y="11"/>
                    </a:cubicBezTo>
                    <a:cubicBezTo>
                      <a:pt x="14" y="11"/>
                      <a:pt x="14" y="10"/>
                      <a:pt x="14" y="10"/>
                    </a:cubicBezTo>
                    <a:cubicBezTo>
                      <a:pt x="14" y="9"/>
                      <a:pt x="14" y="9"/>
                      <a:pt x="14" y="9"/>
                    </a:cubicBezTo>
                    <a:cubicBezTo>
                      <a:pt x="17" y="11"/>
                      <a:pt x="17" y="8"/>
                      <a:pt x="19" y="10"/>
                    </a:cubicBezTo>
                    <a:cubicBezTo>
                      <a:pt x="21" y="10"/>
                      <a:pt x="21" y="13"/>
                      <a:pt x="24" y="8"/>
                    </a:cubicBezTo>
                    <a:cubicBezTo>
                      <a:pt x="23" y="9"/>
                      <a:pt x="23" y="9"/>
                      <a:pt x="23" y="9"/>
                    </a:cubicBezTo>
                    <a:cubicBezTo>
                      <a:pt x="24" y="8"/>
                      <a:pt x="24" y="10"/>
                      <a:pt x="24" y="9"/>
                    </a:cubicBezTo>
                    <a:cubicBezTo>
                      <a:pt x="24" y="9"/>
                      <a:pt x="24" y="9"/>
                      <a:pt x="24" y="9"/>
                    </a:cubicBezTo>
                    <a:cubicBezTo>
                      <a:pt x="27" y="7"/>
                      <a:pt x="25" y="10"/>
                      <a:pt x="28" y="8"/>
                    </a:cubicBezTo>
                    <a:cubicBezTo>
                      <a:pt x="28" y="10"/>
                      <a:pt x="29" y="11"/>
                      <a:pt x="29" y="13"/>
                    </a:cubicBezTo>
                    <a:cubicBezTo>
                      <a:pt x="28" y="12"/>
                      <a:pt x="28" y="12"/>
                      <a:pt x="28" y="12"/>
                    </a:cubicBezTo>
                    <a:cubicBezTo>
                      <a:pt x="29" y="15"/>
                      <a:pt x="25" y="13"/>
                      <a:pt x="25" y="14"/>
                    </a:cubicBezTo>
                    <a:cubicBezTo>
                      <a:pt x="23" y="14"/>
                      <a:pt x="25" y="20"/>
                      <a:pt x="22" y="18"/>
                    </a:cubicBezTo>
                    <a:cubicBezTo>
                      <a:pt x="20" y="15"/>
                      <a:pt x="22" y="23"/>
                      <a:pt x="20" y="20"/>
                    </a:cubicBezTo>
                    <a:cubicBezTo>
                      <a:pt x="17" y="14"/>
                      <a:pt x="17" y="18"/>
                      <a:pt x="15" y="22"/>
                    </a:cubicBezTo>
                    <a:cubicBezTo>
                      <a:pt x="13" y="19"/>
                      <a:pt x="10" y="25"/>
                      <a:pt x="10" y="20"/>
                    </a:cubicBezTo>
                    <a:cubicBezTo>
                      <a:pt x="8" y="22"/>
                      <a:pt x="10" y="16"/>
                      <a:pt x="9" y="16"/>
                    </a:cubicBezTo>
                    <a:cubicBezTo>
                      <a:pt x="9" y="17"/>
                      <a:pt x="9" y="17"/>
                      <a:pt x="9" y="17"/>
                    </a:cubicBezTo>
                    <a:cubicBezTo>
                      <a:pt x="11" y="15"/>
                      <a:pt x="5" y="19"/>
                      <a:pt x="8" y="16"/>
                    </a:cubicBezTo>
                    <a:cubicBezTo>
                      <a:pt x="9" y="16"/>
                      <a:pt x="9" y="16"/>
                      <a:pt x="9" y="16"/>
                    </a:cubicBezTo>
                    <a:cubicBezTo>
                      <a:pt x="10" y="15"/>
                      <a:pt x="4" y="19"/>
                      <a:pt x="6" y="17"/>
                    </a:cubicBezTo>
                    <a:cubicBezTo>
                      <a:pt x="5" y="18"/>
                      <a:pt x="5" y="18"/>
                      <a:pt x="5" y="18"/>
                    </a:cubicBezTo>
                    <a:cubicBezTo>
                      <a:pt x="5" y="18"/>
                      <a:pt x="6" y="17"/>
                      <a:pt x="7" y="17"/>
                    </a:cubicBezTo>
                    <a:cubicBezTo>
                      <a:pt x="7" y="17"/>
                      <a:pt x="5" y="18"/>
                      <a:pt x="5" y="17"/>
                    </a:cubicBezTo>
                    <a:cubicBezTo>
                      <a:pt x="9" y="16"/>
                      <a:pt x="4" y="17"/>
                      <a:pt x="9" y="15"/>
                    </a:cubicBezTo>
                    <a:cubicBezTo>
                      <a:pt x="9" y="15"/>
                      <a:pt x="11" y="15"/>
                      <a:pt x="11" y="15"/>
                    </a:cubicBezTo>
                    <a:cubicBezTo>
                      <a:pt x="11" y="15"/>
                      <a:pt x="12" y="14"/>
                      <a:pt x="10" y="15"/>
                    </a:cubicBezTo>
                    <a:cubicBezTo>
                      <a:pt x="8" y="16"/>
                      <a:pt x="6" y="16"/>
                      <a:pt x="4" y="17"/>
                    </a:cubicBezTo>
                    <a:cubicBezTo>
                      <a:pt x="6" y="16"/>
                      <a:pt x="6" y="16"/>
                      <a:pt x="6" y="16"/>
                    </a:cubicBezTo>
                    <a:cubicBezTo>
                      <a:pt x="4" y="17"/>
                      <a:pt x="5" y="17"/>
                      <a:pt x="4" y="17"/>
                    </a:cubicBezTo>
                    <a:cubicBezTo>
                      <a:pt x="4" y="17"/>
                      <a:pt x="2" y="18"/>
                      <a:pt x="1" y="19"/>
                    </a:cubicBezTo>
                    <a:cubicBezTo>
                      <a:pt x="1" y="19"/>
                      <a:pt x="1" y="19"/>
                      <a:pt x="1" y="19"/>
                    </a:cubicBezTo>
                    <a:cubicBezTo>
                      <a:pt x="3" y="18"/>
                      <a:pt x="2" y="19"/>
                      <a:pt x="2" y="20"/>
                    </a:cubicBezTo>
                    <a:cubicBezTo>
                      <a:pt x="1" y="20"/>
                      <a:pt x="1" y="20"/>
                      <a:pt x="1" y="20"/>
                    </a:cubicBezTo>
                    <a:cubicBezTo>
                      <a:pt x="0" y="21"/>
                      <a:pt x="5" y="19"/>
                      <a:pt x="2" y="20"/>
                    </a:cubicBezTo>
                    <a:cubicBezTo>
                      <a:pt x="3" y="21"/>
                      <a:pt x="4" y="22"/>
                      <a:pt x="5" y="23"/>
                    </a:cubicBezTo>
                    <a:cubicBezTo>
                      <a:pt x="6" y="22"/>
                      <a:pt x="5" y="23"/>
                      <a:pt x="7" y="21"/>
                    </a:cubicBezTo>
                    <a:cubicBezTo>
                      <a:pt x="5" y="23"/>
                      <a:pt x="6" y="24"/>
                      <a:pt x="6" y="24"/>
                    </a:cubicBezTo>
                    <a:cubicBezTo>
                      <a:pt x="6" y="25"/>
                      <a:pt x="6" y="25"/>
                      <a:pt x="6" y="25"/>
                    </a:cubicBezTo>
                    <a:cubicBezTo>
                      <a:pt x="5" y="28"/>
                      <a:pt x="8" y="22"/>
                      <a:pt x="6" y="26"/>
                    </a:cubicBezTo>
                    <a:cubicBezTo>
                      <a:pt x="8" y="23"/>
                      <a:pt x="7" y="27"/>
                      <a:pt x="8" y="24"/>
                    </a:cubicBezTo>
                    <a:cubicBezTo>
                      <a:pt x="8" y="26"/>
                      <a:pt x="8" y="26"/>
                      <a:pt x="8" y="26"/>
                    </a:cubicBezTo>
                    <a:cubicBezTo>
                      <a:pt x="9" y="26"/>
                      <a:pt x="10" y="28"/>
                      <a:pt x="10" y="28"/>
                    </a:cubicBezTo>
                    <a:cubicBezTo>
                      <a:pt x="11" y="26"/>
                      <a:pt x="11" y="29"/>
                      <a:pt x="12" y="26"/>
                    </a:cubicBezTo>
                    <a:cubicBezTo>
                      <a:pt x="13" y="27"/>
                      <a:pt x="13" y="28"/>
                      <a:pt x="14" y="27"/>
                    </a:cubicBezTo>
                    <a:cubicBezTo>
                      <a:pt x="14" y="27"/>
                      <a:pt x="14" y="27"/>
                      <a:pt x="14" y="27"/>
                    </a:cubicBezTo>
                    <a:cubicBezTo>
                      <a:pt x="14" y="27"/>
                      <a:pt x="15" y="27"/>
                      <a:pt x="16" y="25"/>
                    </a:cubicBezTo>
                    <a:cubicBezTo>
                      <a:pt x="16" y="28"/>
                      <a:pt x="16" y="27"/>
                      <a:pt x="16" y="29"/>
                    </a:cubicBezTo>
                    <a:cubicBezTo>
                      <a:pt x="17" y="27"/>
                      <a:pt x="18" y="27"/>
                      <a:pt x="18" y="26"/>
                    </a:cubicBezTo>
                    <a:cubicBezTo>
                      <a:pt x="18" y="27"/>
                      <a:pt x="18" y="25"/>
                      <a:pt x="19" y="27"/>
                    </a:cubicBezTo>
                    <a:cubicBezTo>
                      <a:pt x="20" y="22"/>
                      <a:pt x="21" y="24"/>
                      <a:pt x="24" y="26"/>
                    </a:cubicBezTo>
                    <a:cubicBezTo>
                      <a:pt x="24" y="26"/>
                      <a:pt x="24" y="26"/>
                      <a:pt x="24" y="26"/>
                    </a:cubicBezTo>
                    <a:cubicBezTo>
                      <a:pt x="24" y="25"/>
                      <a:pt x="23" y="22"/>
                      <a:pt x="23" y="21"/>
                    </a:cubicBezTo>
                    <a:cubicBezTo>
                      <a:pt x="23" y="21"/>
                      <a:pt x="23" y="21"/>
                      <a:pt x="23" y="21"/>
                    </a:cubicBezTo>
                    <a:cubicBezTo>
                      <a:pt x="23" y="21"/>
                      <a:pt x="24" y="23"/>
                      <a:pt x="24" y="22"/>
                    </a:cubicBezTo>
                    <a:cubicBezTo>
                      <a:pt x="24" y="23"/>
                      <a:pt x="24" y="23"/>
                      <a:pt x="24" y="23"/>
                    </a:cubicBezTo>
                    <a:cubicBezTo>
                      <a:pt x="24" y="22"/>
                      <a:pt x="26" y="24"/>
                      <a:pt x="25" y="23"/>
                    </a:cubicBezTo>
                    <a:cubicBezTo>
                      <a:pt x="26" y="23"/>
                      <a:pt x="26" y="23"/>
                      <a:pt x="26" y="23"/>
                    </a:cubicBezTo>
                    <a:cubicBezTo>
                      <a:pt x="25" y="22"/>
                      <a:pt x="25" y="22"/>
                      <a:pt x="25" y="22"/>
                    </a:cubicBezTo>
                    <a:cubicBezTo>
                      <a:pt x="26" y="23"/>
                      <a:pt x="26" y="24"/>
                      <a:pt x="26" y="24"/>
                    </a:cubicBezTo>
                    <a:cubicBezTo>
                      <a:pt x="29" y="24"/>
                      <a:pt x="29" y="18"/>
                      <a:pt x="31" y="17"/>
                    </a:cubicBezTo>
                    <a:cubicBezTo>
                      <a:pt x="32" y="17"/>
                      <a:pt x="32" y="17"/>
                      <a:pt x="32" y="17"/>
                    </a:cubicBezTo>
                    <a:cubicBezTo>
                      <a:pt x="31" y="16"/>
                      <a:pt x="31" y="16"/>
                      <a:pt x="31" y="16"/>
                    </a:cubicBezTo>
                    <a:cubicBezTo>
                      <a:pt x="31" y="17"/>
                      <a:pt x="31" y="17"/>
                      <a:pt x="31" y="17"/>
                    </a:cubicBezTo>
                    <a:cubicBezTo>
                      <a:pt x="33" y="17"/>
                      <a:pt x="32" y="15"/>
                      <a:pt x="32" y="14"/>
                    </a:cubicBezTo>
                    <a:cubicBezTo>
                      <a:pt x="34" y="15"/>
                      <a:pt x="34" y="15"/>
                      <a:pt x="34" y="15"/>
                    </a:cubicBezTo>
                    <a:cubicBezTo>
                      <a:pt x="32" y="14"/>
                      <a:pt x="37" y="15"/>
                      <a:pt x="33" y="13"/>
                    </a:cubicBezTo>
                    <a:cubicBezTo>
                      <a:pt x="34" y="14"/>
                      <a:pt x="34" y="14"/>
                      <a:pt x="34" y="14"/>
                    </a:cubicBezTo>
                    <a:cubicBezTo>
                      <a:pt x="34" y="12"/>
                      <a:pt x="33" y="10"/>
                      <a:pt x="34" y="8"/>
                    </a:cubicBezTo>
                    <a:cubicBezTo>
                      <a:pt x="30" y="8"/>
                      <a:pt x="32" y="5"/>
                      <a:pt x="29" y="6"/>
                    </a:cubicBezTo>
                    <a:cubicBezTo>
                      <a:pt x="30" y="6"/>
                      <a:pt x="30" y="6"/>
                      <a:pt x="30" y="6"/>
                    </a:cubicBezTo>
                    <a:cubicBezTo>
                      <a:pt x="27" y="7"/>
                      <a:pt x="27" y="4"/>
                      <a:pt x="26" y="4"/>
                    </a:cubicBezTo>
                    <a:cubicBezTo>
                      <a:pt x="25" y="3"/>
                      <a:pt x="25" y="4"/>
                      <a:pt x="24" y="4"/>
                    </a:cubicBezTo>
                    <a:cubicBezTo>
                      <a:pt x="24" y="3"/>
                      <a:pt x="24" y="3"/>
                      <a:pt x="24" y="3"/>
                    </a:cubicBezTo>
                    <a:cubicBezTo>
                      <a:pt x="23" y="7"/>
                      <a:pt x="23" y="0"/>
                      <a:pt x="21" y="4"/>
                    </a:cubicBezTo>
                    <a:cubicBezTo>
                      <a:pt x="21" y="2"/>
                      <a:pt x="21" y="2"/>
                      <a:pt x="21" y="2"/>
                    </a:cubicBezTo>
                    <a:cubicBezTo>
                      <a:pt x="21" y="4"/>
                      <a:pt x="21" y="2"/>
                      <a:pt x="21" y="5"/>
                    </a:cubicBezTo>
                    <a:cubicBezTo>
                      <a:pt x="21" y="4"/>
                      <a:pt x="21" y="4"/>
                      <a:pt x="21" y="4"/>
                    </a:cubicBezTo>
                    <a:cubicBezTo>
                      <a:pt x="20" y="9"/>
                      <a:pt x="19" y="2"/>
                      <a:pt x="19" y="5"/>
                    </a:cubicBezTo>
                    <a:cubicBezTo>
                      <a:pt x="19" y="4"/>
                      <a:pt x="19" y="4"/>
                      <a:pt x="19" y="4"/>
                    </a:cubicBezTo>
                    <a:cubicBezTo>
                      <a:pt x="19" y="5"/>
                      <a:pt x="19" y="6"/>
                      <a:pt x="18" y="5"/>
                    </a:cubicBezTo>
                    <a:cubicBezTo>
                      <a:pt x="18" y="4"/>
                      <a:pt x="18" y="4"/>
                      <a:pt x="18" y="4"/>
                    </a:cubicBezTo>
                    <a:cubicBezTo>
                      <a:pt x="17" y="1"/>
                      <a:pt x="17" y="5"/>
                      <a:pt x="17" y="5"/>
                    </a:cubicBezTo>
                    <a:cubicBezTo>
                      <a:pt x="16" y="3"/>
                      <a:pt x="16" y="3"/>
                      <a:pt x="16" y="3"/>
                    </a:cubicBezTo>
                    <a:cubicBezTo>
                      <a:pt x="16" y="5"/>
                      <a:pt x="15" y="4"/>
                      <a:pt x="15" y="5"/>
                    </a:cubicBezTo>
                    <a:cubicBezTo>
                      <a:pt x="15" y="4"/>
                      <a:pt x="15" y="4"/>
                      <a:pt x="15" y="4"/>
                    </a:cubicBezTo>
                    <a:cubicBezTo>
                      <a:pt x="15" y="5"/>
                      <a:pt x="15" y="5"/>
                      <a:pt x="15" y="5"/>
                    </a:cubicBezTo>
                    <a:cubicBezTo>
                      <a:pt x="15" y="4"/>
                      <a:pt x="15" y="4"/>
                      <a:pt x="15" y="4"/>
                    </a:cubicBezTo>
                    <a:cubicBezTo>
                      <a:pt x="14" y="4"/>
                      <a:pt x="14" y="5"/>
                      <a:pt x="14" y="6"/>
                    </a:cubicBez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132">
                <a:extLst>
                  <a:ext uri="{FF2B5EF4-FFF2-40B4-BE49-F238E27FC236}">
                    <a16:creationId xmlns:a16="http://schemas.microsoft.com/office/drawing/2014/main" id="{F34A3EB3-B9C6-4D91-B360-8A54DE484D07}"/>
                  </a:ext>
                </a:extLst>
              </p:cNvPr>
              <p:cNvSpPr/>
              <p:nvPr/>
            </p:nvSpPr>
            <p:spPr bwMode="auto">
              <a:xfrm>
                <a:off x="8143012" y="54238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133">
                <a:extLst>
                  <a:ext uri="{FF2B5EF4-FFF2-40B4-BE49-F238E27FC236}">
                    <a16:creationId xmlns:a16="http://schemas.microsoft.com/office/drawing/2014/main" id="{8948A9BA-83B2-40D8-9648-3AA47EA27628}"/>
                  </a:ext>
                </a:extLst>
              </p:cNvPr>
              <p:cNvSpPr/>
              <p:nvPr/>
            </p:nvSpPr>
            <p:spPr bwMode="auto">
              <a:xfrm>
                <a:off x="8123696" y="544311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50</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685124"/>
            <a:ext cx="391242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、報名資料編修</a:t>
            </a:r>
            <a:r>
              <a:rPr lang="en-US" altLang="zh-TW" sz="2800" b="1" dirty="0">
                <a:solidFill>
                  <a:srgbClr val="0033CC"/>
                </a:solidFill>
                <a:latin typeface="微軟正黑體" panose="020B0604030504040204" pitchFamily="34" charset="-120"/>
                <a:ea typeface="微軟正黑體" panose="020B0604030504040204" pitchFamily="34" charset="-120"/>
              </a:rPr>
              <a:t>(3/5)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731837" y="1334517"/>
            <a:ext cx="8412163" cy="1708160"/>
          </a:xfrm>
          <a:prstGeom prst="rect">
            <a:avLst/>
          </a:prstGeom>
          <a:noFill/>
        </p:spPr>
        <p:txBody>
          <a:bodyPr>
            <a:spAutoFit/>
          </a:bodyPr>
          <a:lstStyle/>
          <a:p>
            <a:pPr eaLnBrk="1" fontAlgn="auto" hangingPunct="1">
              <a:spcBef>
                <a:spcPts val="580"/>
              </a:spcBef>
              <a:spcAft>
                <a:spcPts val="0"/>
              </a:spcAft>
              <a:buClr>
                <a:schemeClr val="accent1"/>
              </a:buClr>
              <a:buSzPct val="85000"/>
              <a:defRPr/>
            </a:pPr>
            <a:r>
              <a:rPr lang="zh-TW" altLang="zh-TW" sz="2000" b="1" dirty="0">
                <a:solidFill>
                  <a:srgbClr val="0070C0"/>
                </a:solidFill>
                <a:latin typeface="微軟正黑體" panose="020B0604030504040204" pitchFamily="34" charset="-120"/>
                <a:ea typeface="微軟正黑體" panose="020B0604030504040204" pitchFamily="34" charset="-120"/>
              </a:rPr>
              <a:t>編修基本資料</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342900" indent="-342900" eaLnBrk="1" fontAlgn="auto" hangingPunct="1">
              <a:lnSpc>
                <a:spcPts val="3000"/>
              </a:lnSpc>
              <a:spcBef>
                <a:spcPts val="580"/>
              </a:spcBef>
              <a:spcAft>
                <a:spcPts val="0"/>
              </a:spcAft>
              <a:buSzPct val="85000"/>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點選欲修改資料之學生左側「編輯」功能鍵。</a:t>
            </a:r>
            <a:endParaRPr lang="en-US" altLang="zh-TW" b="1" dirty="0">
              <a:latin typeface="微軟正黑體" panose="020B0604030504040204" pitchFamily="34" charset="-120"/>
              <a:ea typeface="微軟正黑體" panose="020B0604030504040204" pitchFamily="34" charset="-120"/>
            </a:endParaRPr>
          </a:p>
          <a:p>
            <a:pPr marL="342900" indent="-342900" eaLnBrk="1" fontAlgn="auto" hangingPunct="1">
              <a:lnSpc>
                <a:spcPts val="3000"/>
              </a:lnSpc>
              <a:spcBef>
                <a:spcPts val="580"/>
              </a:spcBef>
              <a:spcAft>
                <a:spcPts val="0"/>
              </a:spcAft>
              <a:buSzPct val="85000"/>
              <a:buFont typeface="Wingdings" panose="05000000000000000000" pitchFamily="2" charset="2"/>
              <a:buChar char="Ø"/>
              <a:defRPr/>
            </a:pPr>
            <a:r>
              <a:rPr lang="zh-TW" altLang="en-US" b="1" dirty="0">
                <a:latin typeface="微軟正黑體" panose="020B0604030504040204" pitchFamily="34" charset="-120"/>
                <a:ea typeface="微軟正黑體" panose="020B0604030504040204" pitchFamily="34" charset="-120"/>
              </a:rPr>
              <a:t>系統跳出點欲選編修學生之報名基本資料視窗，編修完畢後</a:t>
            </a:r>
            <a:r>
              <a:rPr lang="zh-TW" altLang="zh-TW" b="1" dirty="0">
                <a:latin typeface="微軟正黑體" panose="020B0604030504040204" pitchFamily="34" charset="-120"/>
                <a:ea typeface="微軟正黑體" panose="020B0604030504040204" pitchFamily="34" charset="-120"/>
              </a:rPr>
              <a:t>點</a:t>
            </a:r>
            <a:r>
              <a:rPr lang="zh-TW" altLang="en-US" b="1" dirty="0">
                <a:latin typeface="微軟正黑體" panose="020B0604030504040204" pitchFamily="34" charset="-120"/>
                <a:ea typeface="微軟正黑體" panose="020B0604030504040204" pitchFamily="34" charset="-120"/>
              </a:rPr>
              <a:t>選「儲存」鍵即</a:t>
            </a:r>
            <a:r>
              <a:rPr lang="zh-TW" altLang="zh-TW" b="1" dirty="0">
                <a:latin typeface="微軟正黑體" panose="020B0604030504040204" pitchFamily="34" charset="-120"/>
                <a:ea typeface="微軟正黑體" panose="020B0604030504040204" pitchFamily="34" charset="-120"/>
              </a:rPr>
              <a:t>完成編</a:t>
            </a:r>
            <a:r>
              <a:rPr lang="zh-TW" altLang="en-US" b="1" dirty="0">
                <a:latin typeface="微軟正黑體" panose="020B0604030504040204" pitchFamily="34" charset="-120"/>
                <a:ea typeface="微軟正黑體" panose="020B0604030504040204" pitchFamily="34" charset="-120"/>
              </a:rPr>
              <a:t>修</a:t>
            </a:r>
            <a:r>
              <a:rPr lang="zh-TW" altLang="zh-TW" b="1" dirty="0">
                <a:latin typeface="微軟正黑體" panose="020B0604030504040204" pitchFamily="34" charset="-120"/>
                <a:ea typeface="微軟正黑體" panose="020B0604030504040204" pitchFamily="34" charset="-120"/>
              </a:rPr>
              <a:t>。</a:t>
            </a:r>
            <a:endParaRPr lang="zh-TW" altLang="en-US" dirty="0">
              <a:solidFill>
                <a:schemeClr val="tx1">
                  <a:lumMod val="75000"/>
                  <a:lumOff val="25000"/>
                </a:schemeClr>
              </a:solidFill>
              <a:latin typeface="標楷體" panose="03000509000000000000" pitchFamily="65" charset="-120"/>
              <a:ea typeface="標楷體" panose="03000509000000000000" pitchFamily="65" charset="-120"/>
            </a:endParaRPr>
          </a:p>
        </p:txBody>
      </p:sp>
      <p:pic>
        <p:nvPicPr>
          <p:cNvPr id="12" name="圖片 11"/>
          <p:cNvPicPr>
            <a:picLocks noChangeAspect="1"/>
          </p:cNvPicPr>
          <p:nvPr/>
        </p:nvPicPr>
        <p:blipFill rotWithShape="1">
          <a:blip r:embed="rId2" cstate="screen">
            <a:extLst>
              <a:ext uri="{28A0092B-C50C-407E-A947-70E740481C1C}">
                <a14:useLocalDpi xmlns:a14="http://schemas.microsoft.com/office/drawing/2010/main" val="0"/>
              </a:ext>
            </a:extLst>
          </a:blip>
          <a:srcRect t="24171" b="22558"/>
          <a:stretch/>
        </p:blipFill>
        <p:spPr>
          <a:xfrm>
            <a:off x="353682" y="3133940"/>
            <a:ext cx="8202229" cy="1354240"/>
          </a:xfrm>
          <a:prstGeom prst="rect">
            <a:avLst/>
          </a:prstGeom>
          <a:ln w="19050">
            <a:solidFill>
              <a:srgbClr val="0000FF"/>
            </a:solidFill>
          </a:ln>
        </p:spPr>
      </p:pic>
      <p:grpSp>
        <p:nvGrpSpPr>
          <p:cNvPr id="16" name="群組 4"/>
          <p:cNvGrpSpPr>
            <a:grpSpLocks/>
          </p:cNvGrpSpPr>
          <p:nvPr/>
        </p:nvGrpSpPr>
        <p:grpSpPr bwMode="auto">
          <a:xfrm>
            <a:off x="383907" y="3158431"/>
            <a:ext cx="2316470" cy="1299266"/>
            <a:chOff x="1952607" y="2924421"/>
            <a:chExt cx="2315003" cy="1298767"/>
          </a:xfrm>
        </p:grpSpPr>
        <p:sp>
          <p:nvSpPr>
            <p:cNvPr id="17" name="向右箭號 16"/>
            <p:cNvSpPr/>
            <p:nvPr/>
          </p:nvSpPr>
          <p:spPr>
            <a:xfrm>
              <a:off x="2676361" y="3709931"/>
              <a:ext cx="1591249" cy="2888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1952607" y="2924421"/>
              <a:ext cx="697689" cy="12987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grpSp>
      <p:pic>
        <p:nvPicPr>
          <p:cNvPr id="19" name="圖片 18">
            <a:extLst>
              <a:ext uri="{FF2B5EF4-FFF2-40B4-BE49-F238E27FC236}">
                <a16:creationId xmlns:a16="http://schemas.microsoft.com/office/drawing/2014/main" id="{38DF2141-80D0-4549-A480-FA79B2371C52}"/>
              </a:ext>
            </a:extLst>
          </p:cNvPr>
          <p:cNvPicPr>
            <a:picLocks noChangeAspect="1"/>
          </p:cNvPicPr>
          <p:nvPr/>
        </p:nvPicPr>
        <p:blipFill>
          <a:blip r:embed="rId3"/>
          <a:stretch>
            <a:fillRect/>
          </a:stretch>
        </p:blipFill>
        <p:spPr>
          <a:xfrm>
            <a:off x="2726459" y="2558642"/>
            <a:ext cx="4603397" cy="4304475"/>
          </a:xfrm>
          <a:prstGeom prst="rect">
            <a:avLst/>
          </a:prstGeom>
        </p:spPr>
      </p:pic>
      <p:sp>
        <p:nvSpPr>
          <p:cNvPr id="20" name="矩形 19">
            <a:extLst>
              <a:ext uri="{FF2B5EF4-FFF2-40B4-BE49-F238E27FC236}">
                <a16:creationId xmlns:a16="http://schemas.microsoft.com/office/drawing/2014/main" id="{028821FB-3F29-41E9-BAB7-98362F9DD1F5}"/>
              </a:ext>
            </a:extLst>
          </p:cNvPr>
          <p:cNvSpPr/>
          <p:nvPr/>
        </p:nvSpPr>
        <p:spPr>
          <a:xfrm>
            <a:off x="2884661" y="6313808"/>
            <a:ext cx="3499361" cy="33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合計</a:t>
            </a:r>
            <a:endParaRPr lang="zh-TW" altLang="en-US" dirty="0">
              <a:solidFill>
                <a:schemeClr val="tx1"/>
              </a:solidFill>
            </a:endParaRPr>
          </a:p>
        </p:txBody>
      </p:sp>
      <p:sp>
        <p:nvSpPr>
          <p:cNvPr id="21" name="文字方塊 20">
            <a:extLst>
              <a:ext uri="{FF2B5EF4-FFF2-40B4-BE49-F238E27FC236}">
                <a16:creationId xmlns:a16="http://schemas.microsoft.com/office/drawing/2014/main" id="{DD6683D2-BA3E-4A16-93C3-A569C0C39993}"/>
              </a:ext>
            </a:extLst>
          </p:cNvPr>
          <p:cNvSpPr txBox="1"/>
          <p:nvPr/>
        </p:nvSpPr>
        <p:spPr>
          <a:xfrm>
            <a:off x="4986322" y="3851963"/>
            <a:ext cx="319318" cy="200055"/>
          </a:xfrm>
          <a:prstGeom prst="rect">
            <a:avLst/>
          </a:prstGeom>
          <a:noFill/>
        </p:spPr>
        <p:txBody>
          <a:bodyPr wrap="none" rtlCol="0">
            <a:spAutoFit/>
          </a:bodyPr>
          <a:lstStyle/>
          <a:p>
            <a:r>
              <a:rPr lang="en-US" altLang="zh-TW" sz="700" dirty="0">
                <a:solidFill>
                  <a:srgbClr val="FF0000"/>
                </a:solidFill>
              </a:rPr>
              <a:t>9</a:t>
            </a:r>
            <a:r>
              <a:rPr lang="zh-TW" altLang="en-US" sz="700" dirty="0">
                <a:solidFill>
                  <a:srgbClr val="FF0000"/>
                </a:solidFill>
              </a:rPr>
              <a:t>碼</a:t>
            </a:r>
          </a:p>
        </p:txBody>
      </p:sp>
      <p:sp>
        <p:nvSpPr>
          <p:cNvPr id="22" name="矩形 21">
            <a:extLst>
              <a:ext uri="{FF2B5EF4-FFF2-40B4-BE49-F238E27FC236}">
                <a16:creationId xmlns:a16="http://schemas.microsoft.com/office/drawing/2014/main" id="{E6F87D03-D75D-41F0-B03E-4D70055B050D}"/>
              </a:ext>
            </a:extLst>
          </p:cNvPr>
          <p:cNvSpPr/>
          <p:nvPr/>
        </p:nvSpPr>
        <p:spPr>
          <a:xfrm>
            <a:off x="3699546" y="2820216"/>
            <a:ext cx="548604" cy="19122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4447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51</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783175"/>
            <a:ext cx="395758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、報名資料編修</a:t>
            </a:r>
            <a:r>
              <a:rPr lang="en-US" altLang="zh-TW" sz="2800" b="1" dirty="0">
                <a:solidFill>
                  <a:srgbClr val="0033CC"/>
                </a:solidFill>
                <a:latin typeface="微軟正黑體" panose="020B0604030504040204" pitchFamily="34" charset="-120"/>
                <a:ea typeface="微軟正黑體" panose="020B0604030504040204" pitchFamily="34" charset="-120"/>
              </a:rPr>
              <a:t>(4/5)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矩形 12"/>
          <p:cNvSpPr>
            <a:spLocks noChangeArrowheads="1"/>
          </p:cNvSpPr>
          <p:nvPr/>
        </p:nvSpPr>
        <p:spPr bwMode="auto">
          <a:xfrm>
            <a:off x="695268" y="1548006"/>
            <a:ext cx="7387576"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en-US" sz="2000" b="1" dirty="0">
                <a:solidFill>
                  <a:srgbClr val="0070C0"/>
                </a:solidFill>
                <a:latin typeface="微軟正黑體" panose="020B0604030504040204" pitchFamily="34" charset="-120"/>
                <a:ea typeface="微軟正黑體" panose="020B0604030504040204" pitchFamily="34" charset="-120"/>
              </a:rPr>
              <a:t>單筆</a:t>
            </a:r>
            <a:r>
              <a:rPr lang="zh-TW" altLang="zh-TW" sz="2000" b="1" dirty="0">
                <a:solidFill>
                  <a:srgbClr val="0070C0"/>
                </a:solidFill>
                <a:latin typeface="微軟正黑體" panose="020B0604030504040204" pitchFamily="34" charset="-120"/>
                <a:ea typeface="微軟正黑體" panose="020B0604030504040204" pitchFamily="34" charset="-120"/>
              </a:rPr>
              <a:t>刪除</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a:lnSpc>
                <a:spcPct val="120000"/>
              </a:lnSpc>
              <a:spcBef>
                <a:spcPts val="575"/>
              </a:spcBef>
              <a:buClr>
                <a:schemeClr val="accent1"/>
              </a:buClr>
              <a:buSzPct val="85000"/>
            </a:pPr>
            <a:r>
              <a:rPr lang="zh-TW" altLang="en-US" sz="2000" b="1" dirty="0">
                <a:latin typeface="微軟正黑體" panose="020B0604030504040204" pitchFamily="34" charset="-120"/>
                <a:ea typeface="微軟正黑體" panose="020B0604030504040204" pitchFamily="34" charset="-120"/>
              </a:rPr>
              <a:t>選擇</a:t>
            </a:r>
            <a:r>
              <a:rPr lang="zh-TW" altLang="zh-TW" sz="2000" b="1" dirty="0">
                <a:latin typeface="微軟正黑體" panose="020B0604030504040204" pitchFamily="34" charset="-120"/>
                <a:ea typeface="微軟正黑體" panose="020B0604030504040204" pitchFamily="34" charset="-120"/>
              </a:rPr>
              <a:t>欲刪除的學生資料</a:t>
            </a:r>
            <a:r>
              <a:rPr lang="zh-TW" altLang="en-US" sz="2000" b="1" dirty="0">
                <a:latin typeface="微軟正黑體" panose="020B0604030504040204" pitchFamily="34" charset="-120"/>
                <a:ea typeface="微軟正黑體" panose="020B0604030504040204" pitchFamily="34" charset="-120"/>
              </a:rPr>
              <a:t>之「</a:t>
            </a:r>
            <a:r>
              <a:rPr lang="zh-TW" altLang="zh-TW" sz="2000" b="1" dirty="0">
                <a:latin typeface="微軟正黑體" panose="020B0604030504040204" pitchFamily="34" charset="-120"/>
                <a:ea typeface="微軟正黑體" panose="020B0604030504040204" pitchFamily="34" charset="-120"/>
              </a:rPr>
              <a:t>刪除</a:t>
            </a:r>
            <a:r>
              <a:rPr lang="zh-TW" altLang="en-US" sz="2000" b="1" dirty="0">
                <a:latin typeface="微軟正黑體" panose="020B0604030504040204" pitchFamily="34" charset="-120"/>
                <a:ea typeface="微軟正黑體" panose="020B0604030504040204" pitchFamily="34" charset="-120"/>
              </a:rPr>
              <a:t>」功能鍵，立即跳出確認視窗，</a:t>
            </a:r>
            <a:r>
              <a:rPr lang="zh-TW" altLang="en-US" sz="2000" b="1" dirty="0">
                <a:solidFill>
                  <a:srgbClr val="FF0000"/>
                </a:solidFill>
                <a:latin typeface="微軟正黑體" panose="020B0604030504040204" pitchFamily="34" charset="-120"/>
                <a:ea typeface="微軟正黑體" panose="020B0604030504040204" pitchFamily="34" charset="-120"/>
              </a:rPr>
              <a:t>提醒</a:t>
            </a:r>
            <a:r>
              <a:rPr lang="zh-TW" altLang="en-US" sz="2000" b="1" dirty="0">
                <a:latin typeface="微軟正黑體" panose="020B0604030504040204" pitchFamily="34" charset="-120"/>
                <a:ea typeface="微軟正黑體" panose="020B0604030504040204" pitchFamily="34" charset="-120"/>
              </a:rPr>
              <a:t>刪除資料後</a:t>
            </a:r>
            <a:r>
              <a:rPr lang="zh-TW" altLang="zh-TW" sz="2000" b="1" dirty="0">
                <a:latin typeface="微軟正黑體" panose="020B0604030504040204" pitchFamily="34" charset="-120"/>
                <a:ea typeface="微軟正黑體" panose="020B0604030504040204" pitchFamily="34" charset="-120"/>
              </a:rPr>
              <a:t>將無法復原</a:t>
            </a:r>
            <a:endParaRPr lang="zh-TW" altLang="en-US" sz="2000" b="1" dirty="0">
              <a:latin typeface="微軟正黑體" panose="020B0604030504040204" pitchFamily="34" charset="-120"/>
              <a:ea typeface="微軟正黑體" panose="020B0604030504040204" pitchFamily="34" charset="-120"/>
            </a:endParaRPr>
          </a:p>
        </p:txBody>
      </p:sp>
      <p:sp>
        <p:nvSpPr>
          <p:cNvPr id="14" name="矩形 13"/>
          <p:cNvSpPr>
            <a:spLocks noChangeArrowheads="1"/>
          </p:cNvSpPr>
          <p:nvPr/>
        </p:nvSpPr>
        <p:spPr bwMode="auto">
          <a:xfrm>
            <a:off x="973789" y="5644279"/>
            <a:ext cx="7412175" cy="760208"/>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spcBef>
                <a:spcPts val="575"/>
              </a:spcBef>
              <a:buClr>
                <a:schemeClr val="accent1"/>
              </a:buClr>
              <a:buSzPct val="85000"/>
            </a:pPr>
            <a:r>
              <a:rPr lang="zh-TW" altLang="en-US" sz="1600" b="1" dirty="0">
                <a:solidFill>
                  <a:srgbClr val="C00000"/>
                </a:solidFill>
                <a:latin typeface="微軟正黑體" panose="020B0604030504040204" pitchFamily="34" charset="-120"/>
                <a:ea typeface="微軟正黑體" panose="020B0604030504040204" pitchFamily="34" charset="-120"/>
              </a:rPr>
              <a:t>提醒：若「繳費註記」為「已繳費」，即代表該學生</a:t>
            </a:r>
            <a:r>
              <a:rPr lang="zh-TW" altLang="zh-TW" sz="1600" b="1" dirty="0">
                <a:solidFill>
                  <a:srgbClr val="C00000"/>
                </a:solidFill>
                <a:latin typeface="微軟正黑體" panose="020B0604030504040204" pitchFamily="34" charset="-120"/>
                <a:ea typeface="微軟正黑體" panose="020B0604030504040204" pitchFamily="34" charset="-120"/>
              </a:rPr>
              <a:t>已</a:t>
            </a:r>
            <a:r>
              <a:rPr lang="zh-TW" altLang="en-US" sz="1600" b="1" dirty="0">
                <a:solidFill>
                  <a:srgbClr val="C00000"/>
                </a:solidFill>
                <a:latin typeface="微軟正黑體" panose="020B0604030504040204" pitchFamily="34" charset="-120"/>
                <a:ea typeface="微軟正黑體" panose="020B0604030504040204" pitchFamily="34" charset="-120"/>
              </a:rPr>
              <a:t>完成「報名</a:t>
            </a:r>
            <a:r>
              <a:rPr lang="zh-TW" altLang="zh-TW" sz="1600" b="1" dirty="0">
                <a:solidFill>
                  <a:srgbClr val="C00000"/>
                </a:solidFill>
                <a:latin typeface="微軟正黑體" panose="020B0604030504040204" pitchFamily="34" charset="-120"/>
                <a:ea typeface="微軟正黑體" panose="020B0604030504040204" pitchFamily="34" charset="-120"/>
              </a:rPr>
              <a:t>確認</a:t>
            </a:r>
            <a:r>
              <a:rPr lang="zh-TW" altLang="en-US" sz="1600" b="1" dirty="0">
                <a:solidFill>
                  <a:srgbClr val="C00000"/>
                </a:solidFill>
                <a:latin typeface="微軟正黑體" panose="020B0604030504040204" pitchFamily="34" charset="-120"/>
                <a:ea typeface="微軟正黑體" panose="020B0604030504040204" pitchFamily="34" charset="-120"/>
              </a:rPr>
              <a:t>及繳費」，</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eaLnBrk="1" hangingPunct="1">
              <a:lnSpc>
                <a:spcPct val="120000"/>
              </a:lnSpc>
              <a:spcBef>
                <a:spcPts val="575"/>
              </a:spcBef>
              <a:buClr>
                <a:schemeClr val="accent1"/>
              </a:buClr>
              <a:buSzPct val="85000"/>
            </a:pPr>
            <a:r>
              <a:rPr lang="zh-TW" altLang="en-US" sz="1600" b="1" dirty="0">
                <a:solidFill>
                  <a:srgbClr val="C00000"/>
                </a:solidFill>
                <a:latin typeface="微軟正黑體" panose="020B0604030504040204" pitchFamily="34" charset="-120"/>
                <a:ea typeface="微軟正黑體" panose="020B0604030504040204" pitchFamily="34" charset="-120"/>
              </a:rPr>
              <a:t>　　　其</a:t>
            </a:r>
            <a:r>
              <a:rPr lang="zh-TW" altLang="zh-TW" sz="1600" b="1" dirty="0">
                <a:solidFill>
                  <a:srgbClr val="C00000"/>
                </a:solidFill>
                <a:latin typeface="微軟正黑體" panose="020B0604030504040204" pitchFamily="34" charset="-120"/>
                <a:ea typeface="微軟正黑體" panose="020B0604030504040204" pitchFamily="34" charset="-120"/>
              </a:rPr>
              <a:t>報名資料</a:t>
            </a:r>
            <a:r>
              <a:rPr lang="zh-TW" altLang="en-US" sz="1600" b="1" dirty="0">
                <a:solidFill>
                  <a:srgbClr val="C00000"/>
                </a:solidFill>
                <a:latin typeface="微軟正黑體" panose="020B0604030504040204" pitchFamily="34" charset="-120"/>
                <a:ea typeface="微軟正黑體" panose="020B0604030504040204" pitchFamily="34" charset="-120"/>
              </a:rPr>
              <a:t>則</a:t>
            </a:r>
            <a:r>
              <a:rPr lang="zh-TW" altLang="zh-TW" sz="1600" b="1" dirty="0">
                <a:solidFill>
                  <a:srgbClr val="C00000"/>
                </a:solidFill>
                <a:latin typeface="微軟正黑體" panose="020B0604030504040204" pitchFamily="34" charset="-120"/>
                <a:ea typeface="微軟正黑體" panose="020B0604030504040204" pitchFamily="34" charset="-120"/>
              </a:rPr>
              <a:t>無法</a:t>
            </a:r>
            <a:r>
              <a:rPr lang="zh-TW" altLang="en-US" sz="1600" b="1" dirty="0">
                <a:solidFill>
                  <a:srgbClr val="C00000"/>
                </a:solidFill>
                <a:latin typeface="微軟正黑體" panose="020B0604030504040204" pitchFamily="34" charset="-120"/>
                <a:ea typeface="微軟正黑體" panose="020B0604030504040204" pitchFamily="34" charset="-120"/>
              </a:rPr>
              <a:t>被</a:t>
            </a:r>
            <a:r>
              <a:rPr lang="zh-TW" altLang="zh-TW" sz="1600" b="1" dirty="0">
                <a:solidFill>
                  <a:srgbClr val="C00000"/>
                </a:solidFill>
                <a:latin typeface="微軟正黑體" panose="020B0604030504040204" pitchFamily="34" charset="-120"/>
                <a:ea typeface="微軟正黑體" panose="020B0604030504040204" pitchFamily="34" charset="-120"/>
              </a:rPr>
              <a:t>刪除</a:t>
            </a:r>
            <a:r>
              <a:rPr lang="zh-TW" altLang="en-US" sz="1600" b="1" dirty="0">
                <a:solidFill>
                  <a:srgbClr val="C00000"/>
                </a:solidFill>
                <a:latin typeface="微軟正黑體" panose="020B0604030504040204" pitchFamily="34" charset="-120"/>
                <a:ea typeface="微軟正黑體" panose="020B0604030504040204" pitchFamily="34" charset="-120"/>
              </a:rPr>
              <a:t>。</a:t>
            </a:r>
          </a:p>
        </p:txBody>
      </p:sp>
      <p:pic>
        <p:nvPicPr>
          <p:cNvPr id="2" name="圖片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3789" y="3043576"/>
            <a:ext cx="7370379" cy="2240067"/>
          </a:xfrm>
          <a:prstGeom prst="rect">
            <a:avLst/>
          </a:prstGeom>
          <a:ln w="19050">
            <a:solidFill>
              <a:srgbClr val="0000FF"/>
            </a:solidFill>
          </a:ln>
        </p:spPr>
      </p:pic>
      <p:grpSp>
        <p:nvGrpSpPr>
          <p:cNvPr id="15" name="群組 4"/>
          <p:cNvGrpSpPr>
            <a:grpSpLocks/>
          </p:cNvGrpSpPr>
          <p:nvPr/>
        </p:nvGrpSpPr>
        <p:grpSpPr bwMode="auto">
          <a:xfrm>
            <a:off x="5583641" y="4563855"/>
            <a:ext cx="1368705" cy="235750"/>
            <a:chOff x="6773046" y="4939555"/>
            <a:chExt cx="3028387" cy="293317"/>
          </a:xfrm>
        </p:grpSpPr>
        <p:sp>
          <p:nvSpPr>
            <p:cNvPr id="16" name="矩形 15"/>
            <p:cNvSpPr/>
            <p:nvPr/>
          </p:nvSpPr>
          <p:spPr>
            <a:xfrm>
              <a:off x="8842706" y="4939555"/>
              <a:ext cx="958727" cy="2540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7" name="向左箭號 16"/>
            <p:cNvSpPr/>
            <p:nvPr/>
          </p:nvSpPr>
          <p:spPr>
            <a:xfrm>
              <a:off x="6773046" y="5086996"/>
              <a:ext cx="2034776" cy="145876"/>
            </a:xfrm>
            <a:prstGeom prst="leftArrow">
              <a:avLst>
                <a:gd name="adj1" fmla="val 50000"/>
                <a:gd name="adj2" fmla="val 11564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18" name="圖片 14"/>
          <p:cNvPicPr>
            <a:picLocks noChangeAspect="1"/>
          </p:cNvPicPr>
          <p:nvPr/>
        </p:nvPicPr>
        <p:blipFill>
          <a:blip r:embed="rId3">
            <a:extLst>
              <a:ext uri="{28A0092B-C50C-407E-A947-70E740481C1C}">
                <a14:useLocalDpi xmlns:a14="http://schemas.microsoft.com/office/drawing/2010/main" val="0"/>
              </a:ext>
            </a:extLst>
          </a:blip>
          <a:srcRect l="607" r="874" b="1967"/>
          <a:stretch>
            <a:fillRect/>
          </a:stretch>
        </p:blipFill>
        <p:spPr bwMode="auto">
          <a:xfrm>
            <a:off x="2364828" y="4295038"/>
            <a:ext cx="3196481" cy="877302"/>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64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52</a:t>
            </a:fld>
            <a:endParaRPr lang="zh-TW" altLang="en-US" sz="1500" b="1" dirty="0">
              <a:latin typeface="Arial" panose="020B0604020202020204" pitchFamily="34" charset="0"/>
              <a:cs typeface="Arial" panose="020B0604020202020204" pitchFamily="34" charset="0"/>
            </a:endParaRPr>
          </a:p>
        </p:txBody>
      </p:sp>
      <p:grpSp>
        <p:nvGrpSpPr>
          <p:cNvPr id="3" name="群組 2"/>
          <p:cNvGrpSpPr>
            <a:grpSpLocks noChangeAspect="1"/>
          </p:cNvGrpSpPr>
          <p:nvPr/>
        </p:nvGrpSpPr>
        <p:grpSpPr>
          <a:xfrm>
            <a:off x="84198" y="113115"/>
            <a:ext cx="3950871" cy="574633"/>
            <a:chOff x="1538410" y="1233520"/>
            <a:chExt cx="5644102" cy="820894"/>
          </a:xfrm>
        </p:grpSpPr>
        <p:sp>
          <p:nvSpPr>
            <p:cNvPr id="4"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6" name="矩形 5">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7"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8"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9"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0"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1"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2" name="標題 1"/>
          <p:cNvSpPr txBox="1">
            <a:spLocks/>
          </p:cNvSpPr>
          <p:nvPr/>
        </p:nvSpPr>
        <p:spPr>
          <a:xfrm>
            <a:off x="219309" y="710742"/>
            <a:ext cx="4239802"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、報名資料編修</a:t>
            </a:r>
            <a:r>
              <a:rPr lang="en-US" altLang="zh-TW" sz="2800" b="1" dirty="0">
                <a:solidFill>
                  <a:srgbClr val="0033CC"/>
                </a:solidFill>
                <a:latin typeface="微軟正黑體" panose="020B0604030504040204" pitchFamily="34" charset="-120"/>
                <a:ea typeface="微軟正黑體" panose="020B0604030504040204" pitchFamily="34" charset="-120"/>
              </a:rPr>
              <a:t>(5/5)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3" name="矩形 4"/>
          <p:cNvSpPr>
            <a:spLocks noChangeArrowheads="1"/>
          </p:cNvSpPr>
          <p:nvPr/>
        </p:nvSpPr>
        <p:spPr bwMode="auto">
          <a:xfrm>
            <a:off x="621323" y="1312421"/>
            <a:ext cx="8274321" cy="12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en-US" sz="2000" b="1" dirty="0">
                <a:solidFill>
                  <a:srgbClr val="0070C0"/>
                </a:solidFill>
                <a:latin typeface="微軟正黑體" panose="020B0604030504040204" pitchFamily="34" charset="-120"/>
                <a:ea typeface="微軟正黑體" panose="020B0604030504040204" pitchFamily="34" charset="-120"/>
              </a:rPr>
              <a:t>批次</a:t>
            </a:r>
            <a:r>
              <a:rPr lang="zh-TW" altLang="zh-TW" sz="2000" b="1" dirty="0">
                <a:solidFill>
                  <a:srgbClr val="0070C0"/>
                </a:solidFill>
                <a:latin typeface="微軟正黑體" panose="020B0604030504040204" pitchFamily="34" charset="-120"/>
                <a:ea typeface="微軟正黑體" panose="020B0604030504040204" pitchFamily="34" charset="-120"/>
              </a:rPr>
              <a:t>刪除</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eaLnBrk="1" hangingPunct="1">
              <a:lnSpc>
                <a:spcPct val="120000"/>
              </a:lnSpc>
              <a:spcBef>
                <a:spcPts val="575"/>
              </a:spcBef>
              <a:buClr>
                <a:schemeClr val="accent1"/>
              </a:buClr>
              <a:buSzPct val="85000"/>
            </a:pPr>
            <a:r>
              <a:rPr lang="zh-TW" altLang="zh-TW" sz="2000" b="1" dirty="0">
                <a:latin typeface="微軟正黑體" panose="020B0604030504040204" pitchFamily="34" charset="-120"/>
                <a:ea typeface="微軟正黑體" panose="020B0604030504040204" pitchFamily="34" charset="-120"/>
              </a:rPr>
              <a:t>請</a:t>
            </a:r>
            <a:r>
              <a:rPr lang="zh-TW" altLang="en-US" sz="2000" b="1" dirty="0">
                <a:latin typeface="微軟正黑體" panose="020B0604030504040204" pitchFamily="34" charset="-120"/>
                <a:ea typeface="微軟正黑體" panose="020B0604030504040204" pitchFamily="34" charset="-120"/>
              </a:rPr>
              <a:t>於</a:t>
            </a:r>
            <a:r>
              <a:rPr lang="zh-TW" altLang="zh-TW" sz="20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」欄勾選</a:t>
            </a:r>
            <a:r>
              <a:rPr lang="zh-TW" altLang="en-US" sz="2000" b="1" dirty="0">
                <a:latin typeface="微軟正黑體" panose="020B0604030504040204" pitchFamily="34" charset="-120"/>
                <a:ea typeface="微軟正黑體" panose="020B0604030504040204" pitchFamily="34" charset="-120"/>
              </a:rPr>
              <a:t>欲</a:t>
            </a:r>
            <a:r>
              <a:rPr lang="zh-TW" altLang="zh-TW" sz="2000" b="1" dirty="0">
                <a:latin typeface="微軟正黑體" panose="020B0604030504040204" pitchFamily="34" charset="-120"/>
                <a:ea typeface="微軟正黑體" panose="020B0604030504040204" pitchFamily="34" charset="-120"/>
              </a:rPr>
              <a:t>刪除</a:t>
            </a:r>
            <a:r>
              <a:rPr lang="zh-TW" altLang="en-US" sz="2000" b="1" dirty="0">
                <a:latin typeface="微軟正黑體" panose="020B0604030504040204" pitchFamily="34" charset="-120"/>
                <a:ea typeface="微軟正黑體" panose="020B0604030504040204" pitchFamily="34" charset="-120"/>
              </a:rPr>
              <a:t>的學生</a:t>
            </a:r>
            <a:r>
              <a:rPr lang="zh-TW" altLang="zh-TW" sz="2000" b="1" dirty="0">
                <a:latin typeface="微軟正黑體" panose="020B0604030504040204" pitchFamily="34" charset="-120"/>
                <a:ea typeface="微軟正黑體" panose="020B0604030504040204" pitchFamily="34" charset="-120"/>
              </a:rPr>
              <a:t>資料</a:t>
            </a:r>
            <a:r>
              <a:rPr lang="zh-TW" altLang="en-US" sz="2000" b="1" dirty="0">
                <a:latin typeface="微軟正黑體" panose="020B0604030504040204" pitchFamily="34" charset="-120"/>
                <a:ea typeface="微軟正黑體" panose="020B0604030504040204" pitchFamily="34" charset="-120"/>
              </a:rPr>
              <a:t>，再點選「刪除」功能鍵，立即跳出確認視窗，</a:t>
            </a:r>
            <a:r>
              <a:rPr lang="zh-TW" altLang="en-US" sz="2000" b="1" dirty="0">
                <a:solidFill>
                  <a:srgbClr val="FF0000"/>
                </a:solidFill>
                <a:latin typeface="微軟正黑體" panose="020B0604030504040204" pitchFamily="34" charset="-120"/>
                <a:ea typeface="微軟正黑體" panose="020B0604030504040204" pitchFamily="34" charset="-120"/>
              </a:rPr>
              <a:t>提醒</a:t>
            </a:r>
            <a:r>
              <a:rPr lang="zh-TW" altLang="en-US" sz="2000" b="1" dirty="0">
                <a:solidFill>
                  <a:srgbClr val="0000FF"/>
                </a:solidFill>
                <a:latin typeface="微軟正黑體" panose="020B0604030504040204" pitchFamily="34" charset="-120"/>
                <a:ea typeface="微軟正黑體" panose="020B0604030504040204" pitchFamily="34" charset="-120"/>
              </a:rPr>
              <a:t>刪除資料後</a:t>
            </a:r>
            <a:r>
              <a:rPr lang="zh-TW" altLang="zh-TW" sz="2000" b="1" dirty="0">
                <a:solidFill>
                  <a:srgbClr val="0000FF"/>
                </a:solidFill>
                <a:latin typeface="微軟正黑體" panose="020B0604030504040204" pitchFamily="34" charset="-120"/>
                <a:ea typeface="微軟正黑體" panose="020B0604030504040204" pitchFamily="34" charset="-120"/>
              </a:rPr>
              <a:t>將無法復原</a:t>
            </a:r>
            <a:endParaRPr lang="zh-TW" altLang="en-US" sz="2000" b="1" dirty="0">
              <a:solidFill>
                <a:srgbClr val="0000FF"/>
              </a:solidFill>
              <a:latin typeface="微軟正黑體" panose="020B0604030504040204" pitchFamily="34" charset="-120"/>
              <a:ea typeface="微軟正黑體" panose="020B0604030504040204" pitchFamily="34" charset="-120"/>
            </a:endParaRPr>
          </a:p>
        </p:txBody>
      </p:sp>
      <p:sp>
        <p:nvSpPr>
          <p:cNvPr id="14" name="矩形 2"/>
          <p:cNvSpPr>
            <a:spLocks noChangeArrowheads="1"/>
          </p:cNvSpPr>
          <p:nvPr/>
        </p:nvSpPr>
        <p:spPr bwMode="auto">
          <a:xfrm>
            <a:off x="1461510" y="6265310"/>
            <a:ext cx="6593946" cy="387798"/>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spcBef>
                <a:spcPts val="575"/>
              </a:spcBef>
              <a:buClr>
                <a:schemeClr val="accent1"/>
              </a:buClr>
              <a:buSzPct val="85000"/>
            </a:pPr>
            <a:r>
              <a:rPr lang="zh-TW" altLang="en-US" sz="1600" b="1" dirty="0">
                <a:solidFill>
                  <a:srgbClr val="C00000"/>
                </a:solidFill>
                <a:latin typeface="微軟正黑體" panose="020B0604030504040204" pitchFamily="34" charset="-120"/>
                <a:ea typeface="微軟正黑體" panose="020B0604030504040204" pitchFamily="34" charset="-120"/>
              </a:rPr>
              <a:t>提醒：若</a:t>
            </a:r>
            <a:r>
              <a:rPr lang="zh-TW" altLang="zh-TW" sz="1600" b="1" dirty="0">
                <a:solidFill>
                  <a:srgbClr val="C00000"/>
                </a:solidFill>
                <a:latin typeface="微軟正黑體" panose="020B0604030504040204" pitchFamily="34" charset="-120"/>
                <a:ea typeface="微軟正黑體" panose="020B0604030504040204" pitchFamily="34" charset="-120"/>
              </a:rPr>
              <a:t>已</a:t>
            </a:r>
            <a:r>
              <a:rPr lang="zh-TW" altLang="en-US" sz="1600" b="1" dirty="0">
                <a:solidFill>
                  <a:srgbClr val="C00000"/>
                </a:solidFill>
                <a:latin typeface="微軟正黑體" panose="020B0604030504040204" pitchFamily="34" charset="-120"/>
                <a:ea typeface="微軟正黑體" panose="020B0604030504040204" pitchFamily="34" charset="-120"/>
              </a:rPr>
              <a:t>完成「報名</a:t>
            </a:r>
            <a:r>
              <a:rPr lang="zh-TW" altLang="zh-TW" sz="1600" b="1" dirty="0">
                <a:solidFill>
                  <a:srgbClr val="C00000"/>
                </a:solidFill>
                <a:latin typeface="微軟正黑體" panose="020B0604030504040204" pitchFamily="34" charset="-120"/>
                <a:ea typeface="微軟正黑體" panose="020B0604030504040204" pitchFamily="34" charset="-120"/>
              </a:rPr>
              <a:t>確認</a:t>
            </a:r>
            <a:r>
              <a:rPr lang="zh-TW" altLang="en-US" sz="1600" b="1" dirty="0">
                <a:solidFill>
                  <a:srgbClr val="C00000"/>
                </a:solidFill>
                <a:latin typeface="微軟正黑體" panose="020B0604030504040204" pitchFamily="34" charset="-120"/>
                <a:ea typeface="微軟正黑體" panose="020B0604030504040204" pitchFamily="34" charset="-120"/>
              </a:rPr>
              <a:t>及繳費」</a:t>
            </a:r>
            <a:r>
              <a:rPr lang="zh-TW" altLang="zh-TW" sz="1600" b="1" dirty="0">
                <a:solidFill>
                  <a:srgbClr val="C00000"/>
                </a:solidFill>
                <a:latin typeface="微軟正黑體" panose="020B0604030504040204" pitchFamily="34" charset="-120"/>
                <a:ea typeface="微軟正黑體" panose="020B0604030504040204" pitchFamily="34" charset="-120"/>
              </a:rPr>
              <a:t>的</a:t>
            </a:r>
            <a:r>
              <a:rPr lang="zh-TW" altLang="en-US" sz="1600" b="1" dirty="0">
                <a:solidFill>
                  <a:srgbClr val="C00000"/>
                </a:solidFill>
                <a:latin typeface="微軟正黑體" panose="020B0604030504040204" pitchFamily="34" charset="-120"/>
                <a:ea typeface="微軟正黑體" panose="020B0604030504040204" pitchFamily="34" charset="-120"/>
              </a:rPr>
              <a:t>學生，其</a:t>
            </a:r>
            <a:r>
              <a:rPr lang="zh-TW" altLang="zh-TW" sz="1600" b="1" dirty="0">
                <a:solidFill>
                  <a:srgbClr val="C00000"/>
                </a:solidFill>
                <a:latin typeface="微軟正黑體" panose="020B0604030504040204" pitchFamily="34" charset="-120"/>
                <a:ea typeface="微軟正黑體" panose="020B0604030504040204" pitchFamily="34" charset="-120"/>
              </a:rPr>
              <a:t>報名資料</a:t>
            </a:r>
            <a:r>
              <a:rPr lang="zh-TW" altLang="en-US" sz="1600" b="1" dirty="0">
                <a:solidFill>
                  <a:srgbClr val="C00000"/>
                </a:solidFill>
                <a:latin typeface="微軟正黑體" panose="020B0604030504040204" pitchFamily="34" charset="-120"/>
                <a:ea typeface="微軟正黑體" panose="020B0604030504040204" pitchFamily="34" charset="-120"/>
              </a:rPr>
              <a:t>則</a:t>
            </a:r>
            <a:r>
              <a:rPr lang="zh-TW" altLang="zh-TW" sz="1600" b="1" dirty="0">
                <a:solidFill>
                  <a:srgbClr val="C00000"/>
                </a:solidFill>
                <a:latin typeface="微軟正黑體" panose="020B0604030504040204" pitchFamily="34" charset="-120"/>
                <a:ea typeface="微軟正黑體" panose="020B0604030504040204" pitchFamily="34" charset="-120"/>
              </a:rPr>
              <a:t>無法</a:t>
            </a:r>
            <a:r>
              <a:rPr lang="zh-TW" altLang="en-US" sz="1600" b="1" dirty="0">
                <a:solidFill>
                  <a:srgbClr val="C00000"/>
                </a:solidFill>
                <a:latin typeface="微軟正黑體" panose="020B0604030504040204" pitchFamily="34" charset="-120"/>
                <a:ea typeface="微軟正黑體" panose="020B0604030504040204" pitchFamily="34" charset="-120"/>
              </a:rPr>
              <a:t>被</a:t>
            </a:r>
            <a:r>
              <a:rPr lang="zh-TW" altLang="zh-TW" sz="1600" b="1" dirty="0">
                <a:solidFill>
                  <a:srgbClr val="C00000"/>
                </a:solidFill>
                <a:latin typeface="微軟正黑體" panose="020B0604030504040204" pitchFamily="34" charset="-120"/>
                <a:ea typeface="微軟正黑體" panose="020B0604030504040204" pitchFamily="34" charset="-120"/>
              </a:rPr>
              <a:t>刪除</a:t>
            </a:r>
            <a:r>
              <a:rPr lang="zh-TW" altLang="en-US" sz="1600" b="1" dirty="0">
                <a:solidFill>
                  <a:srgbClr val="C00000"/>
                </a:solidFill>
                <a:latin typeface="微軟正黑體" panose="020B0604030504040204" pitchFamily="34" charset="-120"/>
                <a:ea typeface="微軟正黑體" panose="020B0604030504040204" pitchFamily="34" charset="-120"/>
              </a:rPr>
              <a:t>。</a:t>
            </a:r>
          </a:p>
        </p:txBody>
      </p:sp>
      <p:pic>
        <p:nvPicPr>
          <p:cNvPr id="15" name="圖片 1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56956" y="2643507"/>
            <a:ext cx="6803053" cy="3420423"/>
          </a:xfrm>
          <a:prstGeom prst="rect">
            <a:avLst/>
          </a:prstGeom>
          <a:ln w="19050">
            <a:solidFill>
              <a:srgbClr val="0000FF"/>
            </a:solidFill>
          </a:ln>
        </p:spPr>
      </p:pic>
      <p:sp>
        <p:nvSpPr>
          <p:cNvPr id="16" name="矩形 15"/>
          <p:cNvSpPr/>
          <p:nvPr/>
        </p:nvSpPr>
        <p:spPr bwMode="auto">
          <a:xfrm>
            <a:off x="1461510" y="4302672"/>
            <a:ext cx="1021559" cy="2377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7" name="矩形 16"/>
          <p:cNvSpPr/>
          <p:nvPr/>
        </p:nvSpPr>
        <p:spPr bwMode="auto">
          <a:xfrm>
            <a:off x="4524703" y="3137340"/>
            <a:ext cx="430255" cy="2443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8" name="向右箭號 17"/>
          <p:cNvSpPr/>
          <p:nvPr/>
        </p:nvSpPr>
        <p:spPr bwMode="auto">
          <a:xfrm>
            <a:off x="4954958" y="3281795"/>
            <a:ext cx="601284" cy="16135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bwMode="auto">
          <a:xfrm>
            <a:off x="1461509" y="5289964"/>
            <a:ext cx="1021559" cy="2279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pic>
        <p:nvPicPr>
          <p:cNvPr id="20" name="圖片 16"/>
          <p:cNvPicPr>
            <a:picLocks noChangeAspect="1"/>
          </p:cNvPicPr>
          <p:nvPr/>
        </p:nvPicPr>
        <p:blipFill>
          <a:blip r:embed="rId3">
            <a:extLst>
              <a:ext uri="{28A0092B-C50C-407E-A947-70E740481C1C}">
                <a14:useLocalDpi xmlns:a14="http://schemas.microsoft.com/office/drawing/2010/main" val="0"/>
              </a:ext>
            </a:extLst>
          </a:blip>
          <a:srcRect l="607" r="874" b="1967"/>
          <a:stretch>
            <a:fillRect/>
          </a:stretch>
        </p:blipFill>
        <p:spPr bwMode="auto">
          <a:xfrm>
            <a:off x="5587774" y="3244231"/>
            <a:ext cx="3339402" cy="917017"/>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77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a:extLst>
              <a:ext uri="{FF2B5EF4-FFF2-40B4-BE49-F238E27FC236}">
                <a16:creationId xmlns:a16="http://schemas.microsoft.com/office/drawing/2014/main" id="{789884E3-4961-4A7C-934C-2B2EE797B070}"/>
              </a:ext>
            </a:extLst>
          </p:cNvPr>
          <p:cNvGrpSpPr/>
          <p:nvPr/>
        </p:nvGrpSpPr>
        <p:grpSpPr>
          <a:xfrm>
            <a:off x="0" y="1891610"/>
            <a:ext cx="9144000" cy="3074780"/>
            <a:chOff x="0" y="1891610"/>
            <a:chExt cx="9144000" cy="3074780"/>
          </a:xfrm>
        </p:grpSpPr>
        <p:pic>
          <p:nvPicPr>
            <p:cNvPr id="22" name="圖片 21">
              <a:extLst>
                <a:ext uri="{FF2B5EF4-FFF2-40B4-BE49-F238E27FC236}">
                  <a16:creationId xmlns:a16="http://schemas.microsoft.com/office/drawing/2014/main" id="{0C28DB37-A6B2-4E80-AFF5-6D8B55F377D7}"/>
                </a:ext>
              </a:extLst>
            </p:cNvPr>
            <p:cNvPicPr>
              <a:picLocks noChangeAspect="1"/>
            </p:cNvPicPr>
            <p:nvPr/>
          </p:nvPicPr>
          <p:blipFill>
            <a:blip r:embed="rId2"/>
            <a:stretch>
              <a:fillRect/>
            </a:stretch>
          </p:blipFill>
          <p:spPr>
            <a:xfrm>
              <a:off x="0" y="1891610"/>
              <a:ext cx="9144000" cy="3074780"/>
            </a:xfrm>
            <a:prstGeom prst="rect">
              <a:avLst/>
            </a:prstGeom>
            <a:ln w="19050">
              <a:solidFill>
                <a:srgbClr val="0000FF"/>
              </a:solidFill>
            </a:ln>
          </p:spPr>
        </p:pic>
        <p:sp>
          <p:nvSpPr>
            <p:cNvPr id="23" name="矩形 22">
              <a:extLst>
                <a:ext uri="{FF2B5EF4-FFF2-40B4-BE49-F238E27FC236}">
                  <a16:creationId xmlns:a16="http://schemas.microsoft.com/office/drawing/2014/main" id="{FB9CC1DC-B09F-40E1-8C34-37775C5EFAE1}"/>
                </a:ext>
              </a:extLst>
            </p:cNvPr>
            <p:cNvSpPr/>
            <p:nvPr/>
          </p:nvSpPr>
          <p:spPr>
            <a:xfrm>
              <a:off x="7863840" y="1909028"/>
              <a:ext cx="1214058" cy="35843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53</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182777" y="744811"/>
            <a:ext cx="389729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、報名資料檢核</a:t>
            </a:r>
            <a:r>
              <a:rPr lang="en-US" altLang="zh-TW" sz="2800" b="1" dirty="0">
                <a:solidFill>
                  <a:srgbClr val="0033CC"/>
                </a:solidFill>
                <a:latin typeface="微軟正黑體" panose="020B0604030504040204" pitchFamily="34" charset="-120"/>
                <a:ea typeface="微軟正黑體" panose="020B0604030504040204" pitchFamily="34" charset="-120"/>
              </a:rPr>
              <a:t>(1/5)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grpSp>
        <p:nvGrpSpPr>
          <p:cNvPr id="15" name="群組 6"/>
          <p:cNvGrpSpPr>
            <a:grpSpLocks/>
          </p:cNvGrpSpPr>
          <p:nvPr/>
        </p:nvGrpSpPr>
        <p:grpSpPr bwMode="auto">
          <a:xfrm>
            <a:off x="39188" y="1943578"/>
            <a:ext cx="3704896" cy="2970843"/>
            <a:chOff x="559908" y="2537292"/>
            <a:chExt cx="5015987" cy="3847309"/>
          </a:xfrm>
        </p:grpSpPr>
        <p:sp>
          <p:nvSpPr>
            <p:cNvPr id="16" name="矩形 15"/>
            <p:cNvSpPr/>
            <p:nvPr/>
          </p:nvSpPr>
          <p:spPr>
            <a:xfrm>
              <a:off x="570582" y="5395494"/>
              <a:ext cx="1755697" cy="4524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快取圖案 11"/>
            <p:cNvSpPr>
              <a:spLocks noChangeArrowheads="1"/>
            </p:cNvSpPr>
            <p:nvPr/>
          </p:nvSpPr>
          <p:spPr bwMode="auto">
            <a:xfrm>
              <a:off x="2512634" y="5430337"/>
              <a:ext cx="394970" cy="335915"/>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sz="3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3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快取圖案 11"/>
            <p:cNvSpPr>
              <a:spLocks noChangeArrowheads="1"/>
            </p:cNvSpPr>
            <p:nvPr/>
          </p:nvSpPr>
          <p:spPr bwMode="auto">
            <a:xfrm>
              <a:off x="1710332" y="5980094"/>
              <a:ext cx="394970" cy="335915"/>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p:cNvSpPr/>
            <p:nvPr/>
          </p:nvSpPr>
          <p:spPr>
            <a:xfrm>
              <a:off x="559908" y="5945641"/>
              <a:ext cx="1003197" cy="4389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4367860" y="2537292"/>
              <a:ext cx="1208035" cy="39688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Tree>
    <p:extLst>
      <p:ext uri="{BB962C8B-B14F-4D97-AF65-F5344CB8AC3E}">
        <p14:creationId xmlns:p14="http://schemas.microsoft.com/office/powerpoint/2010/main" val="3509524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54</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649456"/>
            <a:ext cx="405918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、報名資料檢核</a:t>
            </a:r>
            <a:r>
              <a:rPr lang="en-US" altLang="zh-TW" sz="2800" b="1" dirty="0">
                <a:solidFill>
                  <a:srgbClr val="0033CC"/>
                </a:solidFill>
                <a:latin typeface="微軟正黑體" panose="020B0604030504040204" pitchFamily="34" charset="-120"/>
                <a:ea typeface="微軟正黑體" panose="020B0604030504040204" pitchFamily="34" charset="-120"/>
              </a:rPr>
              <a:t>(2/5)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5" name="內容版面配置區 3"/>
          <p:cNvSpPr>
            <a:spLocks noGrp="1"/>
          </p:cNvSpPr>
          <p:nvPr>
            <p:ph idx="1"/>
          </p:nvPr>
        </p:nvSpPr>
        <p:spPr>
          <a:xfrm>
            <a:off x="262704" y="1315165"/>
            <a:ext cx="7949964" cy="1512888"/>
          </a:xfrm>
        </p:spPr>
        <p:txBody>
          <a:bodyPr>
            <a:noAutofit/>
          </a:bodyPr>
          <a:lstStyle/>
          <a:p>
            <a:pPr marL="0" indent="0">
              <a:spcBef>
                <a:spcPts val="575"/>
              </a:spcBef>
              <a:buClr>
                <a:schemeClr val="accent1"/>
              </a:buClr>
              <a:buSzPct val="85000"/>
              <a:buFont typeface="Arial" panose="020B0604020202020204" pitchFamily="34" charset="0"/>
              <a:buNone/>
            </a:pPr>
            <a:r>
              <a:rPr lang="zh-TW" altLang="zh-TW" sz="2000" b="1" dirty="0">
                <a:solidFill>
                  <a:srgbClr val="0070C0"/>
                </a:solidFill>
                <a:latin typeface="微軟正黑體" panose="020B0604030504040204" pitchFamily="34" charset="-120"/>
                <a:ea typeface="微軟正黑體" panose="020B0604030504040204" pitchFamily="34" charset="-120"/>
              </a:rPr>
              <a:t>報名資料檢核表</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0" indent="0">
              <a:lnSpc>
                <a:spcPts val="3000"/>
              </a:lnSpc>
              <a:spcBef>
                <a:spcPts val="0"/>
              </a:spcBef>
              <a:buFont typeface="Arial" panose="020B0604020202020204" pitchFamily="34" charset="0"/>
              <a:buNone/>
            </a:pPr>
            <a:r>
              <a:rPr lang="zh-TW" altLang="en-US" sz="1800" b="1" dirty="0">
                <a:latin typeface="微軟正黑體" panose="020B0604030504040204" pitchFamily="34" charset="-120"/>
                <a:ea typeface="微軟正黑體" panose="020B0604030504040204" pitchFamily="34" charset="-120"/>
              </a:rPr>
              <a:t>檔案內容為</a:t>
            </a:r>
            <a:r>
              <a:rPr lang="en-US" altLang="zh-TW" sz="1800" b="1" dirty="0">
                <a:latin typeface="微軟正黑體" panose="020B0604030504040204" pitchFamily="34" charset="-120"/>
                <a:ea typeface="微軟正黑體" panose="020B0604030504040204" pitchFamily="34" charset="-120"/>
              </a:rPr>
              <a:t>(1)</a:t>
            </a:r>
            <a:r>
              <a:rPr lang="zh-TW" altLang="zh-TW" sz="1800" b="1" u="sng" dirty="0">
                <a:solidFill>
                  <a:srgbClr val="FF0000"/>
                </a:solidFill>
                <a:latin typeface="微軟正黑體" panose="020B0604030504040204" pitchFamily="34" charset="-120"/>
                <a:ea typeface="微軟正黑體" panose="020B0604030504040204" pitchFamily="34" charset="-120"/>
              </a:rPr>
              <a:t>報名繳費金額</a:t>
            </a:r>
            <a:r>
              <a:rPr lang="zh-TW" altLang="en-US" sz="1800" b="1" u="sng" dirty="0">
                <a:solidFill>
                  <a:srgbClr val="FF0000"/>
                </a:solidFill>
                <a:latin typeface="微軟正黑體" panose="020B0604030504040204" pitchFamily="34" charset="-120"/>
                <a:ea typeface="微軟正黑體" panose="020B0604030504040204" pitchFamily="34" charset="-120"/>
              </a:rPr>
              <a:t>檢核表</a:t>
            </a:r>
            <a:r>
              <a:rPr lang="en-US" altLang="zh-TW" sz="1800" b="1" u="sng" dirty="0">
                <a:solidFill>
                  <a:srgbClr val="FF0000"/>
                </a:solidFill>
                <a:latin typeface="微軟正黑體" panose="020B0604030504040204" pitchFamily="34" charset="-120"/>
                <a:ea typeface="微軟正黑體" panose="020B0604030504040204" pitchFamily="34" charset="-120"/>
              </a:rPr>
              <a:t>(</a:t>
            </a:r>
            <a:r>
              <a:rPr lang="zh-TW" altLang="en-US" sz="1800" b="1" u="sng" dirty="0">
                <a:solidFill>
                  <a:srgbClr val="FF0000"/>
                </a:solidFill>
                <a:latin typeface="微軟正黑體" panose="020B0604030504040204" pitchFamily="34" charset="-120"/>
                <a:ea typeface="微軟正黑體" panose="020B0604030504040204" pitchFamily="34" charset="-120"/>
              </a:rPr>
              <a:t>含</a:t>
            </a:r>
            <a:r>
              <a:rPr lang="zh-TW" altLang="zh-TW" sz="1800" b="1" u="sng" dirty="0">
                <a:solidFill>
                  <a:srgbClr val="FF0000"/>
                </a:solidFill>
                <a:latin typeface="微軟正黑體" panose="020B0604030504040204" pitchFamily="34" charset="-120"/>
                <a:ea typeface="微軟正黑體" panose="020B0604030504040204" pitchFamily="34" charset="-120"/>
              </a:rPr>
              <a:t>報名人數資料統計</a:t>
            </a:r>
            <a:r>
              <a:rPr lang="en-US" altLang="zh-TW" sz="1800" b="1" u="sng" dirty="0">
                <a:solidFill>
                  <a:srgbClr val="FF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a:t>
            </a:r>
            <a:endParaRPr lang="en-US" altLang="zh-TW" sz="1800" b="1" dirty="0">
              <a:latin typeface="微軟正黑體" panose="020B0604030504040204" pitchFamily="34" charset="-120"/>
              <a:ea typeface="微軟正黑體" panose="020B0604030504040204" pitchFamily="34" charset="-120"/>
            </a:endParaRPr>
          </a:p>
          <a:p>
            <a:pPr marL="0" indent="0">
              <a:lnSpc>
                <a:spcPts val="3000"/>
              </a:lnSpc>
              <a:spcBef>
                <a:spcPts val="0"/>
              </a:spcBef>
              <a:buFont typeface="Arial" panose="020B0604020202020204" pitchFamily="34" charset="0"/>
              <a:buNone/>
            </a:pPr>
            <a:r>
              <a:rPr lang="en-US" altLang="zh-TW" sz="1800" b="1" dirty="0">
                <a:latin typeface="微軟正黑體" panose="020B0604030504040204" pitchFamily="34" charset="-120"/>
                <a:ea typeface="微軟正黑體" panose="020B0604030504040204" pitchFamily="34" charset="-120"/>
              </a:rPr>
              <a:t>(2)</a:t>
            </a:r>
            <a:r>
              <a:rPr lang="zh-TW" altLang="en-US" sz="1800" b="1" dirty="0">
                <a:solidFill>
                  <a:srgbClr val="FF0000"/>
                </a:solidFill>
                <a:latin typeface="微軟正黑體" panose="020B0604030504040204" pitchFamily="34" charset="-120"/>
                <a:ea typeface="微軟正黑體" panose="020B0604030504040204" pitchFamily="34" charset="-120"/>
              </a:rPr>
              <a:t>各班級</a:t>
            </a:r>
            <a:r>
              <a:rPr lang="zh-TW" altLang="zh-TW" sz="1800" b="1" u="sng" dirty="0">
                <a:solidFill>
                  <a:srgbClr val="FF0000"/>
                </a:solidFill>
                <a:latin typeface="微軟正黑體" panose="020B0604030504040204" pitchFamily="34" charset="-120"/>
                <a:ea typeface="微軟正黑體" panose="020B0604030504040204" pitchFamily="34" charset="-120"/>
              </a:rPr>
              <a:t>學生</a:t>
            </a:r>
            <a:r>
              <a:rPr lang="zh-TW" altLang="en-US" sz="1800" b="1" u="sng" dirty="0">
                <a:solidFill>
                  <a:srgbClr val="FF0000"/>
                </a:solidFill>
                <a:latin typeface="微軟正黑體" panose="020B0604030504040204" pitchFamily="34" charset="-120"/>
                <a:ea typeface="微軟正黑體" panose="020B0604030504040204" pitchFamily="34" charset="-120"/>
              </a:rPr>
              <a:t>身分別</a:t>
            </a:r>
            <a:r>
              <a:rPr lang="zh-TW" altLang="zh-TW" sz="1800" b="1" u="sng" dirty="0">
                <a:solidFill>
                  <a:srgbClr val="FF0000"/>
                </a:solidFill>
                <a:latin typeface="微軟正黑體" panose="020B0604030504040204" pitchFamily="34" charset="-120"/>
                <a:ea typeface="微軟正黑體" panose="020B0604030504040204" pitchFamily="34" charset="-120"/>
              </a:rPr>
              <a:t>報名資料</a:t>
            </a:r>
            <a:r>
              <a:rPr lang="zh-TW" altLang="en-US" sz="1800" b="1" dirty="0">
                <a:latin typeface="微軟正黑體" panose="020B0604030504040204" pitchFamily="34" charset="-120"/>
                <a:ea typeface="微軟正黑體" panose="020B0604030504040204" pitchFamily="34" charset="-120"/>
              </a:rPr>
              <a:t>、</a:t>
            </a:r>
            <a:r>
              <a:rPr lang="en-US" altLang="zh-TW" sz="1800" b="1" dirty="0">
                <a:latin typeface="微軟正黑體" panose="020B0604030504040204" pitchFamily="34" charset="-120"/>
                <a:ea typeface="微軟正黑體" panose="020B0604030504040204" pitchFamily="34" charset="-120"/>
              </a:rPr>
              <a:t>(3)</a:t>
            </a:r>
            <a:r>
              <a:rPr lang="zh-TW" altLang="en-US" sz="1800" b="1" u="sng" dirty="0">
                <a:solidFill>
                  <a:srgbClr val="FF0000"/>
                </a:solidFill>
                <a:latin typeface="微軟正黑體" panose="020B0604030504040204" pitchFamily="34" charset="-120"/>
                <a:ea typeface="微軟正黑體" panose="020B0604030504040204" pitchFamily="34" charset="-120"/>
              </a:rPr>
              <a:t>學生基本資料與</a:t>
            </a:r>
            <a:r>
              <a:rPr lang="zh-TW" altLang="zh-TW" sz="1800" b="1" u="sng" dirty="0">
                <a:solidFill>
                  <a:srgbClr val="FF0000"/>
                </a:solidFill>
                <a:latin typeface="微軟正黑體" panose="020B0604030504040204" pitchFamily="34" charset="-120"/>
                <a:ea typeface="微軟正黑體" panose="020B0604030504040204" pitchFamily="34" charset="-120"/>
              </a:rPr>
              <a:t>超額比序項目積分檢核</a:t>
            </a:r>
            <a:r>
              <a:rPr lang="zh-TW" altLang="en-US" sz="1800" b="1" u="sng" dirty="0">
                <a:solidFill>
                  <a:srgbClr val="FF0000"/>
                </a:solidFill>
                <a:latin typeface="微軟正黑體" panose="020B0604030504040204" pitchFamily="34" charset="-120"/>
                <a:ea typeface="微軟正黑體" panose="020B0604030504040204" pitchFamily="34" charset="-120"/>
              </a:rPr>
              <a:t>表</a:t>
            </a:r>
            <a:endParaRPr lang="en-US" altLang="zh-TW" sz="1800" b="1" dirty="0">
              <a:latin typeface="微軟正黑體" panose="020B0604030504040204" pitchFamily="34" charset="-120"/>
              <a:ea typeface="微軟正黑體" panose="020B0604030504040204" pitchFamily="34" charset="-120"/>
            </a:endParaRPr>
          </a:p>
          <a:p>
            <a:pPr marL="0" indent="0">
              <a:lnSpc>
                <a:spcPts val="3000"/>
              </a:lnSpc>
              <a:spcBef>
                <a:spcPts val="0"/>
              </a:spcBef>
              <a:buFont typeface="Arial" panose="020B0604020202020204" pitchFamily="34" charset="0"/>
              <a:buNone/>
            </a:pPr>
            <a:r>
              <a:rPr lang="zh-TW" altLang="en-US" sz="1800" b="1" dirty="0">
                <a:latin typeface="微軟正黑體" panose="020B0604030504040204" pitchFamily="34" charset="-120"/>
                <a:ea typeface="微軟正黑體" panose="020B0604030504040204" pitchFamily="34" charset="-120"/>
              </a:rPr>
              <a:t>提供國中端承辦教師及報名學生檢核「上傳報名資料」是否正確</a:t>
            </a:r>
            <a:endParaRPr lang="en-US" altLang="zh-TW" sz="1800" b="1" dirty="0">
              <a:latin typeface="微軟正黑體" panose="020B0604030504040204" pitchFamily="34" charset="-120"/>
              <a:ea typeface="微軟正黑體" panose="020B0604030504040204" pitchFamily="34" charset="-120"/>
            </a:endParaRPr>
          </a:p>
        </p:txBody>
      </p:sp>
      <p:sp>
        <p:nvSpPr>
          <p:cNvPr id="16" name="矩形 4"/>
          <p:cNvSpPr>
            <a:spLocks noChangeArrowheads="1"/>
          </p:cNvSpPr>
          <p:nvPr/>
        </p:nvSpPr>
        <p:spPr bwMode="auto">
          <a:xfrm>
            <a:off x="482126" y="6260838"/>
            <a:ext cx="8131292" cy="433837"/>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ts val="3000"/>
              </a:lnSpc>
            </a:pPr>
            <a:r>
              <a:rPr lang="zh-TW" altLang="en-US" b="1" dirty="0">
                <a:solidFill>
                  <a:srgbClr val="C00000"/>
                </a:solidFill>
                <a:latin typeface="微軟正黑體" panose="020B0604030504040204" pitchFamily="34" charset="-120"/>
                <a:ea typeface="微軟正黑體" panose="020B0604030504040204" pitchFamily="34" charset="-120"/>
              </a:rPr>
              <a:t>提醒：臨櫃或</a:t>
            </a:r>
            <a:r>
              <a:rPr lang="en-US" altLang="zh-TW" b="1" dirty="0">
                <a:solidFill>
                  <a:srgbClr val="C00000"/>
                </a:solidFill>
                <a:latin typeface="微軟正黑體" panose="020B0604030504040204" pitchFamily="34" charset="-120"/>
                <a:ea typeface="微軟正黑體" panose="020B0604030504040204" pitchFamily="34" charset="-120"/>
              </a:rPr>
              <a:t>ATM</a:t>
            </a:r>
            <a:r>
              <a:rPr lang="zh-TW" altLang="en-US" b="1" dirty="0">
                <a:solidFill>
                  <a:srgbClr val="C00000"/>
                </a:solidFill>
                <a:latin typeface="微軟正黑體" panose="020B0604030504040204" pitchFamily="34" charset="-120"/>
                <a:ea typeface="微軟正黑體" panose="020B0604030504040204" pitchFamily="34" charset="-120"/>
              </a:rPr>
              <a:t>轉帳繳費</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僅開放</a:t>
            </a:r>
            <a:r>
              <a:rPr lang="en-US" altLang="zh-TW" b="1" dirty="0">
                <a:solidFill>
                  <a:srgbClr val="C00000"/>
                </a:solidFill>
                <a:latin typeface="微軟正黑體" panose="020B0604030504040204" pitchFamily="34" charset="-120"/>
                <a:ea typeface="微軟正黑體" panose="020B0604030504040204" pitchFamily="34" charset="-120"/>
              </a:rPr>
              <a:t>112</a:t>
            </a:r>
            <a:r>
              <a:rPr lang="zh-TW" altLang="en-US" b="1" dirty="0">
                <a:solidFill>
                  <a:srgbClr val="C00000"/>
                </a:solidFill>
                <a:latin typeface="微軟正黑體" panose="020B0604030504040204" pitchFamily="34" charset="-120"/>
                <a:ea typeface="微軟正黑體" panose="020B0604030504040204" pitchFamily="34" charset="-120"/>
              </a:rPr>
              <a:t>年</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22</a:t>
            </a:r>
            <a:r>
              <a:rPr lang="zh-TW" altLang="en-US" b="1" dirty="0">
                <a:solidFill>
                  <a:srgbClr val="C00000"/>
                </a:solidFill>
                <a:latin typeface="微軟正黑體" panose="020B0604030504040204" pitchFamily="34" charset="-120"/>
                <a:ea typeface="微軟正黑體" panose="020B0604030504040204" pitchFamily="34" charset="-120"/>
              </a:rPr>
              <a:t>日</a:t>
            </a:r>
            <a:r>
              <a:rPr lang="en-US" altLang="zh-TW" b="1" dirty="0">
                <a:solidFill>
                  <a:srgbClr val="C00000"/>
                </a:solidFill>
                <a:latin typeface="微軟正黑體" panose="020B0604030504040204" pitchFamily="34" charset="-120"/>
                <a:ea typeface="微軟正黑體" panose="020B0604030504040204" pitchFamily="34" charset="-120"/>
              </a:rPr>
              <a:t>10:00</a:t>
            </a:r>
            <a:r>
              <a:rPr lang="zh-TW" altLang="en-US" b="1" dirty="0">
                <a:solidFill>
                  <a:srgbClr val="C00000"/>
                </a:solidFill>
                <a:latin typeface="微軟正黑體" panose="020B0604030504040204" pitchFamily="34" charset="-120"/>
                <a:ea typeface="微軟正黑體" panose="020B0604030504040204" pitchFamily="34" charset="-120"/>
              </a:rPr>
              <a:t>起至</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26</a:t>
            </a:r>
            <a:r>
              <a:rPr lang="zh-TW" altLang="en-US" b="1" dirty="0">
                <a:solidFill>
                  <a:srgbClr val="C00000"/>
                </a:solidFill>
                <a:latin typeface="微軟正黑體" panose="020B0604030504040204" pitchFamily="34" charset="-120"/>
                <a:ea typeface="微軟正黑體" panose="020B0604030504040204" pitchFamily="34" charset="-120"/>
              </a:rPr>
              <a:t>日</a:t>
            </a:r>
            <a:r>
              <a:rPr lang="en-US" altLang="zh-TW" b="1" dirty="0">
                <a:solidFill>
                  <a:srgbClr val="C00000"/>
                </a:solidFill>
                <a:latin typeface="微軟正黑體" panose="020B0604030504040204" pitchFamily="34" charset="-120"/>
                <a:ea typeface="微軟正黑體" panose="020B0604030504040204" pitchFamily="34" charset="-120"/>
              </a:rPr>
              <a:t>15:00</a:t>
            </a:r>
            <a:r>
              <a:rPr lang="zh-TW" altLang="en-US" b="1" dirty="0">
                <a:solidFill>
                  <a:srgbClr val="C00000"/>
                </a:solidFill>
                <a:latin typeface="微軟正黑體" panose="020B0604030504040204" pitchFamily="34" charset="-120"/>
                <a:ea typeface="微軟正黑體" panose="020B0604030504040204" pitchFamily="34" charset="-120"/>
              </a:rPr>
              <a:t>止</a:t>
            </a:r>
            <a:r>
              <a:rPr lang="en-US" altLang="zh-TW" b="1" dirty="0">
                <a:solidFill>
                  <a:srgbClr val="C00000"/>
                </a:solidFill>
                <a:latin typeface="微軟正黑體" panose="020B0604030504040204" pitchFamily="34" charset="-120"/>
                <a:ea typeface="微軟正黑體" panose="020B0604030504040204" pitchFamily="34" charset="-120"/>
              </a:rPr>
              <a:t>)</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9243" y="2943017"/>
            <a:ext cx="8064175" cy="3194904"/>
          </a:xfrm>
          <a:prstGeom prst="rect">
            <a:avLst/>
          </a:prstGeom>
          <a:ln w="19050">
            <a:solidFill>
              <a:srgbClr val="0000FF"/>
            </a:solidFill>
          </a:ln>
        </p:spPr>
      </p:pic>
      <p:sp>
        <p:nvSpPr>
          <p:cNvPr id="18" name="矩形 17"/>
          <p:cNvSpPr/>
          <p:nvPr/>
        </p:nvSpPr>
        <p:spPr bwMode="auto">
          <a:xfrm>
            <a:off x="677333" y="5194499"/>
            <a:ext cx="1280815" cy="3314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sp>
        <p:nvSpPr>
          <p:cNvPr id="19" name="向右箭號 18"/>
          <p:cNvSpPr/>
          <p:nvPr/>
        </p:nvSpPr>
        <p:spPr bwMode="auto">
          <a:xfrm flipH="1">
            <a:off x="2077281" y="5279526"/>
            <a:ext cx="601284" cy="16135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1145412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8E3A5FD-43E4-4AE6-A763-BCA14B7F26E5}"/>
              </a:ext>
            </a:extLst>
          </p:cNvPr>
          <p:cNvPicPr>
            <a:picLocks noChangeAspect="1"/>
          </p:cNvPicPr>
          <p:nvPr/>
        </p:nvPicPr>
        <p:blipFill>
          <a:blip r:embed="rId2"/>
          <a:stretch>
            <a:fillRect/>
          </a:stretch>
        </p:blipFill>
        <p:spPr>
          <a:xfrm>
            <a:off x="4001725" y="524120"/>
            <a:ext cx="5069072" cy="3486147"/>
          </a:xfrm>
          <a:prstGeom prst="rect">
            <a:avLst/>
          </a:prstGeom>
          <a:ln w="12700">
            <a:solidFill>
              <a:srgbClr val="0000FF"/>
            </a:solidFill>
          </a:ln>
        </p:spPr>
      </p:pic>
      <p:pic>
        <p:nvPicPr>
          <p:cNvPr id="23" name="圖片 22">
            <a:extLst>
              <a:ext uri="{FF2B5EF4-FFF2-40B4-BE49-F238E27FC236}">
                <a16:creationId xmlns:a16="http://schemas.microsoft.com/office/drawing/2014/main" id="{F137ECAC-A3A7-41E4-9888-C3BC0BEB9178}"/>
              </a:ext>
            </a:extLst>
          </p:cNvPr>
          <p:cNvPicPr>
            <a:picLocks noChangeAspect="1"/>
          </p:cNvPicPr>
          <p:nvPr/>
        </p:nvPicPr>
        <p:blipFill>
          <a:blip r:embed="rId3"/>
          <a:stretch>
            <a:fillRect/>
          </a:stretch>
        </p:blipFill>
        <p:spPr>
          <a:xfrm>
            <a:off x="352759" y="4090193"/>
            <a:ext cx="6067425" cy="2695575"/>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55</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92176" y="742284"/>
            <a:ext cx="4054046"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、報名資料檢核</a:t>
            </a:r>
            <a:r>
              <a:rPr lang="en-US" altLang="zh-TW" sz="2800" b="1" dirty="0">
                <a:solidFill>
                  <a:srgbClr val="0033CC"/>
                </a:solidFill>
                <a:latin typeface="微軟正黑體" panose="020B0604030504040204" pitchFamily="34" charset="-120"/>
                <a:ea typeface="微軟正黑體" panose="020B0604030504040204" pitchFamily="34" charset="-120"/>
              </a:rPr>
              <a:t>(3/5)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5" name="內容版面配置區 3"/>
          <p:cNvSpPr>
            <a:spLocks noGrp="1"/>
          </p:cNvSpPr>
          <p:nvPr>
            <p:ph idx="1"/>
          </p:nvPr>
        </p:nvSpPr>
        <p:spPr>
          <a:xfrm>
            <a:off x="219309" y="1472534"/>
            <a:ext cx="3692291" cy="2077482"/>
          </a:xfrm>
        </p:spPr>
        <p:txBody>
          <a:bodyPr>
            <a:normAutofit/>
          </a:bodyPr>
          <a:lstStyle/>
          <a:p>
            <a:pPr marL="0" indent="0">
              <a:spcBef>
                <a:spcPts val="575"/>
              </a:spcBef>
              <a:buClr>
                <a:schemeClr val="accent1"/>
              </a:buClr>
              <a:buSzPct val="85000"/>
              <a:buFont typeface="Arial" panose="020B0604020202020204" pitchFamily="34" charset="0"/>
              <a:buNone/>
            </a:pPr>
            <a:r>
              <a:rPr lang="zh-TW" altLang="zh-TW" sz="2000" b="1" dirty="0">
                <a:solidFill>
                  <a:srgbClr val="0070C0"/>
                </a:solidFill>
                <a:latin typeface="微軟正黑體" panose="020B0604030504040204" pitchFamily="34" charset="-120"/>
                <a:ea typeface="微軟正黑體" panose="020B0604030504040204" pitchFamily="34" charset="-120"/>
              </a:rPr>
              <a:t>報名資料檢核表</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0" indent="0" algn="just">
              <a:lnSpc>
                <a:spcPct val="120000"/>
              </a:lnSpc>
              <a:spcBef>
                <a:spcPts val="600"/>
              </a:spcBef>
              <a:buFont typeface="Arial" panose="020B0604020202020204" pitchFamily="34" charset="0"/>
              <a:buNone/>
            </a:pPr>
            <a:r>
              <a:rPr lang="en-US" altLang="zh-TW" sz="1800" b="1" dirty="0">
                <a:latin typeface="微軟正黑體" panose="020B0604030504040204" pitchFamily="34" charset="-120"/>
                <a:ea typeface="微軟正黑體" panose="020B0604030504040204" pitchFamily="34" charset="-120"/>
              </a:rPr>
              <a:t>112</a:t>
            </a:r>
            <a:r>
              <a:rPr lang="zh-TW" altLang="en-US" sz="1800" b="1" dirty="0">
                <a:latin typeface="微軟正黑體" panose="020B0604030504040204" pitchFamily="34" charset="-120"/>
                <a:ea typeface="微軟正黑體" panose="020B0604030504040204" pitchFamily="34" charset="-120"/>
              </a:rPr>
              <a:t>學年度</a:t>
            </a:r>
            <a:r>
              <a:rPr lang="zh-TW" altLang="en-US" sz="1800" b="1" u="sng" dirty="0">
                <a:solidFill>
                  <a:srgbClr val="FF0000"/>
                </a:solidFill>
                <a:latin typeface="微軟正黑體" panose="020B0604030504040204" pitchFamily="34" charset="-120"/>
                <a:ea typeface="微軟正黑體" panose="020B0604030504040204" pitchFamily="34" charset="-120"/>
              </a:rPr>
              <a:t>「報名繳費金額檢核表」</a:t>
            </a:r>
            <a:r>
              <a:rPr lang="zh-TW" altLang="en-US" sz="1800" b="1" dirty="0">
                <a:latin typeface="微軟正黑體" panose="020B0604030504040204" pitchFamily="34" charset="-120"/>
                <a:ea typeface="微軟正黑體" panose="020B0604030504040204" pitchFamily="34" charset="-120"/>
              </a:rPr>
              <a:t>，國中承辦教師可下載檢核表以便</a:t>
            </a:r>
            <a:r>
              <a:rPr lang="zh-TW" altLang="en-US" sz="1800" b="1" u="sng" dirty="0">
                <a:latin typeface="微軟正黑體" panose="020B0604030504040204" pitchFamily="34" charset="-120"/>
                <a:ea typeface="微軟正黑體" panose="020B0604030504040204" pitchFamily="34" charset="-120"/>
              </a:rPr>
              <a:t>確認報名人數、學生報名費減免身分別及實繳報名費金額是否正確後再做報名確認作業</a:t>
            </a:r>
            <a:endParaRPr lang="zh-TW" altLang="en-US" sz="1800" b="1" dirty="0">
              <a:latin typeface="微軟正黑體" panose="020B0604030504040204" pitchFamily="34" charset="-120"/>
              <a:ea typeface="微軟正黑體" panose="020B0604030504040204" pitchFamily="34" charset="-120"/>
            </a:endParaRPr>
          </a:p>
        </p:txBody>
      </p:sp>
      <p:sp>
        <p:nvSpPr>
          <p:cNvPr id="16" name="矩形 15"/>
          <p:cNvSpPr/>
          <p:nvPr/>
        </p:nvSpPr>
        <p:spPr>
          <a:xfrm>
            <a:off x="4315763" y="1387632"/>
            <a:ext cx="4755034" cy="97806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7451363" y="2926043"/>
            <a:ext cx="1397006" cy="26193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快取圖案 11"/>
          <p:cNvSpPr>
            <a:spLocks noChangeArrowheads="1"/>
          </p:cNvSpPr>
          <p:nvPr/>
        </p:nvSpPr>
        <p:spPr bwMode="auto">
          <a:xfrm>
            <a:off x="4256576" y="534840"/>
            <a:ext cx="395287" cy="334963"/>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快取圖案 11"/>
          <p:cNvSpPr>
            <a:spLocks noChangeArrowheads="1"/>
          </p:cNvSpPr>
          <p:nvPr/>
        </p:nvSpPr>
        <p:spPr bwMode="auto">
          <a:xfrm>
            <a:off x="497624" y="4109187"/>
            <a:ext cx="395288" cy="336550"/>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矩形 19"/>
          <p:cNvSpPr/>
          <p:nvPr/>
        </p:nvSpPr>
        <p:spPr>
          <a:xfrm>
            <a:off x="3459295" y="4756371"/>
            <a:ext cx="1461645" cy="158913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 name="矩形 1">
            <a:extLst>
              <a:ext uri="{FF2B5EF4-FFF2-40B4-BE49-F238E27FC236}">
                <a16:creationId xmlns:a16="http://schemas.microsoft.com/office/drawing/2014/main" id="{19EF4555-5AEC-4B13-A48D-B104A90FF200}"/>
              </a:ext>
            </a:extLst>
          </p:cNvPr>
          <p:cNvSpPr/>
          <p:nvPr/>
        </p:nvSpPr>
        <p:spPr>
          <a:xfrm>
            <a:off x="5634447" y="869802"/>
            <a:ext cx="305641" cy="2013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42008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a:extLst>
              <a:ext uri="{FF2B5EF4-FFF2-40B4-BE49-F238E27FC236}">
                <a16:creationId xmlns:a16="http://schemas.microsoft.com/office/drawing/2014/main" id="{6576CBB5-3BD0-4CA2-8740-633C312C6861}"/>
              </a:ext>
            </a:extLst>
          </p:cNvPr>
          <p:cNvPicPr>
            <a:picLocks noChangeAspect="1"/>
          </p:cNvPicPr>
          <p:nvPr/>
        </p:nvPicPr>
        <p:blipFill>
          <a:blip r:embed="rId2"/>
          <a:stretch>
            <a:fillRect/>
          </a:stretch>
        </p:blipFill>
        <p:spPr>
          <a:xfrm>
            <a:off x="1712693" y="2552348"/>
            <a:ext cx="5582504" cy="4236098"/>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56</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375497" y="726015"/>
            <a:ext cx="3970725"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、報名資料檢核</a:t>
            </a:r>
            <a:r>
              <a:rPr lang="en-US" altLang="zh-TW" sz="2800" b="1" dirty="0">
                <a:solidFill>
                  <a:srgbClr val="0033CC"/>
                </a:solidFill>
                <a:latin typeface="微軟正黑體" panose="020B0604030504040204" pitchFamily="34" charset="-120"/>
                <a:ea typeface="微軟正黑體" panose="020B0604030504040204" pitchFamily="34" charset="-120"/>
              </a:rPr>
              <a:t>(4/5)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15" name="內容版面配置區 3"/>
          <p:cNvSpPr txBox="1">
            <a:spLocks/>
          </p:cNvSpPr>
          <p:nvPr/>
        </p:nvSpPr>
        <p:spPr bwMode="auto">
          <a:xfrm>
            <a:off x="383907" y="1377246"/>
            <a:ext cx="7676360" cy="111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buFont typeface="Arial" panose="020B0604020202020204" pitchFamily="34" charset="0"/>
              <a:buNone/>
            </a:pPr>
            <a:r>
              <a:rPr lang="zh-TW" altLang="zh-TW" sz="2000" b="1" dirty="0">
                <a:solidFill>
                  <a:srgbClr val="0070C0"/>
                </a:solidFill>
                <a:latin typeface="微軟正黑體" panose="020B0604030504040204" pitchFamily="34" charset="-120"/>
                <a:ea typeface="微軟正黑體" panose="020B0604030504040204" pitchFamily="34" charset="-120"/>
              </a:rPr>
              <a:t>報名資料檢核表</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algn="just" eaLnBrk="1" hangingPunct="1">
              <a:lnSpc>
                <a:spcPct val="120000"/>
              </a:lnSpc>
              <a:spcBef>
                <a:spcPts val="600"/>
              </a:spcBef>
              <a:buFont typeface="Arial" panose="020B0604020202020204" pitchFamily="34" charset="0"/>
              <a:buNone/>
            </a:pPr>
            <a:r>
              <a:rPr lang="zh-TW" altLang="zh-TW" sz="1800" b="1" u="sng" dirty="0">
                <a:solidFill>
                  <a:srgbClr val="FF0000"/>
                </a:solidFill>
                <a:latin typeface="微軟正黑體" panose="020B0604030504040204" pitchFamily="34" charset="-120"/>
                <a:ea typeface="微軟正黑體" panose="020B0604030504040204" pitchFamily="34" charset="-120"/>
              </a:rPr>
              <a:t>學生</a:t>
            </a:r>
            <a:r>
              <a:rPr lang="zh-TW" altLang="en-US" sz="1800" b="1" u="sng" dirty="0">
                <a:solidFill>
                  <a:srgbClr val="FF0000"/>
                </a:solidFill>
                <a:latin typeface="微軟正黑體" panose="020B0604030504040204" pitchFamily="34" charset="-120"/>
                <a:ea typeface="微軟正黑體" panose="020B0604030504040204" pitchFamily="34" charset="-120"/>
              </a:rPr>
              <a:t>基本</a:t>
            </a:r>
            <a:r>
              <a:rPr lang="zh-TW" altLang="zh-TW" sz="1800" b="1" u="sng" dirty="0">
                <a:solidFill>
                  <a:srgbClr val="FF0000"/>
                </a:solidFill>
                <a:latin typeface="微軟正黑體" panose="020B0604030504040204" pitchFamily="34" charset="-120"/>
                <a:ea typeface="微軟正黑體" panose="020B0604030504040204" pitchFamily="34" charset="-120"/>
              </a:rPr>
              <a:t>資料</a:t>
            </a:r>
            <a:r>
              <a:rPr lang="zh-TW" altLang="en-US" sz="1800" b="1" u="sng" dirty="0">
                <a:solidFill>
                  <a:srgbClr val="FF0000"/>
                </a:solidFill>
                <a:latin typeface="微軟正黑體" panose="020B0604030504040204" pitchFamily="34" charset="-120"/>
                <a:ea typeface="微軟正黑體" panose="020B0604030504040204" pitchFamily="34" charset="-120"/>
              </a:rPr>
              <a:t>與</a:t>
            </a:r>
            <a:r>
              <a:rPr lang="zh-TW" altLang="zh-TW" sz="1800" b="1" u="sng" dirty="0">
                <a:solidFill>
                  <a:srgbClr val="FF0000"/>
                </a:solidFill>
                <a:latin typeface="微軟正黑體" panose="020B0604030504040204" pitchFamily="34" charset="-120"/>
                <a:ea typeface="微軟正黑體" panose="020B0604030504040204" pitchFamily="34" charset="-120"/>
              </a:rPr>
              <a:t>超額比序項目積分檢核</a:t>
            </a:r>
            <a:endParaRPr lang="en-US" altLang="zh-TW" sz="1800" b="1" u="sng" dirty="0">
              <a:solidFill>
                <a:srgbClr val="FF0000"/>
              </a:solidFill>
              <a:latin typeface="微軟正黑體" panose="020B0604030504040204" pitchFamily="34" charset="-120"/>
              <a:ea typeface="微軟正黑體" panose="020B0604030504040204" pitchFamily="34" charset="-120"/>
            </a:endParaRPr>
          </a:p>
          <a:p>
            <a:pPr algn="just" eaLnBrk="1" hangingPunct="1">
              <a:lnSpc>
                <a:spcPct val="120000"/>
              </a:lnSpc>
              <a:spcBef>
                <a:spcPts val="600"/>
              </a:spcBef>
              <a:buFont typeface="Arial" panose="020B0604020202020204" pitchFamily="34" charset="0"/>
              <a:buNone/>
            </a:pPr>
            <a:r>
              <a:rPr lang="zh-TW" altLang="en-US" sz="1800" b="1" dirty="0">
                <a:latin typeface="微軟正黑體" panose="020B0604030504040204" pitchFamily="34" charset="-120"/>
                <a:ea typeface="微軟正黑體" panose="020B0604030504040204" pitchFamily="34" charset="-120"/>
              </a:rPr>
              <a:t>國中承辦教師與學生</a:t>
            </a:r>
            <a:r>
              <a:rPr lang="zh-TW" altLang="en-US" sz="1800" b="1" u="sng" dirty="0">
                <a:latin typeface="微軟正黑體" panose="020B0604030504040204" pitchFamily="34" charset="-120"/>
                <a:ea typeface="微軟正黑體" panose="020B0604030504040204" pitchFamily="34" charset="-120"/>
              </a:rPr>
              <a:t>確認報名基本資料與超額比序項目積分內容是否正確</a:t>
            </a:r>
            <a:endParaRPr lang="zh-TW" altLang="en-US" sz="1800" b="1" dirty="0">
              <a:latin typeface="微軟正黑體" panose="020B0604030504040204" pitchFamily="34" charset="-120"/>
              <a:ea typeface="微軟正黑體" panose="020B0604030504040204" pitchFamily="34" charset="-120"/>
            </a:endParaRPr>
          </a:p>
        </p:txBody>
      </p:sp>
      <p:sp>
        <p:nvSpPr>
          <p:cNvPr id="16" name="矩形 15"/>
          <p:cNvSpPr/>
          <p:nvPr/>
        </p:nvSpPr>
        <p:spPr>
          <a:xfrm>
            <a:off x="5206101" y="2517897"/>
            <a:ext cx="792480" cy="3078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3" name="群組 2">
            <a:extLst>
              <a:ext uri="{FF2B5EF4-FFF2-40B4-BE49-F238E27FC236}">
                <a16:creationId xmlns:a16="http://schemas.microsoft.com/office/drawing/2014/main" id="{DA71C2CE-8498-45DD-9030-AF9ECB5E542C}"/>
              </a:ext>
            </a:extLst>
          </p:cNvPr>
          <p:cNvGrpSpPr/>
          <p:nvPr/>
        </p:nvGrpSpPr>
        <p:grpSpPr>
          <a:xfrm>
            <a:off x="6038336" y="3146080"/>
            <a:ext cx="627755" cy="787244"/>
            <a:chOff x="6024715" y="3067665"/>
            <a:chExt cx="486698" cy="787244"/>
          </a:xfrm>
        </p:grpSpPr>
        <p:sp>
          <p:nvSpPr>
            <p:cNvPr id="2" name="矩形 1">
              <a:extLst>
                <a:ext uri="{FF2B5EF4-FFF2-40B4-BE49-F238E27FC236}">
                  <a16:creationId xmlns:a16="http://schemas.microsoft.com/office/drawing/2014/main" id="{1348DAA8-F4FD-49A4-9729-B9859B4F2379}"/>
                </a:ext>
              </a:extLst>
            </p:cNvPr>
            <p:cNvSpPr/>
            <p:nvPr/>
          </p:nvSpPr>
          <p:spPr>
            <a:xfrm>
              <a:off x="6024716" y="3067665"/>
              <a:ext cx="486697" cy="206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矩形 16">
              <a:extLst>
                <a:ext uri="{FF2B5EF4-FFF2-40B4-BE49-F238E27FC236}">
                  <a16:creationId xmlns:a16="http://schemas.microsoft.com/office/drawing/2014/main" id="{17E4A388-9987-47C7-B5F5-48354B4A55B6}"/>
                </a:ext>
              </a:extLst>
            </p:cNvPr>
            <p:cNvSpPr/>
            <p:nvPr/>
          </p:nvSpPr>
          <p:spPr>
            <a:xfrm>
              <a:off x="6024715" y="3541384"/>
              <a:ext cx="486697" cy="313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0" name="矩形 19">
            <a:extLst>
              <a:ext uri="{FF2B5EF4-FFF2-40B4-BE49-F238E27FC236}">
                <a16:creationId xmlns:a16="http://schemas.microsoft.com/office/drawing/2014/main" id="{CFB461D6-4968-4B27-A5BB-936C90468A49}"/>
              </a:ext>
            </a:extLst>
          </p:cNvPr>
          <p:cNvSpPr/>
          <p:nvPr/>
        </p:nvSpPr>
        <p:spPr>
          <a:xfrm>
            <a:off x="2412241" y="5986472"/>
            <a:ext cx="3626095" cy="206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合計</a:t>
            </a:r>
            <a:endParaRPr lang="zh-TW" altLang="en-US" dirty="0">
              <a:solidFill>
                <a:schemeClr val="tx1"/>
              </a:solidFill>
            </a:endParaRPr>
          </a:p>
        </p:txBody>
      </p:sp>
    </p:spTree>
    <p:extLst>
      <p:ext uri="{BB962C8B-B14F-4D97-AF65-F5344CB8AC3E}">
        <p14:creationId xmlns:p14="http://schemas.microsoft.com/office/powerpoint/2010/main" val="732659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BF1E827-C992-4E86-88C4-D5BF5CBDFF07}"/>
              </a:ext>
            </a:extLst>
          </p:cNvPr>
          <p:cNvPicPr>
            <a:picLocks noChangeAspect="1"/>
          </p:cNvPicPr>
          <p:nvPr/>
        </p:nvPicPr>
        <p:blipFill>
          <a:blip r:embed="rId2"/>
          <a:stretch>
            <a:fillRect/>
          </a:stretch>
        </p:blipFill>
        <p:spPr>
          <a:xfrm>
            <a:off x="4334779" y="70455"/>
            <a:ext cx="4523531" cy="1777699"/>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57</a:t>
            </a:fld>
            <a:endParaRPr lang="zh-TW" altLang="en-US" sz="1500" b="1" dirty="0">
              <a:latin typeface="Arial" panose="020B0604020202020204" pitchFamily="34" charset="0"/>
              <a:cs typeface="Arial" panose="020B0604020202020204" pitchFamily="34" charset="0"/>
            </a:endParaRPr>
          </a:p>
        </p:txBody>
      </p:sp>
      <p:sp>
        <p:nvSpPr>
          <p:cNvPr id="6" name="標題 1"/>
          <p:cNvSpPr txBox="1">
            <a:spLocks/>
          </p:cNvSpPr>
          <p:nvPr/>
        </p:nvSpPr>
        <p:spPr>
          <a:xfrm>
            <a:off x="302172" y="839453"/>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、報名資料檢核</a:t>
            </a:r>
            <a:r>
              <a:rPr lang="en-US" altLang="zh-TW" sz="2800" b="1" dirty="0">
                <a:solidFill>
                  <a:srgbClr val="0033CC"/>
                </a:solidFill>
                <a:latin typeface="微軟正黑體" panose="020B0604030504040204" pitchFamily="34" charset="-120"/>
                <a:ea typeface="微軟正黑體" panose="020B0604030504040204" pitchFamily="34" charset="-120"/>
              </a:rPr>
              <a:t>(5/5)</a:t>
            </a:r>
            <a:endParaRPr lang="zh-TW" altLang="en-US" sz="2800" b="1" dirty="0">
              <a:solidFill>
                <a:srgbClr val="0033CC"/>
              </a:solidFill>
              <a:latin typeface="微軟正黑體" panose="020B0604030504040204" pitchFamily="34" charset="-120"/>
              <a:ea typeface="微軟正黑體" panose="020B0604030504040204" pitchFamily="34" charset="-120"/>
            </a:endParaRPr>
          </a:p>
        </p:txBody>
      </p:sp>
      <p:sp>
        <p:nvSpPr>
          <p:cNvPr id="7" name="內容版面配置區 3"/>
          <p:cNvSpPr>
            <a:spLocks noGrp="1"/>
          </p:cNvSpPr>
          <p:nvPr>
            <p:ph idx="1"/>
          </p:nvPr>
        </p:nvSpPr>
        <p:spPr>
          <a:xfrm>
            <a:off x="329318" y="1474589"/>
            <a:ext cx="8632825" cy="2465234"/>
          </a:xfrm>
        </p:spPr>
        <p:txBody>
          <a:bodyPr rtlCol="0">
            <a:normAutofit/>
          </a:bodyPr>
          <a:lstStyle/>
          <a:p>
            <a:pPr marL="0" indent="0" fontAlgn="auto">
              <a:lnSpc>
                <a:spcPct val="110000"/>
              </a:lnSpc>
              <a:spcBef>
                <a:spcPts val="300"/>
              </a:spcBef>
              <a:spcAft>
                <a:spcPts val="300"/>
              </a:spcAft>
              <a:buClr>
                <a:schemeClr val="accent1"/>
              </a:buClr>
              <a:buSzPct val="85000"/>
              <a:buFont typeface="Arial" panose="020B0604020202020204" pitchFamily="34" charset="0"/>
              <a:buNone/>
              <a:defRPr/>
            </a:pPr>
            <a:r>
              <a:rPr lang="zh-TW" altLang="zh-TW" sz="2000" b="1" dirty="0">
                <a:solidFill>
                  <a:srgbClr val="0070C0"/>
                </a:solidFill>
                <a:latin typeface="微軟正黑體" panose="020B0604030504040204" pitchFamily="34" charset="-120"/>
                <a:ea typeface="微軟正黑體" panose="020B0604030504040204" pitchFamily="34" charset="-120"/>
              </a:rPr>
              <a:t>匯出資料</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263525" indent="-263525" algn="just" fontAlgn="auto">
              <a:lnSpc>
                <a:spcPct val="110000"/>
              </a:lnSpc>
              <a:spcBef>
                <a:spcPts val="300"/>
              </a:spcBef>
              <a:spcAft>
                <a:spcPts val="300"/>
              </a:spcAft>
              <a:buFont typeface="Wingdings" panose="05000000000000000000" pitchFamily="2" charset="2"/>
              <a:buChar char="Ø"/>
              <a:defRPr/>
            </a:pPr>
            <a:r>
              <a:rPr lang="zh-TW" altLang="en-US" sz="1800" b="1" dirty="0">
                <a:latin typeface="微軟正黑體" panose="020B0604030504040204" pitchFamily="34" charset="-120"/>
                <a:ea typeface="微軟正黑體" panose="020B0604030504040204" pitchFamily="34" charset="-120"/>
              </a:rPr>
              <a:t>匯出檔案為學生報名資料之</a:t>
            </a:r>
            <a:r>
              <a:rPr lang="en-US" altLang="zh-TW" sz="1800" b="1" dirty="0">
                <a:latin typeface="微軟正黑體" panose="020B0604030504040204" pitchFamily="34" charset="-120"/>
                <a:ea typeface="微軟正黑體" panose="020B0604030504040204" pitchFamily="34" charset="-120"/>
              </a:rPr>
              <a:t>Excel</a:t>
            </a:r>
            <a:r>
              <a:rPr lang="zh-TW" altLang="en-US" sz="1800" b="1" dirty="0">
                <a:latin typeface="微軟正黑體" panose="020B0604030504040204" pitchFamily="34" charset="-120"/>
                <a:ea typeface="微軟正黑體" panose="020B0604030504040204" pitchFamily="34" charset="-120"/>
              </a:rPr>
              <a:t>檔案，</a:t>
            </a:r>
            <a:r>
              <a:rPr lang="zh-TW" altLang="en-US" sz="1800" b="1" u="sng" dirty="0">
                <a:latin typeface="微軟正黑體" panose="020B0604030504040204" pitchFamily="34" charset="-120"/>
                <a:ea typeface="微軟正黑體" panose="020B0604030504040204" pitchFamily="34" charset="-120"/>
              </a:rPr>
              <a:t>國中承辦教師可於「</a:t>
            </a:r>
            <a:r>
              <a:rPr lang="zh-TW" altLang="en-US" sz="1800" b="1" u="sng" dirty="0">
                <a:solidFill>
                  <a:srgbClr val="C00000"/>
                </a:solidFill>
                <a:latin typeface="微軟正黑體" panose="020B0604030504040204" pitchFamily="34" charset="-120"/>
                <a:ea typeface="微軟正黑體" panose="020B0604030504040204" pitchFamily="34" charset="-120"/>
              </a:rPr>
              <a:t>國中集體報名系統</a:t>
            </a:r>
            <a:r>
              <a:rPr lang="en-US" altLang="zh-TW" sz="1800" b="1" u="sng" dirty="0">
                <a:solidFill>
                  <a:srgbClr val="C00000"/>
                </a:solidFill>
                <a:latin typeface="微軟正黑體" panose="020B0604030504040204" pitchFamily="34" charset="-120"/>
                <a:ea typeface="微軟正黑體" panose="020B0604030504040204" pitchFamily="34" charset="-120"/>
              </a:rPr>
              <a:t>-</a:t>
            </a:r>
            <a:r>
              <a:rPr lang="zh-TW" altLang="en-US" sz="1800" b="1" u="sng" dirty="0">
                <a:solidFill>
                  <a:srgbClr val="C00000"/>
                </a:solidFill>
                <a:latin typeface="微軟正黑體" panose="020B0604030504040204" pitchFamily="34" charset="-120"/>
                <a:ea typeface="微軟正黑體" panose="020B0604030504040204" pitchFamily="34" charset="-120"/>
              </a:rPr>
              <a:t>練習版」開放期間</a:t>
            </a:r>
            <a:r>
              <a:rPr lang="zh-TW" altLang="en-US" sz="1800" b="1" dirty="0">
                <a:latin typeface="微軟正黑體" panose="020B0604030504040204" pitchFamily="34" charset="-120"/>
                <a:ea typeface="微軟正黑體" panose="020B0604030504040204" pitchFamily="34" charset="-120"/>
              </a:rPr>
              <a:t>，</a:t>
            </a:r>
            <a:r>
              <a:rPr lang="zh-TW" altLang="en-US" sz="1800" b="1" u="sng" dirty="0">
                <a:solidFill>
                  <a:srgbClr val="C00000"/>
                </a:solidFill>
                <a:latin typeface="微軟正黑體" panose="020B0604030504040204" pitchFamily="34" charset="-120"/>
                <a:ea typeface="微軟正黑體" panose="020B0604030504040204" pitchFamily="34" charset="-120"/>
              </a:rPr>
              <a:t>匯出</a:t>
            </a:r>
            <a:r>
              <a:rPr lang="zh-TW" altLang="en-US" sz="1800" b="1" u="sng" dirty="0">
                <a:solidFill>
                  <a:srgbClr val="0033CC"/>
                </a:solidFill>
                <a:latin typeface="微軟正黑體" panose="020B0604030504040204" pitchFamily="34" charset="-120"/>
                <a:ea typeface="微軟正黑體" panose="020B0604030504040204" pitchFamily="34" charset="-120"/>
              </a:rPr>
              <a:t>確認後的免試生報名資料，再於集體報名系統正式開放後，直接匯入報名資料使用。</a:t>
            </a:r>
            <a:endParaRPr lang="en-US" altLang="zh-TW" sz="1800" b="1" u="sng" dirty="0">
              <a:solidFill>
                <a:srgbClr val="0033CC"/>
              </a:solidFill>
              <a:latin typeface="微軟正黑體" panose="020B0604030504040204" pitchFamily="34" charset="-120"/>
              <a:ea typeface="微軟正黑體" panose="020B0604030504040204" pitchFamily="34" charset="-120"/>
            </a:endParaRPr>
          </a:p>
          <a:p>
            <a:pPr marL="0" indent="0" algn="just" fontAlgn="auto">
              <a:lnSpc>
                <a:spcPct val="110000"/>
              </a:lnSpc>
              <a:spcBef>
                <a:spcPts val="300"/>
              </a:spcBef>
              <a:spcAft>
                <a:spcPts val="300"/>
              </a:spcAft>
              <a:buNone/>
              <a:defRPr/>
            </a:pPr>
            <a:r>
              <a:rPr lang="en-US" altLang="zh-TW" sz="1800" b="1" dirty="0">
                <a:solidFill>
                  <a:srgbClr val="0033CC"/>
                </a:solidFill>
                <a:latin typeface="微軟正黑體" panose="020B0604030504040204" pitchFamily="34" charset="-120"/>
                <a:ea typeface="微軟正黑體" panose="020B0604030504040204" pitchFamily="34" charset="-120"/>
              </a:rPr>
              <a:t>   </a:t>
            </a: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練習版系統開放時間為</a:t>
            </a:r>
            <a:r>
              <a:rPr lang="en-US" altLang="zh-TW" sz="1800" b="1" dirty="0">
                <a:solidFill>
                  <a:srgbClr val="C00000"/>
                </a:solidFill>
                <a:latin typeface="微軟正黑體" panose="020B0604030504040204" pitchFamily="34" charset="-120"/>
                <a:ea typeface="微軟正黑體" panose="020B0604030504040204" pitchFamily="34" charset="-120"/>
              </a:rPr>
              <a:t>112</a:t>
            </a:r>
            <a:r>
              <a:rPr lang="zh-TW" altLang="en-US"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4</a:t>
            </a:r>
            <a:r>
              <a:rPr lang="zh-TW" altLang="en-US"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en-US" sz="1800" b="1" dirty="0">
                <a:solidFill>
                  <a:srgbClr val="C00000"/>
                </a:solidFill>
                <a:latin typeface="微軟正黑體" panose="020B0604030504040204" pitchFamily="34" charset="-120"/>
                <a:ea typeface="微軟正黑體" panose="020B0604030504040204" pitchFamily="34" charset="-120"/>
              </a:rPr>
              <a:t>日</a:t>
            </a:r>
            <a:r>
              <a:rPr lang="en-US" altLang="zh-TW" sz="1800" b="1" dirty="0">
                <a:solidFill>
                  <a:srgbClr val="C00000"/>
                </a:solidFill>
                <a:latin typeface="微軟正黑體" panose="020B0604030504040204" pitchFamily="34" charset="-120"/>
                <a:ea typeface="微軟正黑體" panose="020B0604030504040204" pitchFamily="34" charset="-120"/>
              </a:rPr>
              <a:t>10:00</a:t>
            </a:r>
            <a:r>
              <a:rPr lang="zh-TW" altLang="en-US" sz="1800" b="1" dirty="0">
                <a:solidFill>
                  <a:srgbClr val="C00000"/>
                </a:solidFill>
                <a:latin typeface="微軟正黑體" panose="020B0604030504040204" pitchFamily="34" charset="-120"/>
                <a:ea typeface="微軟正黑體" panose="020B0604030504040204" pitchFamily="34" charset="-120"/>
              </a:rPr>
              <a:t>起至</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en-US"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16</a:t>
            </a:r>
            <a:r>
              <a:rPr lang="zh-TW" altLang="en-US" sz="1800" b="1" dirty="0">
                <a:solidFill>
                  <a:srgbClr val="C00000"/>
                </a:solidFill>
                <a:latin typeface="微軟正黑體" panose="020B0604030504040204" pitchFamily="34" charset="-120"/>
                <a:ea typeface="微軟正黑體" panose="020B0604030504040204" pitchFamily="34" charset="-120"/>
              </a:rPr>
              <a:t>日</a:t>
            </a:r>
            <a:r>
              <a:rPr lang="en-US" altLang="zh-TW" sz="1800" b="1" dirty="0">
                <a:solidFill>
                  <a:srgbClr val="C00000"/>
                </a:solidFill>
                <a:latin typeface="微軟正黑體" panose="020B0604030504040204" pitchFamily="34" charset="-120"/>
                <a:ea typeface="微軟正黑體" panose="020B0604030504040204" pitchFamily="34" charset="-120"/>
              </a:rPr>
              <a:t>17:00</a:t>
            </a:r>
            <a:r>
              <a:rPr lang="zh-TW" altLang="en-US" sz="1800" b="1" dirty="0">
                <a:solidFill>
                  <a:srgbClr val="C00000"/>
                </a:solidFill>
                <a:latin typeface="微軟正黑體" panose="020B0604030504040204" pitchFamily="34" charset="-120"/>
                <a:ea typeface="微軟正黑體" panose="020B0604030504040204" pitchFamily="34" charset="-120"/>
              </a:rPr>
              <a:t>止</a:t>
            </a:r>
            <a:r>
              <a:rPr lang="en-US" altLang="zh-TW" sz="1800" b="1" dirty="0">
                <a:solidFill>
                  <a:srgbClr val="C00000"/>
                </a:solidFill>
                <a:latin typeface="微軟正黑體" panose="020B0604030504040204" pitchFamily="34" charset="-120"/>
                <a:ea typeface="微軟正黑體" panose="020B0604030504040204" pitchFamily="34" charset="-120"/>
              </a:rPr>
              <a:t>)</a:t>
            </a:r>
            <a:endParaRPr lang="en-US" altLang="zh-TW" sz="1800" b="1" u="sng" dirty="0">
              <a:solidFill>
                <a:srgbClr val="0033CC"/>
              </a:solidFill>
              <a:latin typeface="微軟正黑體" panose="020B0604030504040204" pitchFamily="34" charset="-120"/>
              <a:ea typeface="微軟正黑體" panose="020B0604030504040204" pitchFamily="34" charset="-120"/>
            </a:endParaRPr>
          </a:p>
          <a:p>
            <a:pPr marL="263525" indent="-263525" algn="just" fontAlgn="auto">
              <a:lnSpc>
                <a:spcPct val="110000"/>
              </a:lnSpc>
              <a:spcBef>
                <a:spcPts val="300"/>
              </a:spcBef>
              <a:spcAft>
                <a:spcPts val="300"/>
              </a:spcAft>
              <a:buFont typeface="Wingdings" panose="05000000000000000000" pitchFamily="2" charset="2"/>
              <a:buChar char="Ø"/>
              <a:defRPr/>
            </a:pPr>
            <a:r>
              <a:rPr lang="zh-TW" altLang="en-US" sz="1800" b="1" dirty="0">
                <a:latin typeface="微軟正黑體" panose="020B0604030504040204" pitchFamily="34" charset="-120"/>
                <a:ea typeface="微軟正黑體" panose="020B0604030504040204" pitchFamily="34" charset="-120"/>
              </a:rPr>
              <a:t>匯出檔案可用於「</a:t>
            </a:r>
            <a:r>
              <a:rPr lang="en-US" altLang="zh-TW" sz="1800" b="1" dirty="0">
                <a:latin typeface="微軟正黑體" panose="020B0604030504040204" pitchFamily="34" charset="-120"/>
                <a:ea typeface="微軟正黑體" panose="020B0604030504040204" pitchFamily="34" charset="-120"/>
              </a:rPr>
              <a:t>112</a:t>
            </a:r>
            <a:r>
              <a:rPr lang="zh-TW" altLang="en-US" sz="1800" b="1" dirty="0">
                <a:latin typeface="微軟正黑體" panose="020B0604030504040204" pitchFamily="34" charset="-120"/>
                <a:ea typeface="微軟正黑體" panose="020B0604030504040204" pitchFamily="34" charset="-120"/>
              </a:rPr>
              <a:t>學年度五專優先免試入學超額比序項目積分證明單輔助列印系統」，套印免試生報名用之積分證明單。</a:t>
            </a:r>
          </a:p>
        </p:txBody>
      </p:sp>
      <p:grpSp>
        <p:nvGrpSpPr>
          <p:cNvPr id="8" name="群組 7"/>
          <p:cNvGrpSpPr>
            <a:grpSpLocks noChangeAspect="1"/>
          </p:cNvGrpSpPr>
          <p:nvPr/>
        </p:nvGrpSpPr>
        <p:grpSpPr>
          <a:xfrm>
            <a:off x="84198" y="113115"/>
            <a:ext cx="3950871" cy="574633"/>
            <a:chOff x="1538410" y="1233520"/>
            <a:chExt cx="5644102" cy="820894"/>
          </a:xfrm>
        </p:grpSpPr>
        <p:sp>
          <p:nvSpPr>
            <p:cNvPr id="9"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0" name="矩形 9">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11"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2"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3"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4"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5"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7" name="矩形 16"/>
          <p:cNvSpPr/>
          <p:nvPr/>
        </p:nvSpPr>
        <p:spPr bwMode="auto">
          <a:xfrm>
            <a:off x="4382147" y="1613421"/>
            <a:ext cx="423333" cy="1779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2000"/>
          </a:p>
        </p:txBody>
      </p:sp>
      <p:pic>
        <p:nvPicPr>
          <p:cNvPr id="21" name="圖片 20">
            <a:extLst>
              <a:ext uri="{FF2B5EF4-FFF2-40B4-BE49-F238E27FC236}">
                <a16:creationId xmlns:a16="http://schemas.microsoft.com/office/drawing/2014/main" id="{6BFB54ED-29E6-430B-9E90-20B8E395AD9C}"/>
              </a:ext>
            </a:extLst>
          </p:cNvPr>
          <p:cNvPicPr>
            <a:picLocks noChangeAspect="1"/>
          </p:cNvPicPr>
          <p:nvPr/>
        </p:nvPicPr>
        <p:blipFill>
          <a:blip r:embed="rId3"/>
          <a:stretch>
            <a:fillRect/>
          </a:stretch>
        </p:blipFill>
        <p:spPr>
          <a:xfrm>
            <a:off x="0" y="3995798"/>
            <a:ext cx="9144000" cy="2151529"/>
          </a:xfrm>
          <a:prstGeom prst="rect">
            <a:avLst/>
          </a:prstGeom>
        </p:spPr>
      </p:pic>
      <p:grpSp>
        <p:nvGrpSpPr>
          <p:cNvPr id="24" name="群組 23">
            <a:extLst>
              <a:ext uri="{FF2B5EF4-FFF2-40B4-BE49-F238E27FC236}">
                <a16:creationId xmlns:a16="http://schemas.microsoft.com/office/drawing/2014/main" id="{C6862D88-872F-448E-A95C-0B58D29597BC}"/>
              </a:ext>
            </a:extLst>
          </p:cNvPr>
          <p:cNvGrpSpPr/>
          <p:nvPr/>
        </p:nvGrpSpPr>
        <p:grpSpPr>
          <a:xfrm>
            <a:off x="169735" y="4274249"/>
            <a:ext cx="5273123" cy="1846951"/>
            <a:chOff x="169735" y="4274249"/>
            <a:chExt cx="5273123" cy="1846951"/>
          </a:xfrm>
        </p:grpSpPr>
        <p:sp>
          <p:nvSpPr>
            <p:cNvPr id="22" name="矩形 21">
              <a:extLst>
                <a:ext uri="{FF2B5EF4-FFF2-40B4-BE49-F238E27FC236}">
                  <a16:creationId xmlns:a16="http://schemas.microsoft.com/office/drawing/2014/main" id="{E9EF8F31-F26D-4CE9-864A-D7471ADE9A95}"/>
                </a:ext>
              </a:extLst>
            </p:cNvPr>
            <p:cNvSpPr/>
            <p:nvPr/>
          </p:nvSpPr>
          <p:spPr>
            <a:xfrm>
              <a:off x="169735" y="4284616"/>
              <a:ext cx="299709" cy="18365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22">
              <a:extLst>
                <a:ext uri="{FF2B5EF4-FFF2-40B4-BE49-F238E27FC236}">
                  <a16:creationId xmlns:a16="http://schemas.microsoft.com/office/drawing/2014/main" id="{975FC8C0-06FC-4DA0-915C-F0A665CC7C7C}"/>
                </a:ext>
              </a:extLst>
            </p:cNvPr>
            <p:cNvSpPr/>
            <p:nvPr/>
          </p:nvSpPr>
          <p:spPr>
            <a:xfrm>
              <a:off x="4502332" y="4274249"/>
              <a:ext cx="940526" cy="18365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925561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群組 19">
            <a:extLst>
              <a:ext uri="{FF2B5EF4-FFF2-40B4-BE49-F238E27FC236}">
                <a16:creationId xmlns:a16="http://schemas.microsoft.com/office/drawing/2014/main" id="{3B71E76D-C5FC-4FC8-9DF6-47A038526427}"/>
              </a:ext>
            </a:extLst>
          </p:cNvPr>
          <p:cNvGrpSpPr/>
          <p:nvPr/>
        </p:nvGrpSpPr>
        <p:grpSpPr>
          <a:xfrm>
            <a:off x="33556" y="2206474"/>
            <a:ext cx="9077898" cy="3523208"/>
            <a:chOff x="0" y="2197764"/>
            <a:chExt cx="9144000" cy="3569621"/>
          </a:xfrm>
        </p:grpSpPr>
        <p:pic>
          <p:nvPicPr>
            <p:cNvPr id="3" name="圖片 2">
              <a:extLst>
                <a:ext uri="{FF2B5EF4-FFF2-40B4-BE49-F238E27FC236}">
                  <a16:creationId xmlns:a16="http://schemas.microsoft.com/office/drawing/2014/main" id="{D72BF134-096E-4FED-BDBB-CF626B10B23D}"/>
                </a:ext>
              </a:extLst>
            </p:cNvPr>
            <p:cNvPicPr>
              <a:picLocks noChangeAspect="1"/>
            </p:cNvPicPr>
            <p:nvPr/>
          </p:nvPicPr>
          <p:blipFill>
            <a:blip r:embed="rId2"/>
            <a:stretch>
              <a:fillRect/>
            </a:stretch>
          </p:blipFill>
          <p:spPr>
            <a:xfrm>
              <a:off x="0" y="2197764"/>
              <a:ext cx="9144000" cy="3569621"/>
            </a:xfrm>
            <a:prstGeom prst="rect">
              <a:avLst/>
            </a:prstGeom>
            <a:ln w="12700">
              <a:solidFill>
                <a:srgbClr val="0000FF"/>
              </a:solidFill>
            </a:ln>
          </p:spPr>
        </p:pic>
        <p:sp>
          <p:nvSpPr>
            <p:cNvPr id="4" name="矩形 3">
              <a:extLst>
                <a:ext uri="{FF2B5EF4-FFF2-40B4-BE49-F238E27FC236}">
                  <a16:creationId xmlns:a16="http://schemas.microsoft.com/office/drawing/2014/main" id="{75E1B7BE-D6AD-4D5C-B214-1F17E087D2BD}"/>
                </a:ext>
              </a:extLst>
            </p:cNvPr>
            <p:cNvSpPr/>
            <p:nvPr/>
          </p:nvSpPr>
          <p:spPr>
            <a:xfrm>
              <a:off x="7550331" y="2333897"/>
              <a:ext cx="1384663" cy="269966"/>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58</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858452"/>
            <a:ext cx="7795802"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報名資料確認</a:t>
            </a:r>
            <a:r>
              <a:rPr lang="en-US" altLang="zh-TW" sz="2400" b="1" dirty="0">
                <a:solidFill>
                  <a:srgbClr val="0033CC"/>
                </a:solidFill>
                <a:latin typeface="微軟正黑體" panose="020B0604030504040204" pitchFamily="34" charset="-120"/>
                <a:ea typeface="微軟正黑體" panose="020B0604030504040204" pitchFamily="34" charset="-120"/>
              </a:rPr>
              <a:t>(1/17)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文字方塊 10"/>
          <p:cNvSpPr txBox="1">
            <a:spLocks noChangeArrowheads="1"/>
          </p:cNvSpPr>
          <p:nvPr/>
        </p:nvSpPr>
        <p:spPr bwMode="auto">
          <a:xfrm>
            <a:off x="1017652" y="1646873"/>
            <a:ext cx="6006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70C0"/>
                </a:solidFill>
                <a:latin typeface="微軟正黑體" panose="020B0604030504040204" pitchFamily="34" charset="-120"/>
                <a:ea typeface="微軟正黑體" panose="020B0604030504040204" pitchFamily="34" charset="-120"/>
              </a:rPr>
              <a:t>報名資料確認、列印繳費單及繳交資料</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表一～表五</a:t>
            </a:r>
            <a:r>
              <a:rPr lang="en-US" altLang="zh-TW" sz="2000" b="1" dirty="0">
                <a:solidFill>
                  <a:srgbClr val="0070C0"/>
                </a:solidFill>
                <a:latin typeface="微軟正黑體" panose="020B0604030504040204" pitchFamily="34" charset="-120"/>
                <a:ea typeface="微軟正黑體" panose="020B0604030504040204" pitchFamily="34" charset="-120"/>
              </a:rPr>
              <a:t>)</a:t>
            </a:r>
            <a:endParaRPr lang="zh-TW" altLang="en-US" sz="2000" b="1" u="sng" dirty="0">
              <a:solidFill>
                <a:srgbClr val="FF000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2499CB30-7025-44CE-8094-DE0682C51B72}"/>
              </a:ext>
            </a:extLst>
          </p:cNvPr>
          <p:cNvSpPr/>
          <p:nvPr/>
        </p:nvSpPr>
        <p:spPr>
          <a:xfrm>
            <a:off x="3675017" y="2197764"/>
            <a:ext cx="1567543" cy="6412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2B32C294-511C-49C8-A79F-2534E1E5BA68}"/>
              </a:ext>
            </a:extLst>
          </p:cNvPr>
          <p:cNvSpPr/>
          <p:nvPr/>
        </p:nvSpPr>
        <p:spPr>
          <a:xfrm>
            <a:off x="330148" y="4589417"/>
            <a:ext cx="958721" cy="1828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36615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B095988E-004B-4FBE-A8FC-D8D6C1A6A6F7}"/>
              </a:ext>
            </a:extLst>
          </p:cNvPr>
          <p:cNvPicPr>
            <a:picLocks noChangeAspect="1"/>
          </p:cNvPicPr>
          <p:nvPr/>
        </p:nvPicPr>
        <p:blipFill>
          <a:blip r:embed="rId2"/>
          <a:stretch>
            <a:fillRect/>
          </a:stretch>
        </p:blipFill>
        <p:spPr>
          <a:xfrm>
            <a:off x="93390" y="4005712"/>
            <a:ext cx="8893573" cy="1801141"/>
          </a:xfrm>
          <a:prstGeom prst="rect">
            <a:avLst/>
          </a:prstGeom>
          <a:ln w="19050">
            <a:solidFill>
              <a:srgbClr val="0000FF"/>
            </a:solidFill>
          </a:ln>
        </p:spPr>
      </p:pic>
      <p:pic>
        <p:nvPicPr>
          <p:cNvPr id="4" name="圖片 3">
            <a:extLst>
              <a:ext uri="{FF2B5EF4-FFF2-40B4-BE49-F238E27FC236}">
                <a16:creationId xmlns:a16="http://schemas.microsoft.com/office/drawing/2014/main" id="{B025480F-376C-41E2-BF49-E41959004DA0}"/>
              </a:ext>
            </a:extLst>
          </p:cNvPr>
          <p:cNvPicPr>
            <a:picLocks noChangeAspect="1"/>
          </p:cNvPicPr>
          <p:nvPr/>
        </p:nvPicPr>
        <p:blipFill rotWithShape="1">
          <a:blip r:embed="rId3"/>
          <a:srcRect r="66"/>
          <a:stretch/>
        </p:blipFill>
        <p:spPr>
          <a:xfrm>
            <a:off x="725435" y="2397947"/>
            <a:ext cx="3443237" cy="951948"/>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59</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694824"/>
            <a:ext cx="787482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報名資料確認</a:t>
            </a:r>
            <a:r>
              <a:rPr lang="en-US" altLang="zh-TW" sz="2400" b="1" dirty="0">
                <a:solidFill>
                  <a:srgbClr val="0033CC"/>
                </a:solidFill>
                <a:latin typeface="微軟正黑體" panose="020B0604030504040204" pitchFamily="34" charset="-120"/>
                <a:ea typeface="微軟正黑體" panose="020B0604030504040204" pitchFamily="34" charset="-120"/>
              </a:rPr>
              <a:t>(2/17)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矩形 2"/>
          <p:cNvSpPr>
            <a:spLocks noChangeArrowheads="1"/>
          </p:cNvSpPr>
          <p:nvPr/>
        </p:nvSpPr>
        <p:spPr bwMode="auto">
          <a:xfrm>
            <a:off x="219309" y="6068333"/>
            <a:ext cx="8202202" cy="58477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zh-TW" altLang="en-US"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latin typeface="微軟正黑體" panose="020B0604030504040204" pitchFamily="34" charset="-120"/>
                <a:ea typeface="微軟正黑體" panose="020B0604030504040204" pitchFamily="34" charset="-120"/>
              </a:rPr>
              <a:t>報名確認後即不得再修改資料，若尚須</a:t>
            </a:r>
            <a:r>
              <a:rPr lang="zh-TW" altLang="en-US" sz="1600" b="1" u="sng" dirty="0">
                <a:solidFill>
                  <a:srgbClr val="C00000"/>
                </a:solidFill>
                <a:latin typeface="微軟正黑體" panose="020B0604030504040204" pitchFamily="34" charset="-120"/>
                <a:ea typeface="微軟正黑體" panose="020B0604030504040204" pitchFamily="34" charset="-120"/>
              </a:rPr>
              <a:t>增加報名學生，請另再匯入報名學生資料或</a:t>
            </a:r>
            <a:endParaRPr lang="en-US" altLang="zh-TW" sz="1600" b="1" u="sng" dirty="0">
              <a:solidFill>
                <a:srgbClr val="C00000"/>
              </a:solidFill>
              <a:latin typeface="微軟正黑體" panose="020B0604030504040204" pitchFamily="34" charset="-120"/>
              <a:ea typeface="微軟正黑體" panose="020B0604030504040204" pitchFamily="34" charset="-120"/>
            </a:endParaRPr>
          </a:p>
          <a:p>
            <a:r>
              <a:rPr lang="zh-TW" altLang="en-US" sz="1600" b="1" dirty="0">
                <a:solidFill>
                  <a:srgbClr val="C00000"/>
                </a:solidFill>
                <a:latin typeface="微軟正黑體" panose="020B0604030504040204" pitchFamily="34" charset="-120"/>
                <a:ea typeface="微軟正黑體" panose="020B0604030504040204" pitchFamily="34" charset="-120"/>
              </a:rPr>
              <a:t>            </a:t>
            </a:r>
            <a:r>
              <a:rPr lang="zh-TW" altLang="en-US" sz="1600" b="1" u="sng" dirty="0">
                <a:solidFill>
                  <a:srgbClr val="C00000"/>
                </a:solidFill>
                <a:latin typeface="微軟正黑體" panose="020B0604030504040204" pitchFamily="34" charset="-120"/>
                <a:ea typeface="微軟正黑體" panose="020B0604030504040204" pitchFamily="34" charset="-120"/>
              </a:rPr>
              <a:t>單筆新增</a:t>
            </a:r>
            <a:r>
              <a:rPr lang="zh-TW" altLang="en-US" sz="1600" b="1" dirty="0">
                <a:latin typeface="微軟正黑體" panose="020B0604030504040204" pitchFamily="34" charset="-120"/>
                <a:ea typeface="微軟正黑體" panose="020B0604030504040204" pitchFamily="34" charset="-120"/>
              </a:rPr>
              <a:t>，已完成「報名確認」之學生不得再次匯入。</a:t>
            </a:r>
            <a:endParaRPr lang="zh-TW" altLang="en-US" sz="1600" b="1" dirty="0"/>
          </a:p>
        </p:txBody>
      </p:sp>
      <p:sp>
        <p:nvSpPr>
          <p:cNvPr id="16" name="內容版面配置區 3"/>
          <p:cNvSpPr>
            <a:spLocks noGrp="1"/>
          </p:cNvSpPr>
          <p:nvPr>
            <p:ph idx="1"/>
          </p:nvPr>
        </p:nvSpPr>
        <p:spPr>
          <a:xfrm>
            <a:off x="685292" y="1307497"/>
            <a:ext cx="7106758" cy="1406525"/>
          </a:xfrm>
        </p:spPr>
        <p:txBody>
          <a:bodyPr rtlCol="0">
            <a:noAutofit/>
          </a:bodyPr>
          <a:lstStyle/>
          <a:p>
            <a:pPr marL="0" indent="0" fontAlgn="auto">
              <a:spcBef>
                <a:spcPts val="0"/>
              </a:spcBef>
              <a:spcAft>
                <a:spcPts val="0"/>
              </a:spcAft>
              <a:buClr>
                <a:schemeClr val="accent1"/>
              </a:buClr>
              <a:buSzPct val="85000"/>
              <a:buFont typeface="Arial" panose="020B0604020202020204" pitchFamily="34" charset="0"/>
              <a:buNone/>
              <a:defRPr/>
            </a:pPr>
            <a:r>
              <a:rPr lang="zh-TW" altLang="zh-TW" sz="2000" b="1" dirty="0">
                <a:solidFill>
                  <a:srgbClr val="0070C0"/>
                </a:solidFill>
                <a:latin typeface="微軟正黑體" panose="020B0604030504040204" pitchFamily="34" charset="-120"/>
                <a:ea typeface="微軟正黑體" panose="020B0604030504040204" pitchFamily="34" charset="-120"/>
              </a:rPr>
              <a:t>報名資料確認</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Bef>
                <a:spcPts val="0"/>
              </a:spcBef>
              <a:spcAft>
                <a:spcPts val="0"/>
              </a:spcAft>
              <a:buFont typeface="Arial" panose="020B0604020202020204" pitchFamily="34" charset="0"/>
              <a:buNone/>
              <a:defRPr/>
            </a:pPr>
            <a:r>
              <a:rPr lang="en-US" altLang="zh-TW" sz="1800" b="1" dirty="0">
                <a:latin typeface="微軟正黑體" panose="020B0604030504040204" pitchFamily="34" charset="-120"/>
                <a:ea typeface="微軟正黑體" panose="020B0604030504040204" pitchFamily="34" charset="-120"/>
              </a:rPr>
              <a:t>Step1 </a:t>
            </a:r>
            <a:r>
              <a:rPr lang="zh-TW" altLang="en-US" sz="1800" b="1" dirty="0">
                <a:latin typeface="微軟正黑體" panose="020B0604030504040204" pitchFamily="34" charset="-120"/>
                <a:ea typeface="微軟正黑體" panose="020B0604030504040204" pitchFamily="34" charset="-120"/>
              </a:rPr>
              <a:t>若資料已檢核無誤，</a:t>
            </a:r>
            <a:r>
              <a:rPr lang="zh-TW" altLang="zh-TW" sz="1800" b="1" dirty="0">
                <a:latin typeface="微軟正黑體" panose="020B0604030504040204" pitchFamily="34" charset="-120"/>
                <a:ea typeface="微軟正黑體" panose="020B0604030504040204" pitchFamily="34" charset="-120"/>
              </a:rPr>
              <a:t>點選</a:t>
            </a:r>
            <a:r>
              <a:rPr lang="zh-TW" altLang="zh-TW" sz="1800" b="1" dirty="0">
                <a:solidFill>
                  <a:srgbClr val="C00000"/>
                </a:solidFill>
                <a:latin typeface="微軟正黑體" panose="020B0604030504040204" pitchFamily="34" charset="-120"/>
                <a:ea typeface="微軟正黑體" panose="020B0604030504040204" pitchFamily="34" charset="-120"/>
              </a:rPr>
              <a:t>「報名資料確認</a:t>
            </a:r>
            <a:r>
              <a:rPr lang="zh-TW" altLang="en-US" sz="1800" b="1" dirty="0">
                <a:solidFill>
                  <a:srgbClr val="C00000"/>
                </a:solidFill>
                <a:latin typeface="微軟正黑體" panose="020B0604030504040204" pitchFamily="34" charset="-120"/>
                <a:ea typeface="微軟正黑體" panose="020B0604030504040204" pitchFamily="34" charset="-120"/>
              </a:rPr>
              <a:t>送出，產生繳費帳號</a:t>
            </a:r>
            <a:r>
              <a:rPr lang="zh-TW" altLang="zh-TW" sz="1800" b="1" dirty="0">
                <a:solidFill>
                  <a:srgbClr val="C0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按鈕</a:t>
            </a:r>
            <a:r>
              <a:rPr lang="zh-TW" altLang="en-US" sz="1800" b="1" dirty="0">
                <a:latin typeface="微軟正黑體" panose="020B0604030504040204" pitchFamily="34" charset="-120"/>
                <a:ea typeface="微軟正黑體" panose="020B0604030504040204" pitchFamily="34" charset="-120"/>
              </a:rPr>
              <a:t>，完成報名流程</a:t>
            </a:r>
            <a:r>
              <a:rPr lang="zh-TW" altLang="zh-TW" sz="1800" b="1" dirty="0">
                <a:latin typeface="微軟正黑體" panose="020B0604030504040204" pitchFamily="34" charset="-120"/>
                <a:ea typeface="微軟正黑體" panose="020B0604030504040204" pitchFamily="34" charset="-120"/>
              </a:rPr>
              <a:t>。</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ct val="120000"/>
              </a:lnSpc>
              <a:spcBef>
                <a:spcPts val="0"/>
              </a:spcBef>
              <a:spcAft>
                <a:spcPts val="0"/>
              </a:spcAft>
              <a:buFont typeface="Arial" panose="020B0604020202020204" pitchFamily="34" charset="0"/>
              <a:buNone/>
              <a:defRPr/>
            </a:pPr>
            <a:endParaRPr lang="en-US" altLang="zh-TW" sz="18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893763" indent="-893763" fontAlgn="auto">
              <a:lnSpc>
                <a:spcPct val="120000"/>
              </a:lnSpc>
              <a:spcBef>
                <a:spcPts val="0"/>
              </a:spcBef>
              <a:spcAft>
                <a:spcPts val="0"/>
              </a:spcAft>
              <a:buFont typeface="Arial" panose="020B0604020202020204" pitchFamily="34" charset="0"/>
              <a:buNone/>
              <a:defRPr/>
            </a:pPr>
            <a:endParaRPr lang="en-US" altLang="zh-TW" sz="1400" dirty="0">
              <a:solidFill>
                <a:srgbClr val="7030A0"/>
              </a:solidFill>
              <a:latin typeface="微軟正黑體" panose="020B0604030504040204" pitchFamily="34" charset="-120"/>
              <a:ea typeface="微軟正黑體" panose="020B0604030504040204" pitchFamily="34" charset="-120"/>
            </a:endParaRPr>
          </a:p>
          <a:p>
            <a:pPr marL="715963" indent="-715963" fontAlgn="auto">
              <a:lnSpc>
                <a:spcPct val="120000"/>
              </a:lnSpc>
              <a:spcBef>
                <a:spcPts val="0"/>
              </a:spcBef>
              <a:spcAft>
                <a:spcPts val="0"/>
              </a:spcAft>
              <a:buFont typeface="Arial" panose="020B0604020202020204" pitchFamily="34" charset="0"/>
              <a:buNone/>
              <a:defRPr/>
            </a:pPr>
            <a:endParaRPr lang="en-US" altLang="zh-TW" sz="1400" dirty="0">
              <a:solidFill>
                <a:srgbClr val="7030A0"/>
              </a:solidFill>
              <a:latin typeface="微軟正黑體" panose="020B0604030504040204" pitchFamily="34" charset="-120"/>
              <a:ea typeface="微軟正黑體" panose="020B0604030504040204" pitchFamily="34" charset="-120"/>
            </a:endParaRPr>
          </a:p>
          <a:p>
            <a:pPr marL="715963" indent="-715963" fontAlgn="auto">
              <a:lnSpc>
                <a:spcPct val="120000"/>
              </a:lnSpc>
              <a:spcBef>
                <a:spcPts val="0"/>
              </a:spcBef>
              <a:spcAft>
                <a:spcPts val="0"/>
              </a:spcAft>
              <a:buFont typeface="Arial" panose="020B0604020202020204" pitchFamily="34" charset="0"/>
              <a:buNone/>
              <a:defRPr/>
            </a:pPr>
            <a:endParaRPr lang="en-US" altLang="zh-TW" sz="1400" dirty="0">
              <a:solidFill>
                <a:srgbClr val="7030A0"/>
              </a:solidFill>
              <a:latin typeface="微軟正黑體" panose="020B0604030504040204" pitchFamily="34" charset="-120"/>
              <a:ea typeface="微軟正黑體" panose="020B0604030504040204" pitchFamily="34" charset="-120"/>
            </a:endParaRPr>
          </a:p>
        </p:txBody>
      </p:sp>
      <p:sp>
        <p:nvSpPr>
          <p:cNvPr id="17" name="文字方塊 17"/>
          <p:cNvSpPr txBox="1">
            <a:spLocks noChangeArrowheads="1"/>
          </p:cNvSpPr>
          <p:nvPr/>
        </p:nvSpPr>
        <p:spPr bwMode="auto">
          <a:xfrm>
            <a:off x="685937" y="3581458"/>
            <a:ext cx="7106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b="1" dirty="0">
                <a:latin typeface="微軟正黑體" panose="020B0604030504040204" pitchFamily="34" charset="-120"/>
                <a:ea typeface="微軟正黑體" panose="020B0604030504040204" pitchFamily="34" charset="-120"/>
              </a:rPr>
              <a:t>Step2 </a:t>
            </a:r>
            <a:r>
              <a:rPr lang="zh-TW" altLang="zh-TW" b="1" dirty="0">
                <a:latin typeface="微軟正黑體" panose="020B0604030504040204" pitchFamily="34" charset="-120"/>
                <a:ea typeface="微軟正黑體" panose="020B0604030504040204" pitchFamily="34" charset="-120"/>
              </a:rPr>
              <a:t>點選「</a:t>
            </a:r>
            <a:r>
              <a:rPr lang="zh-TW" altLang="en-US" b="1" dirty="0">
                <a:solidFill>
                  <a:srgbClr val="C00000"/>
                </a:solidFill>
                <a:latin typeface="微軟正黑體" panose="020B0604030504040204" pitchFamily="34" charset="-120"/>
                <a:ea typeface="微軟正黑體" panose="020B0604030504040204" pitchFamily="34" charset="-120"/>
              </a:rPr>
              <a:t>確定</a:t>
            </a:r>
            <a:r>
              <a:rPr lang="zh-TW" altLang="zh-TW" b="1" dirty="0">
                <a:latin typeface="微軟正黑體" panose="020B0604030504040204" pitchFamily="34" charset="-120"/>
                <a:ea typeface="微軟正黑體" panose="020B0604030504040204" pitchFamily="34" charset="-120"/>
              </a:rPr>
              <a:t>」按鈕</a:t>
            </a:r>
            <a:r>
              <a:rPr lang="zh-TW" altLang="en-US" b="1" dirty="0">
                <a:latin typeface="微軟正黑體" panose="020B0604030504040204" pitchFamily="34" charset="-120"/>
                <a:ea typeface="微軟正黑體" panose="020B0604030504040204" pitchFamily="34" charset="-120"/>
              </a:rPr>
              <a:t>，產生繳費帳號，列印繳費單及繳交資料</a:t>
            </a:r>
            <a:r>
              <a:rPr lang="zh-TW"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p:txBody>
      </p:sp>
      <p:sp>
        <p:nvSpPr>
          <p:cNvPr id="19" name="矩形 18"/>
          <p:cNvSpPr/>
          <p:nvPr/>
        </p:nvSpPr>
        <p:spPr>
          <a:xfrm>
            <a:off x="761175" y="2945899"/>
            <a:ext cx="2217155" cy="3968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向右箭號 19"/>
          <p:cNvSpPr/>
          <p:nvPr/>
        </p:nvSpPr>
        <p:spPr bwMode="auto">
          <a:xfrm>
            <a:off x="4236770" y="2837080"/>
            <a:ext cx="720725" cy="1952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21" name="圖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5593" y="2465247"/>
            <a:ext cx="3893112" cy="8382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2" name="向右箭號 21"/>
          <p:cNvSpPr/>
          <p:nvPr/>
        </p:nvSpPr>
        <p:spPr bwMode="auto">
          <a:xfrm>
            <a:off x="330148" y="3068047"/>
            <a:ext cx="395287" cy="195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8155296" y="2816486"/>
            <a:ext cx="693737" cy="3968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4" name="Donut 39">
            <a:extLst>
              <a:ext uri="{FF2B5EF4-FFF2-40B4-BE49-F238E27FC236}">
                <a16:creationId xmlns:a16="http://schemas.microsoft.com/office/drawing/2014/main" id="{439297A1-2150-467C-8B3E-08A8C9E0E56F}"/>
              </a:ext>
            </a:extLst>
          </p:cNvPr>
          <p:cNvSpPr/>
          <p:nvPr/>
        </p:nvSpPr>
        <p:spPr>
          <a:xfrm>
            <a:off x="2795492" y="5499604"/>
            <a:ext cx="243750" cy="2448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
        <p:nvSpPr>
          <p:cNvPr id="25" name="Donut 39">
            <a:extLst>
              <a:ext uri="{FF2B5EF4-FFF2-40B4-BE49-F238E27FC236}">
                <a16:creationId xmlns:a16="http://schemas.microsoft.com/office/drawing/2014/main" id="{439297A1-2150-467C-8B3E-08A8C9E0E56F}"/>
              </a:ext>
            </a:extLst>
          </p:cNvPr>
          <p:cNvSpPr/>
          <p:nvPr/>
        </p:nvSpPr>
        <p:spPr>
          <a:xfrm>
            <a:off x="1594885" y="5489835"/>
            <a:ext cx="243751" cy="2448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Tree>
    <p:extLst>
      <p:ext uri="{BB962C8B-B14F-4D97-AF65-F5344CB8AC3E}">
        <p14:creationId xmlns:p14="http://schemas.microsoft.com/office/powerpoint/2010/main" val="243023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289226984"/>
              </p:ext>
            </p:extLst>
          </p:nvPr>
        </p:nvGraphicFramePr>
        <p:xfrm>
          <a:off x="425479" y="1602175"/>
          <a:ext cx="8099428" cy="4785138"/>
        </p:xfrm>
        <a:graphic>
          <a:graphicData uri="http://schemas.openxmlformats.org/drawingml/2006/table">
            <a:tbl>
              <a:tblPr>
                <a:tableStyleId>{00A15C55-8517-42AA-B614-E9B94910E393}</a:tableStyleId>
              </a:tblPr>
              <a:tblGrid>
                <a:gridCol w="552391">
                  <a:extLst>
                    <a:ext uri="{9D8B030D-6E8A-4147-A177-3AD203B41FA5}">
                      <a16:colId xmlns:a16="http://schemas.microsoft.com/office/drawing/2014/main" val="20000"/>
                    </a:ext>
                  </a:extLst>
                </a:gridCol>
                <a:gridCol w="3353408">
                  <a:extLst>
                    <a:ext uri="{9D8B030D-6E8A-4147-A177-3AD203B41FA5}">
                      <a16:colId xmlns:a16="http://schemas.microsoft.com/office/drawing/2014/main" val="20001"/>
                    </a:ext>
                  </a:extLst>
                </a:gridCol>
                <a:gridCol w="4193629">
                  <a:extLst>
                    <a:ext uri="{9D8B030D-6E8A-4147-A177-3AD203B41FA5}">
                      <a16:colId xmlns:a16="http://schemas.microsoft.com/office/drawing/2014/main" val="20002"/>
                    </a:ext>
                  </a:extLst>
                </a:gridCol>
              </a:tblGrid>
              <a:tr h="4043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3733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簡章、報名表公告暨下載</a:t>
                      </a:r>
                      <a:endParaRPr kumimoji="0" lang="zh-TW" altLang="zh-TW"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1"/>
                  </a:ext>
                </a:extLst>
              </a:tr>
              <a:tr h="10922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2</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國中集體報名</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練習版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2"/>
                  </a:ext>
                </a:extLst>
              </a:tr>
              <a:tr h="115208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3</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國中學校集體報名</a:t>
                      </a:r>
                      <a:endPar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40000"/>
                        <a:lumOff val="60000"/>
                      </a:schemeClr>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5</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26</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日（星期</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至</a:t>
                      </a:r>
                      <a:b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106344</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臺北市大安區忠孝東路三段</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號</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國立臺北科技大學億光大樓</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樓</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學年度五專</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優先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國中集體報</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名</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及</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個別網路報</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名</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40000"/>
                        <a:lumOff val="60000"/>
                      </a:schemeClr>
                    </a:solidFill>
                  </a:tcPr>
                </a:tc>
                <a:extLst>
                  <a:ext uri="{0D108BD9-81ED-4DB2-BD59-A6C34878D82A}">
                    <a16:rowId xmlns:a16="http://schemas.microsoft.com/office/drawing/2014/main" val="10003"/>
                  </a:ext>
                </a:extLst>
              </a:tr>
              <a:tr h="1176227">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4</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40000"/>
                        <a:lumOff val="60000"/>
                      </a:schemeClr>
                    </a:solidFill>
                  </a:tcPr>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6195204"/>
                  </a:ext>
                </a:extLst>
              </a:tr>
              <a:tr h="5868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5</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30</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2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 查詢報名是否完成</a:t>
                      </a:r>
                      <a:endParaRPr kumimoji="0" lang="zh-TW"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bl>
          </a:graphicData>
        </a:graphic>
      </p:graphicFrame>
      <p:sp>
        <p:nvSpPr>
          <p:cNvPr id="7"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6</a:t>
            </a:fld>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495534"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3" y="361293"/>
            <a:ext cx="698980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51952" y="1084813"/>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9" name="Pentagon 8">
            <a:extLst>
              <a:ext uri="{FF2B5EF4-FFF2-40B4-BE49-F238E27FC236}">
                <a16:creationId xmlns:a16="http://schemas.microsoft.com/office/drawing/2014/main" id="{7530AD7C-4566-4E49-BD73-5352C0855CF2}"/>
              </a:ext>
            </a:extLst>
          </p:cNvPr>
          <p:cNvSpPr/>
          <p:nvPr/>
        </p:nvSpPr>
        <p:spPr>
          <a:xfrm>
            <a:off x="0" y="3688961"/>
            <a:ext cx="621426" cy="360155"/>
          </a:xfrm>
          <a:prstGeom prst="homePlate">
            <a:avLst>
              <a:gd name="adj" fmla="val 64710"/>
            </a:avLst>
          </a:prstGeom>
          <a:solidFill>
            <a:srgbClr val="E85F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grpSp>
        <p:nvGrpSpPr>
          <p:cNvPr id="50" name="Group 91"/>
          <p:cNvGrpSpPr>
            <a:grpSpLocks/>
          </p:cNvGrpSpPr>
          <p:nvPr/>
        </p:nvGrpSpPr>
        <p:grpSpPr bwMode="auto">
          <a:xfrm rot="1770302">
            <a:off x="7650903" y="2326018"/>
            <a:ext cx="1228725" cy="1128713"/>
            <a:chOff x="4230687" y="1485901"/>
            <a:chExt cx="1895475" cy="1773237"/>
          </a:xfrm>
        </p:grpSpPr>
        <p:sp>
          <p:nvSpPr>
            <p:cNvPr id="51" name="Freeform 106"/>
            <p:cNvSpPr>
              <a:spLocks/>
            </p:cNvSpPr>
            <p:nvPr/>
          </p:nvSpPr>
          <p:spPr bwMode="auto">
            <a:xfrm>
              <a:off x="4230687" y="2773363"/>
              <a:ext cx="447675" cy="485775"/>
            </a:xfrm>
            <a:custGeom>
              <a:avLst/>
              <a:gdLst>
                <a:gd name="T0" fmla="*/ 447675 w 222"/>
                <a:gd name="T1" fmla="*/ 60470 h 241"/>
                <a:gd name="T2" fmla="*/ 330715 w 222"/>
                <a:gd name="T3" fmla="*/ 12094 h 241"/>
                <a:gd name="T4" fmla="*/ 298450 w 222"/>
                <a:gd name="T5" fmla="*/ 0 h 241"/>
                <a:gd name="T6" fmla="*/ 42348 w 222"/>
                <a:gd name="T7" fmla="*/ 173347 h 241"/>
                <a:gd name="T8" fmla="*/ 64530 w 222"/>
                <a:gd name="T9" fmla="*/ 219707 h 241"/>
                <a:gd name="T10" fmla="*/ 133093 w 222"/>
                <a:gd name="T11" fmla="*/ 179394 h 241"/>
                <a:gd name="T12" fmla="*/ 143175 w 222"/>
                <a:gd name="T13" fmla="*/ 211645 h 241"/>
                <a:gd name="T14" fmla="*/ 22182 w 222"/>
                <a:gd name="T15" fmla="*/ 423289 h 241"/>
                <a:gd name="T16" fmla="*/ 50414 w 222"/>
                <a:gd name="T17" fmla="*/ 445462 h 241"/>
                <a:gd name="T18" fmla="*/ 147208 w 222"/>
                <a:gd name="T19" fmla="*/ 306381 h 241"/>
                <a:gd name="T20" fmla="*/ 151242 w 222"/>
                <a:gd name="T21" fmla="*/ 316459 h 241"/>
                <a:gd name="T22" fmla="*/ 70579 w 222"/>
                <a:gd name="T23" fmla="*/ 447477 h 241"/>
                <a:gd name="T24" fmla="*/ 104861 w 222"/>
                <a:gd name="T25" fmla="*/ 471665 h 241"/>
                <a:gd name="T26" fmla="*/ 189556 w 222"/>
                <a:gd name="T27" fmla="*/ 332585 h 241"/>
                <a:gd name="T28" fmla="*/ 199639 w 222"/>
                <a:gd name="T29" fmla="*/ 338632 h 241"/>
                <a:gd name="T30" fmla="*/ 135109 w 222"/>
                <a:gd name="T31" fmla="*/ 451509 h 241"/>
                <a:gd name="T32" fmla="*/ 169391 w 222"/>
                <a:gd name="T33" fmla="*/ 481744 h 241"/>
                <a:gd name="T34" fmla="*/ 246020 w 222"/>
                <a:gd name="T35" fmla="*/ 352741 h 241"/>
                <a:gd name="T36" fmla="*/ 256102 w 222"/>
                <a:gd name="T37" fmla="*/ 360804 h 241"/>
                <a:gd name="T38" fmla="*/ 205689 w 222"/>
                <a:gd name="T39" fmla="*/ 451509 h 241"/>
                <a:gd name="T40" fmla="*/ 241986 w 222"/>
                <a:gd name="T41" fmla="*/ 471665 h 241"/>
                <a:gd name="T42" fmla="*/ 318616 w 222"/>
                <a:gd name="T43" fmla="*/ 336616 h 241"/>
                <a:gd name="T44" fmla="*/ 362980 w 222"/>
                <a:gd name="T45" fmla="*/ 262036 h 241"/>
                <a:gd name="T46" fmla="*/ 447675 w 222"/>
                <a:gd name="T47" fmla="*/ 6047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2" h="241">
                  <a:moveTo>
                    <a:pt x="222" y="30"/>
                  </a:moveTo>
                  <a:cubicBezTo>
                    <a:pt x="164" y="6"/>
                    <a:pt x="164" y="6"/>
                    <a:pt x="164" y="6"/>
                  </a:cubicBezTo>
                  <a:cubicBezTo>
                    <a:pt x="148" y="0"/>
                    <a:pt x="148" y="0"/>
                    <a:pt x="148" y="0"/>
                  </a:cubicBezTo>
                  <a:cubicBezTo>
                    <a:pt x="148" y="0"/>
                    <a:pt x="56" y="78"/>
                    <a:pt x="21" y="86"/>
                  </a:cubicBezTo>
                  <a:cubicBezTo>
                    <a:pt x="0" y="91"/>
                    <a:pt x="17" y="113"/>
                    <a:pt x="32" y="109"/>
                  </a:cubicBezTo>
                  <a:cubicBezTo>
                    <a:pt x="43" y="106"/>
                    <a:pt x="42" y="107"/>
                    <a:pt x="66" y="89"/>
                  </a:cubicBezTo>
                  <a:cubicBezTo>
                    <a:pt x="80" y="79"/>
                    <a:pt x="84" y="90"/>
                    <a:pt x="71" y="105"/>
                  </a:cubicBezTo>
                  <a:cubicBezTo>
                    <a:pt x="60" y="120"/>
                    <a:pt x="11" y="202"/>
                    <a:pt x="11" y="210"/>
                  </a:cubicBezTo>
                  <a:cubicBezTo>
                    <a:pt x="11" y="220"/>
                    <a:pt x="25" y="221"/>
                    <a:pt x="25" y="221"/>
                  </a:cubicBezTo>
                  <a:cubicBezTo>
                    <a:pt x="25" y="221"/>
                    <a:pt x="67" y="152"/>
                    <a:pt x="73" y="152"/>
                  </a:cubicBezTo>
                  <a:cubicBezTo>
                    <a:pt x="78" y="152"/>
                    <a:pt x="76" y="155"/>
                    <a:pt x="75" y="157"/>
                  </a:cubicBezTo>
                  <a:cubicBezTo>
                    <a:pt x="74" y="158"/>
                    <a:pt x="35" y="222"/>
                    <a:pt x="35" y="222"/>
                  </a:cubicBezTo>
                  <a:cubicBezTo>
                    <a:pt x="35" y="222"/>
                    <a:pt x="39" y="236"/>
                    <a:pt x="52" y="234"/>
                  </a:cubicBezTo>
                  <a:cubicBezTo>
                    <a:pt x="52" y="234"/>
                    <a:pt x="89" y="168"/>
                    <a:pt x="94" y="165"/>
                  </a:cubicBezTo>
                  <a:cubicBezTo>
                    <a:pt x="99" y="161"/>
                    <a:pt x="102" y="165"/>
                    <a:pt x="99" y="168"/>
                  </a:cubicBezTo>
                  <a:cubicBezTo>
                    <a:pt x="97" y="171"/>
                    <a:pt x="67" y="224"/>
                    <a:pt x="67" y="224"/>
                  </a:cubicBezTo>
                  <a:cubicBezTo>
                    <a:pt x="67" y="224"/>
                    <a:pt x="68" y="241"/>
                    <a:pt x="84" y="239"/>
                  </a:cubicBezTo>
                  <a:cubicBezTo>
                    <a:pt x="122" y="175"/>
                    <a:pt x="122" y="175"/>
                    <a:pt x="122" y="175"/>
                  </a:cubicBezTo>
                  <a:cubicBezTo>
                    <a:pt x="122" y="175"/>
                    <a:pt x="131" y="173"/>
                    <a:pt x="127" y="179"/>
                  </a:cubicBezTo>
                  <a:cubicBezTo>
                    <a:pt x="122" y="186"/>
                    <a:pt x="102" y="224"/>
                    <a:pt x="102" y="224"/>
                  </a:cubicBezTo>
                  <a:cubicBezTo>
                    <a:pt x="102" y="224"/>
                    <a:pt x="104" y="239"/>
                    <a:pt x="120" y="234"/>
                  </a:cubicBezTo>
                  <a:cubicBezTo>
                    <a:pt x="158" y="167"/>
                    <a:pt x="158" y="167"/>
                    <a:pt x="158" y="167"/>
                  </a:cubicBezTo>
                  <a:cubicBezTo>
                    <a:pt x="180" y="130"/>
                    <a:pt x="180" y="130"/>
                    <a:pt x="180" y="130"/>
                  </a:cubicBezTo>
                  <a:cubicBezTo>
                    <a:pt x="180" y="130"/>
                    <a:pt x="212" y="71"/>
                    <a:pt x="222" y="30"/>
                  </a:cubicBezTo>
                  <a:close/>
                </a:path>
              </a:pathLst>
            </a:custGeom>
            <a:solidFill>
              <a:srgbClr val="F7A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2" name="Freeform 107"/>
            <p:cNvSpPr>
              <a:spLocks/>
            </p:cNvSpPr>
            <p:nvPr/>
          </p:nvSpPr>
          <p:spPr bwMode="auto">
            <a:xfrm>
              <a:off x="4387850" y="2874963"/>
              <a:ext cx="277812" cy="219075"/>
            </a:xfrm>
            <a:custGeom>
              <a:avLst/>
              <a:gdLst>
                <a:gd name="T0" fmla="*/ 179169 w 138"/>
                <a:gd name="T1" fmla="*/ 0 h 109"/>
                <a:gd name="T2" fmla="*/ 36236 w 138"/>
                <a:gd name="T3" fmla="*/ 102503 h 109"/>
                <a:gd name="T4" fmla="*/ 0 w 138"/>
                <a:gd name="T5" fmla="*/ 156769 h 109"/>
                <a:gd name="T6" fmla="*/ 142932 w 138"/>
                <a:gd name="T7" fmla="*/ 219075 h 109"/>
                <a:gd name="T8" fmla="*/ 179169 w 138"/>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9">
                  <a:moveTo>
                    <a:pt x="89" y="0"/>
                  </a:moveTo>
                  <a:cubicBezTo>
                    <a:pt x="89" y="0"/>
                    <a:pt x="64" y="37"/>
                    <a:pt x="18" y="51"/>
                  </a:cubicBezTo>
                  <a:cubicBezTo>
                    <a:pt x="0" y="78"/>
                    <a:pt x="0" y="78"/>
                    <a:pt x="0" y="78"/>
                  </a:cubicBezTo>
                  <a:cubicBezTo>
                    <a:pt x="71" y="109"/>
                    <a:pt x="71" y="109"/>
                    <a:pt x="71" y="109"/>
                  </a:cubicBezTo>
                  <a:cubicBezTo>
                    <a:pt x="71" y="109"/>
                    <a:pt x="138" y="19"/>
                    <a:pt x="89" y="0"/>
                  </a:cubicBezTo>
                  <a:close/>
                </a:path>
              </a:pathLst>
            </a:custGeom>
            <a:solidFill>
              <a:srgbClr val="F59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3" name="Freeform 108"/>
            <p:cNvSpPr>
              <a:spLocks/>
            </p:cNvSpPr>
            <p:nvPr/>
          </p:nvSpPr>
          <p:spPr bwMode="auto">
            <a:xfrm>
              <a:off x="4424362" y="2868613"/>
              <a:ext cx="150812" cy="111125"/>
            </a:xfrm>
            <a:custGeom>
              <a:avLst/>
              <a:gdLst>
                <a:gd name="T0" fmla="*/ 150812 w 75"/>
                <a:gd name="T1" fmla="*/ 0 h 55"/>
                <a:gd name="T2" fmla="*/ 0 w 75"/>
                <a:gd name="T3" fmla="*/ 109105 h 55"/>
                <a:gd name="T4" fmla="*/ 150812 w 75"/>
                <a:gd name="T5" fmla="*/ 0 h 55"/>
                <a:gd name="T6" fmla="*/ 0 60000 65536"/>
                <a:gd name="T7" fmla="*/ 0 60000 65536"/>
                <a:gd name="T8" fmla="*/ 0 60000 65536"/>
              </a:gdLst>
              <a:ahLst/>
              <a:cxnLst>
                <a:cxn ang="T6">
                  <a:pos x="T0" y="T1"/>
                </a:cxn>
                <a:cxn ang="T7">
                  <a:pos x="T2" y="T3"/>
                </a:cxn>
                <a:cxn ang="T8">
                  <a:pos x="T4" y="T5"/>
                </a:cxn>
              </a:cxnLst>
              <a:rect l="0" t="0" r="r" b="b"/>
              <a:pathLst>
                <a:path w="75" h="55">
                  <a:moveTo>
                    <a:pt x="75" y="0"/>
                  </a:moveTo>
                  <a:cubicBezTo>
                    <a:pt x="75" y="0"/>
                    <a:pt x="45" y="55"/>
                    <a:pt x="0" y="54"/>
                  </a:cubicBezTo>
                  <a:cubicBezTo>
                    <a:pt x="0" y="54"/>
                    <a:pt x="41" y="40"/>
                    <a:pt x="75" y="0"/>
                  </a:cubicBezTo>
                  <a:close/>
                </a:path>
              </a:pathLst>
            </a:custGeom>
            <a:solidFill>
              <a:srgbClr val="ED9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4" name="Freeform 109"/>
            <p:cNvSpPr>
              <a:spLocks/>
            </p:cNvSpPr>
            <p:nvPr/>
          </p:nvSpPr>
          <p:spPr bwMode="auto">
            <a:xfrm>
              <a:off x="4497387" y="2719388"/>
              <a:ext cx="217487" cy="179388"/>
            </a:xfrm>
            <a:custGeom>
              <a:avLst/>
              <a:gdLst>
                <a:gd name="T0" fmla="*/ 30207 w 108"/>
                <a:gd name="T1" fmla="*/ 0 h 89"/>
                <a:gd name="T2" fmla="*/ 0 w 108"/>
                <a:gd name="T3" fmla="*/ 68530 h 89"/>
                <a:gd name="T4" fmla="*/ 171170 w 108"/>
                <a:gd name="T5" fmla="*/ 179388 h 89"/>
                <a:gd name="T6" fmla="*/ 217487 w 108"/>
                <a:gd name="T7" fmla="*/ 118920 h 89"/>
                <a:gd name="T8" fmla="*/ 30207 w 10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89">
                  <a:moveTo>
                    <a:pt x="15" y="0"/>
                  </a:moveTo>
                  <a:cubicBezTo>
                    <a:pt x="0" y="34"/>
                    <a:pt x="0" y="34"/>
                    <a:pt x="0" y="34"/>
                  </a:cubicBezTo>
                  <a:cubicBezTo>
                    <a:pt x="0" y="34"/>
                    <a:pt x="61" y="46"/>
                    <a:pt x="85" y="89"/>
                  </a:cubicBezTo>
                  <a:cubicBezTo>
                    <a:pt x="108" y="59"/>
                    <a:pt x="108" y="59"/>
                    <a:pt x="108" y="59"/>
                  </a:cubicBezTo>
                  <a:cubicBezTo>
                    <a:pt x="108" y="59"/>
                    <a:pt x="76"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5" name="Freeform 110"/>
            <p:cNvSpPr>
              <a:spLocks/>
            </p:cNvSpPr>
            <p:nvPr/>
          </p:nvSpPr>
          <p:spPr bwMode="auto">
            <a:xfrm>
              <a:off x="4486275" y="1682751"/>
              <a:ext cx="1430337" cy="1198563"/>
            </a:xfrm>
            <a:custGeom>
              <a:avLst/>
              <a:gdLst>
                <a:gd name="T0" fmla="*/ 1077789 w 710"/>
                <a:gd name="T1" fmla="*/ 0 h 595"/>
                <a:gd name="T2" fmla="*/ 529829 w 710"/>
                <a:gd name="T3" fmla="*/ 161151 h 595"/>
                <a:gd name="T4" fmla="*/ 427087 w 710"/>
                <a:gd name="T5" fmla="*/ 316259 h 595"/>
                <a:gd name="T6" fmla="*/ 227645 w 710"/>
                <a:gd name="T7" fmla="*/ 719138 h 595"/>
                <a:gd name="T8" fmla="*/ 0 w 710"/>
                <a:gd name="T9" fmla="*/ 1021297 h 595"/>
                <a:gd name="T10" fmla="*/ 24175 w 710"/>
                <a:gd name="T11" fmla="*/ 1073671 h 595"/>
                <a:gd name="T12" fmla="*/ 36262 w 710"/>
                <a:gd name="T13" fmla="*/ 1047484 h 595"/>
                <a:gd name="T14" fmla="*/ 237718 w 710"/>
                <a:gd name="T15" fmla="*/ 1198563 h 595"/>
                <a:gd name="T16" fmla="*/ 521771 w 710"/>
                <a:gd name="T17" fmla="*/ 606332 h 595"/>
                <a:gd name="T18" fmla="*/ 545946 w 710"/>
                <a:gd name="T19" fmla="*/ 537843 h 595"/>
                <a:gd name="T20" fmla="*/ 664805 w 710"/>
                <a:gd name="T21" fmla="*/ 674821 h 595"/>
                <a:gd name="T22" fmla="*/ 1430337 w 710"/>
                <a:gd name="T23" fmla="*/ 761440 h 595"/>
                <a:gd name="T24" fmla="*/ 1077789 w 710"/>
                <a:gd name="T25" fmla="*/ 0 h 5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0" h="595">
                  <a:moveTo>
                    <a:pt x="535" y="0"/>
                  </a:moveTo>
                  <a:cubicBezTo>
                    <a:pt x="297" y="43"/>
                    <a:pt x="263" y="80"/>
                    <a:pt x="263" y="80"/>
                  </a:cubicBezTo>
                  <a:cubicBezTo>
                    <a:pt x="263" y="80"/>
                    <a:pt x="236" y="90"/>
                    <a:pt x="212" y="157"/>
                  </a:cubicBezTo>
                  <a:cubicBezTo>
                    <a:pt x="212" y="157"/>
                    <a:pt x="128" y="336"/>
                    <a:pt x="113" y="357"/>
                  </a:cubicBezTo>
                  <a:cubicBezTo>
                    <a:pt x="99" y="379"/>
                    <a:pt x="0" y="507"/>
                    <a:pt x="0" y="507"/>
                  </a:cubicBezTo>
                  <a:cubicBezTo>
                    <a:pt x="12" y="533"/>
                    <a:pt x="12" y="533"/>
                    <a:pt x="12" y="533"/>
                  </a:cubicBezTo>
                  <a:cubicBezTo>
                    <a:pt x="18" y="520"/>
                    <a:pt x="18" y="520"/>
                    <a:pt x="18" y="520"/>
                  </a:cubicBezTo>
                  <a:cubicBezTo>
                    <a:pt x="18" y="520"/>
                    <a:pt x="90" y="554"/>
                    <a:pt x="118" y="595"/>
                  </a:cubicBezTo>
                  <a:cubicBezTo>
                    <a:pt x="118" y="595"/>
                    <a:pt x="248" y="334"/>
                    <a:pt x="259" y="301"/>
                  </a:cubicBezTo>
                  <a:cubicBezTo>
                    <a:pt x="262" y="290"/>
                    <a:pt x="267" y="279"/>
                    <a:pt x="271" y="267"/>
                  </a:cubicBezTo>
                  <a:cubicBezTo>
                    <a:pt x="309" y="295"/>
                    <a:pt x="330" y="335"/>
                    <a:pt x="330" y="335"/>
                  </a:cubicBezTo>
                  <a:cubicBezTo>
                    <a:pt x="710" y="378"/>
                    <a:pt x="710" y="378"/>
                    <a:pt x="710" y="378"/>
                  </a:cubicBezTo>
                  <a:cubicBezTo>
                    <a:pt x="620" y="89"/>
                    <a:pt x="535" y="0"/>
                    <a:pt x="535" y="0"/>
                  </a:cubicBezTo>
                  <a:close/>
                </a:path>
              </a:pathLst>
            </a:custGeom>
            <a:solidFill>
              <a:srgbClr val="393B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6" name="Freeform 111"/>
            <p:cNvSpPr>
              <a:spLocks/>
            </p:cNvSpPr>
            <p:nvPr/>
          </p:nvSpPr>
          <p:spPr bwMode="auto">
            <a:xfrm>
              <a:off x="5443537" y="1939926"/>
              <a:ext cx="42862" cy="46038"/>
            </a:xfrm>
            <a:custGeom>
              <a:avLst/>
              <a:gdLst>
                <a:gd name="T0" fmla="*/ 0 w 21"/>
                <a:gd name="T1" fmla="*/ 6005 h 23"/>
                <a:gd name="T2" fmla="*/ 2041 w 21"/>
                <a:gd name="T3" fmla="*/ 46038 h 23"/>
                <a:gd name="T4" fmla="*/ 42862 w 21"/>
                <a:gd name="T5" fmla="*/ 28023 h 23"/>
                <a:gd name="T6" fmla="*/ 2041 w 21"/>
                <a:gd name="T7" fmla="*/ 0 h 23"/>
                <a:gd name="T8" fmla="*/ 0 w 21"/>
                <a:gd name="T9" fmla="*/ 600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3">
                  <a:moveTo>
                    <a:pt x="0" y="3"/>
                  </a:moveTo>
                  <a:cubicBezTo>
                    <a:pt x="1" y="23"/>
                    <a:pt x="1" y="23"/>
                    <a:pt x="1" y="23"/>
                  </a:cubicBezTo>
                  <a:cubicBezTo>
                    <a:pt x="21" y="14"/>
                    <a:pt x="21" y="14"/>
                    <a:pt x="21" y="14"/>
                  </a:cubicBezTo>
                  <a:cubicBezTo>
                    <a:pt x="15" y="9"/>
                    <a:pt x="9" y="3"/>
                    <a:pt x="1" y="0"/>
                  </a:cubicBezTo>
                  <a:cubicBezTo>
                    <a:pt x="1" y="1"/>
                    <a:pt x="1" y="2"/>
                    <a:pt x="0" y="3"/>
                  </a:cubicBezTo>
                  <a:close/>
                </a:path>
              </a:pathLst>
            </a:custGeom>
            <a:solidFill>
              <a:srgbClr val="FCC6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7" name="Freeform 112"/>
            <p:cNvSpPr>
              <a:spLocks/>
            </p:cNvSpPr>
            <p:nvPr/>
          </p:nvSpPr>
          <p:spPr bwMode="auto">
            <a:xfrm>
              <a:off x="5376862" y="2297113"/>
              <a:ext cx="225425" cy="231775"/>
            </a:xfrm>
            <a:custGeom>
              <a:avLst/>
              <a:gdLst>
                <a:gd name="T0" fmla="*/ 154980 w 112"/>
                <a:gd name="T1" fmla="*/ 94725 h 115"/>
                <a:gd name="T2" fmla="*/ 225425 w 112"/>
                <a:gd name="T3" fmla="*/ 8062 h 115"/>
                <a:gd name="T4" fmla="*/ 42267 w 112"/>
                <a:gd name="T5" fmla="*/ 14108 h 115"/>
                <a:gd name="T6" fmla="*/ 0 w 112"/>
                <a:gd name="T7" fmla="*/ 197513 h 115"/>
                <a:gd name="T8" fmla="*/ 30191 w 112"/>
                <a:gd name="T9" fmla="*/ 205574 h 115"/>
                <a:gd name="T10" fmla="*/ 48305 w 112"/>
                <a:gd name="T11" fmla="*/ 185420 h 115"/>
                <a:gd name="T12" fmla="*/ 50318 w 112"/>
                <a:gd name="T13" fmla="*/ 205574 h 115"/>
                <a:gd name="T14" fmla="*/ 126802 w 112"/>
                <a:gd name="T15" fmla="*/ 231775 h 115"/>
                <a:gd name="T16" fmla="*/ 154980 w 112"/>
                <a:gd name="T17" fmla="*/ 94725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 h="115">
                  <a:moveTo>
                    <a:pt x="77" y="47"/>
                  </a:moveTo>
                  <a:cubicBezTo>
                    <a:pt x="80" y="31"/>
                    <a:pt x="91" y="10"/>
                    <a:pt x="112" y="4"/>
                  </a:cubicBezTo>
                  <a:cubicBezTo>
                    <a:pt x="83" y="0"/>
                    <a:pt x="21" y="7"/>
                    <a:pt x="21" y="7"/>
                  </a:cubicBezTo>
                  <a:cubicBezTo>
                    <a:pt x="0" y="98"/>
                    <a:pt x="0" y="98"/>
                    <a:pt x="0" y="98"/>
                  </a:cubicBezTo>
                  <a:cubicBezTo>
                    <a:pt x="15" y="102"/>
                    <a:pt x="15" y="102"/>
                    <a:pt x="15" y="102"/>
                  </a:cubicBezTo>
                  <a:cubicBezTo>
                    <a:pt x="24" y="92"/>
                    <a:pt x="24" y="92"/>
                    <a:pt x="24" y="92"/>
                  </a:cubicBezTo>
                  <a:cubicBezTo>
                    <a:pt x="25" y="102"/>
                    <a:pt x="25" y="102"/>
                    <a:pt x="25" y="102"/>
                  </a:cubicBezTo>
                  <a:cubicBezTo>
                    <a:pt x="25" y="102"/>
                    <a:pt x="40" y="111"/>
                    <a:pt x="63" y="115"/>
                  </a:cubicBezTo>
                  <a:cubicBezTo>
                    <a:pt x="61" y="94"/>
                    <a:pt x="69" y="69"/>
                    <a:pt x="77" y="47"/>
                  </a:cubicBezTo>
                  <a:close/>
                </a:path>
              </a:pathLst>
            </a:custGeom>
            <a:solidFill>
              <a:srgbClr val="F7A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8" name="Freeform 113"/>
            <p:cNvSpPr>
              <a:spLocks/>
            </p:cNvSpPr>
            <p:nvPr/>
          </p:nvSpPr>
          <p:spPr bwMode="auto">
            <a:xfrm>
              <a:off x="5486400" y="2305051"/>
              <a:ext cx="233362" cy="231775"/>
            </a:xfrm>
            <a:custGeom>
              <a:avLst/>
              <a:gdLst>
                <a:gd name="T0" fmla="*/ 110646 w 116"/>
                <a:gd name="T1" fmla="*/ 225729 h 115"/>
                <a:gd name="T2" fmla="*/ 134787 w 116"/>
                <a:gd name="T3" fmla="*/ 112864 h 115"/>
                <a:gd name="T4" fmla="*/ 233362 w 116"/>
                <a:gd name="T5" fmla="*/ 114880 h 115"/>
                <a:gd name="T6" fmla="*/ 138810 w 116"/>
                <a:gd name="T7" fmla="*/ 6046 h 115"/>
                <a:gd name="T8" fmla="*/ 116681 w 116"/>
                <a:gd name="T9" fmla="*/ 0 h 115"/>
                <a:gd name="T10" fmla="*/ 16094 w 116"/>
                <a:gd name="T11" fmla="*/ 90695 h 115"/>
                <a:gd name="T12" fmla="*/ 18106 w 116"/>
                <a:gd name="T13" fmla="*/ 223713 h 115"/>
                <a:gd name="T14" fmla="*/ 110646 w 116"/>
                <a:gd name="T15" fmla="*/ 225729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15">
                  <a:moveTo>
                    <a:pt x="55" y="112"/>
                  </a:moveTo>
                  <a:cubicBezTo>
                    <a:pt x="67" y="56"/>
                    <a:pt x="67" y="56"/>
                    <a:pt x="67" y="56"/>
                  </a:cubicBezTo>
                  <a:cubicBezTo>
                    <a:pt x="116" y="57"/>
                    <a:pt x="116" y="57"/>
                    <a:pt x="116" y="57"/>
                  </a:cubicBezTo>
                  <a:cubicBezTo>
                    <a:pt x="116" y="57"/>
                    <a:pt x="86" y="13"/>
                    <a:pt x="69" y="3"/>
                  </a:cubicBezTo>
                  <a:cubicBezTo>
                    <a:pt x="67" y="2"/>
                    <a:pt x="62" y="1"/>
                    <a:pt x="58" y="0"/>
                  </a:cubicBezTo>
                  <a:cubicBezTo>
                    <a:pt x="37" y="6"/>
                    <a:pt x="21" y="16"/>
                    <a:pt x="8" y="45"/>
                  </a:cubicBezTo>
                  <a:cubicBezTo>
                    <a:pt x="0" y="79"/>
                    <a:pt x="0" y="99"/>
                    <a:pt x="9" y="111"/>
                  </a:cubicBezTo>
                  <a:cubicBezTo>
                    <a:pt x="22" y="114"/>
                    <a:pt x="37" y="115"/>
                    <a:pt x="55" y="112"/>
                  </a:cubicBezTo>
                  <a:close/>
                </a:path>
              </a:pathLst>
            </a:custGeom>
            <a:solidFill>
              <a:srgbClr val="F59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59" name="Freeform 114"/>
            <p:cNvSpPr>
              <a:spLocks/>
            </p:cNvSpPr>
            <p:nvPr/>
          </p:nvSpPr>
          <p:spPr bwMode="auto">
            <a:xfrm>
              <a:off x="5465762" y="1654176"/>
              <a:ext cx="450850" cy="781050"/>
            </a:xfrm>
            <a:custGeom>
              <a:avLst/>
              <a:gdLst>
                <a:gd name="T0" fmla="*/ 98623 w 224"/>
                <a:gd name="T1" fmla="*/ 28182 h 388"/>
                <a:gd name="T2" fmla="*/ 72458 w 224"/>
                <a:gd name="T3" fmla="*/ 247601 h 388"/>
                <a:gd name="T4" fmla="*/ 265679 w 224"/>
                <a:gd name="T5" fmla="*/ 611957 h 388"/>
                <a:gd name="T6" fmla="*/ 48305 w 224"/>
                <a:gd name="T7" fmla="*/ 640139 h 388"/>
                <a:gd name="T8" fmla="*/ 209323 w 224"/>
                <a:gd name="T9" fmla="*/ 768972 h 388"/>
                <a:gd name="T10" fmla="*/ 390468 w 224"/>
                <a:gd name="T11" fmla="*/ 781050 h 388"/>
                <a:gd name="T12" fmla="*/ 450850 w 224"/>
                <a:gd name="T13" fmla="*/ 718647 h 388"/>
                <a:gd name="T14" fmla="*/ 98623 w 224"/>
                <a:gd name="T15" fmla="*/ 28182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 h="388">
                  <a:moveTo>
                    <a:pt x="49" y="14"/>
                  </a:moveTo>
                  <a:cubicBezTo>
                    <a:pt x="49" y="14"/>
                    <a:pt x="0" y="55"/>
                    <a:pt x="36" y="123"/>
                  </a:cubicBezTo>
                  <a:cubicBezTo>
                    <a:pt x="62" y="172"/>
                    <a:pt x="132" y="304"/>
                    <a:pt x="132" y="304"/>
                  </a:cubicBezTo>
                  <a:cubicBezTo>
                    <a:pt x="24" y="318"/>
                    <a:pt x="24" y="318"/>
                    <a:pt x="24" y="318"/>
                  </a:cubicBezTo>
                  <a:cubicBezTo>
                    <a:pt x="24" y="318"/>
                    <a:pt x="68" y="323"/>
                    <a:pt x="104" y="382"/>
                  </a:cubicBezTo>
                  <a:cubicBezTo>
                    <a:pt x="194" y="388"/>
                    <a:pt x="194" y="388"/>
                    <a:pt x="194" y="388"/>
                  </a:cubicBezTo>
                  <a:cubicBezTo>
                    <a:pt x="224" y="357"/>
                    <a:pt x="224" y="357"/>
                    <a:pt x="224" y="357"/>
                  </a:cubicBezTo>
                  <a:cubicBezTo>
                    <a:pt x="224" y="357"/>
                    <a:pt x="175" y="0"/>
                    <a:pt x="49" y="14"/>
                  </a:cubicBezTo>
                  <a:close/>
                </a:path>
              </a:pathLst>
            </a:custGeom>
            <a:solidFill>
              <a:srgbClr val="4547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0" name="Freeform 115"/>
            <p:cNvSpPr>
              <a:spLocks/>
            </p:cNvSpPr>
            <p:nvPr/>
          </p:nvSpPr>
          <p:spPr bwMode="auto">
            <a:xfrm>
              <a:off x="5353050" y="1925638"/>
              <a:ext cx="773112" cy="401638"/>
            </a:xfrm>
            <a:custGeom>
              <a:avLst/>
              <a:gdLst>
                <a:gd name="T0" fmla="*/ 0 w 384"/>
                <a:gd name="T1" fmla="*/ 278523 h 199"/>
                <a:gd name="T2" fmla="*/ 249651 w 384"/>
                <a:gd name="T3" fmla="*/ 318888 h 199"/>
                <a:gd name="T4" fmla="*/ 640233 w 384"/>
                <a:gd name="T5" fmla="*/ 193755 h 199"/>
                <a:gd name="T6" fmla="*/ 773112 w 384"/>
                <a:gd name="T7" fmla="*/ 117060 h 199"/>
                <a:gd name="T8" fmla="*/ 660367 w 384"/>
                <a:gd name="T9" fmla="*/ 0 h 199"/>
                <a:gd name="T10" fmla="*/ 283877 w 384"/>
                <a:gd name="T11" fmla="*/ 201828 h 199"/>
                <a:gd name="T12" fmla="*/ 20133 w 384"/>
                <a:gd name="T13" fmla="*/ 224029 h 199"/>
                <a:gd name="T14" fmla="*/ 0 w 384"/>
                <a:gd name="T15" fmla="*/ 278523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4" h="199">
                  <a:moveTo>
                    <a:pt x="0" y="138"/>
                  </a:moveTo>
                  <a:cubicBezTo>
                    <a:pt x="0" y="138"/>
                    <a:pt x="35" y="199"/>
                    <a:pt x="124" y="158"/>
                  </a:cubicBezTo>
                  <a:cubicBezTo>
                    <a:pt x="212" y="116"/>
                    <a:pt x="241" y="67"/>
                    <a:pt x="318" y="96"/>
                  </a:cubicBezTo>
                  <a:cubicBezTo>
                    <a:pt x="384" y="58"/>
                    <a:pt x="384" y="58"/>
                    <a:pt x="384" y="58"/>
                  </a:cubicBezTo>
                  <a:cubicBezTo>
                    <a:pt x="328" y="0"/>
                    <a:pt x="328" y="0"/>
                    <a:pt x="328" y="0"/>
                  </a:cubicBezTo>
                  <a:cubicBezTo>
                    <a:pt x="328" y="0"/>
                    <a:pt x="217" y="4"/>
                    <a:pt x="141" y="100"/>
                  </a:cubicBezTo>
                  <a:cubicBezTo>
                    <a:pt x="65" y="196"/>
                    <a:pt x="10" y="111"/>
                    <a:pt x="10" y="111"/>
                  </a:cubicBezTo>
                  <a:lnTo>
                    <a:pt x="0" y="138"/>
                  </a:lnTo>
                  <a:close/>
                </a:path>
              </a:pathLst>
            </a:custGeom>
            <a:solidFill>
              <a:srgbClr val="8E33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1" name="Freeform 116"/>
            <p:cNvSpPr>
              <a:spLocks/>
            </p:cNvSpPr>
            <p:nvPr/>
          </p:nvSpPr>
          <p:spPr bwMode="auto">
            <a:xfrm>
              <a:off x="5026025" y="1666876"/>
              <a:ext cx="439737" cy="696913"/>
            </a:xfrm>
            <a:custGeom>
              <a:avLst/>
              <a:gdLst>
                <a:gd name="T0" fmla="*/ 82703 w 218"/>
                <a:gd name="T1" fmla="*/ 169193 h 346"/>
                <a:gd name="T2" fmla="*/ 217851 w 218"/>
                <a:gd name="T3" fmla="*/ 696913 h 346"/>
                <a:gd name="T4" fmla="*/ 350983 w 218"/>
                <a:gd name="T5" fmla="*/ 628430 h 346"/>
                <a:gd name="T6" fmla="*/ 417548 w 218"/>
                <a:gd name="T7" fmla="*/ 402840 h 346"/>
                <a:gd name="T8" fmla="*/ 417548 w 218"/>
                <a:gd name="T9" fmla="*/ 279974 h 346"/>
                <a:gd name="T10" fmla="*/ 439737 w 218"/>
                <a:gd name="T11" fmla="*/ 215519 h 346"/>
                <a:gd name="T12" fmla="*/ 389308 w 218"/>
                <a:gd name="T13" fmla="*/ 147037 h 346"/>
                <a:gd name="T14" fmla="*/ 381240 w 218"/>
                <a:gd name="T15" fmla="*/ 26185 h 346"/>
                <a:gd name="T16" fmla="*/ 82703 w 218"/>
                <a:gd name="T17" fmla="*/ 169193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346">
                  <a:moveTo>
                    <a:pt x="41" y="84"/>
                  </a:moveTo>
                  <a:cubicBezTo>
                    <a:pt x="0" y="177"/>
                    <a:pt x="40" y="281"/>
                    <a:pt x="108" y="346"/>
                  </a:cubicBezTo>
                  <a:cubicBezTo>
                    <a:pt x="108" y="346"/>
                    <a:pt x="157" y="338"/>
                    <a:pt x="174" y="312"/>
                  </a:cubicBezTo>
                  <a:cubicBezTo>
                    <a:pt x="195" y="280"/>
                    <a:pt x="204" y="244"/>
                    <a:pt x="207" y="200"/>
                  </a:cubicBezTo>
                  <a:cubicBezTo>
                    <a:pt x="210" y="164"/>
                    <a:pt x="207" y="139"/>
                    <a:pt x="207" y="139"/>
                  </a:cubicBezTo>
                  <a:cubicBezTo>
                    <a:pt x="207" y="139"/>
                    <a:pt x="218" y="129"/>
                    <a:pt x="218" y="107"/>
                  </a:cubicBezTo>
                  <a:cubicBezTo>
                    <a:pt x="218" y="85"/>
                    <a:pt x="210" y="68"/>
                    <a:pt x="193" y="73"/>
                  </a:cubicBezTo>
                  <a:cubicBezTo>
                    <a:pt x="189" y="13"/>
                    <a:pt x="189" y="13"/>
                    <a:pt x="189" y="13"/>
                  </a:cubicBezTo>
                  <a:cubicBezTo>
                    <a:pt x="131" y="0"/>
                    <a:pt x="63" y="31"/>
                    <a:pt x="41" y="84"/>
                  </a:cubicBezTo>
                  <a:close/>
                </a:path>
              </a:pathLst>
            </a:custGeom>
            <a:solidFill>
              <a:srgbClr val="F6AB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2" name="Freeform 117"/>
            <p:cNvSpPr>
              <a:spLocks/>
            </p:cNvSpPr>
            <p:nvPr/>
          </p:nvSpPr>
          <p:spPr bwMode="auto">
            <a:xfrm>
              <a:off x="4941887" y="1485901"/>
              <a:ext cx="465137" cy="882650"/>
            </a:xfrm>
            <a:custGeom>
              <a:avLst/>
              <a:gdLst>
                <a:gd name="T0" fmla="*/ 0 w 231"/>
                <a:gd name="T1" fmla="*/ 396087 h 439"/>
                <a:gd name="T2" fmla="*/ 273847 w 231"/>
                <a:gd name="T3" fmla="*/ 866565 h 439"/>
                <a:gd name="T4" fmla="*/ 302037 w 231"/>
                <a:gd name="T5" fmla="*/ 876618 h 439"/>
                <a:gd name="T6" fmla="*/ 179209 w 231"/>
                <a:gd name="T7" fmla="*/ 349843 h 439"/>
                <a:gd name="T8" fmla="*/ 465137 w 231"/>
                <a:gd name="T9" fmla="*/ 207091 h 439"/>
                <a:gd name="T10" fmla="*/ 463123 w 231"/>
                <a:gd name="T11" fmla="*/ 197038 h 439"/>
                <a:gd name="T12" fmla="*/ 0 w 231"/>
                <a:gd name="T13" fmla="*/ 396087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 h="439">
                  <a:moveTo>
                    <a:pt x="0" y="197"/>
                  </a:moveTo>
                  <a:cubicBezTo>
                    <a:pt x="0" y="197"/>
                    <a:pt x="15" y="327"/>
                    <a:pt x="136" y="431"/>
                  </a:cubicBezTo>
                  <a:cubicBezTo>
                    <a:pt x="145" y="439"/>
                    <a:pt x="150" y="436"/>
                    <a:pt x="150" y="436"/>
                  </a:cubicBezTo>
                  <a:cubicBezTo>
                    <a:pt x="82" y="371"/>
                    <a:pt x="48" y="267"/>
                    <a:pt x="89" y="174"/>
                  </a:cubicBezTo>
                  <a:cubicBezTo>
                    <a:pt x="112" y="121"/>
                    <a:pt x="173" y="90"/>
                    <a:pt x="231" y="103"/>
                  </a:cubicBezTo>
                  <a:cubicBezTo>
                    <a:pt x="230" y="98"/>
                    <a:pt x="230" y="98"/>
                    <a:pt x="230" y="98"/>
                  </a:cubicBezTo>
                  <a:cubicBezTo>
                    <a:pt x="230" y="98"/>
                    <a:pt x="27" y="0"/>
                    <a:pt x="0" y="197"/>
                  </a:cubicBezTo>
                  <a:close/>
                </a:path>
              </a:pathLst>
            </a:custGeom>
            <a:solidFill>
              <a:srgbClr val="F7A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3" name="Freeform 118"/>
            <p:cNvSpPr>
              <a:spLocks/>
            </p:cNvSpPr>
            <p:nvPr/>
          </p:nvSpPr>
          <p:spPr bwMode="auto">
            <a:xfrm>
              <a:off x="4762500" y="1546226"/>
              <a:ext cx="739775" cy="422275"/>
            </a:xfrm>
            <a:custGeom>
              <a:avLst/>
              <a:gdLst>
                <a:gd name="T0" fmla="*/ 719618 w 367"/>
                <a:gd name="T1" fmla="*/ 378037 h 210"/>
                <a:gd name="T2" fmla="*/ 653098 w 367"/>
                <a:gd name="T3" fmla="*/ 92498 h 210"/>
                <a:gd name="T4" fmla="*/ 570453 w 367"/>
                <a:gd name="T5" fmla="*/ 64347 h 210"/>
                <a:gd name="T6" fmla="*/ 487808 w 367"/>
                <a:gd name="T7" fmla="*/ 0 h 210"/>
                <a:gd name="T8" fmla="*/ 0 w 367"/>
                <a:gd name="T9" fmla="*/ 355918 h 210"/>
                <a:gd name="T10" fmla="*/ 118928 w 367"/>
                <a:gd name="T11" fmla="*/ 341842 h 210"/>
                <a:gd name="T12" fmla="*/ 92724 w 367"/>
                <a:gd name="T13" fmla="*/ 412221 h 210"/>
                <a:gd name="T14" fmla="*/ 199558 w 367"/>
                <a:gd name="T15" fmla="*/ 416243 h 210"/>
                <a:gd name="T16" fmla="*/ 181416 w 367"/>
                <a:gd name="T17" fmla="*/ 351896 h 210"/>
                <a:gd name="T18" fmla="*/ 193511 w 367"/>
                <a:gd name="T19" fmla="*/ 349885 h 210"/>
                <a:gd name="T20" fmla="*/ 221731 w 367"/>
                <a:gd name="T21" fmla="*/ 209127 h 210"/>
                <a:gd name="T22" fmla="*/ 560375 w 367"/>
                <a:gd name="T23" fmla="*/ 128693 h 210"/>
                <a:gd name="T24" fmla="*/ 683334 w 367"/>
                <a:gd name="T25" fmla="*/ 283528 h 210"/>
                <a:gd name="T26" fmla="*/ 683334 w 367"/>
                <a:gd name="T27" fmla="*/ 394123 h 210"/>
                <a:gd name="T28" fmla="*/ 723649 w 367"/>
                <a:gd name="T29" fmla="*/ 422275 h 210"/>
                <a:gd name="T30" fmla="*/ 739775 w 367"/>
                <a:gd name="T31" fmla="*/ 410210 h 210"/>
                <a:gd name="T32" fmla="*/ 719618 w 367"/>
                <a:gd name="T33" fmla="*/ 378037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7" h="210">
                  <a:moveTo>
                    <a:pt x="357" y="188"/>
                  </a:moveTo>
                  <a:cubicBezTo>
                    <a:pt x="357" y="169"/>
                    <a:pt x="338" y="62"/>
                    <a:pt x="324" y="46"/>
                  </a:cubicBezTo>
                  <a:cubicBezTo>
                    <a:pt x="310" y="30"/>
                    <a:pt x="283" y="32"/>
                    <a:pt x="283" y="32"/>
                  </a:cubicBezTo>
                  <a:cubicBezTo>
                    <a:pt x="283" y="32"/>
                    <a:pt x="278" y="0"/>
                    <a:pt x="242" y="0"/>
                  </a:cubicBezTo>
                  <a:cubicBezTo>
                    <a:pt x="206" y="0"/>
                    <a:pt x="83" y="11"/>
                    <a:pt x="0" y="177"/>
                  </a:cubicBezTo>
                  <a:cubicBezTo>
                    <a:pt x="59" y="170"/>
                    <a:pt x="59" y="170"/>
                    <a:pt x="59" y="170"/>
                  </a:cubicBezTo>
                  <a:cubicBezTo>
                    <a:pt x="46" y="205"/>
                    <a:pt x="46" y="205"/>
                    <a:pt x="46" y="205"/>
                  </a:cubicBezTo>
                  <a:cubicBezTo>
                    <a:pt x="99" y="207"/>
                    <a:pt x="99" y="207"/>
                    <a:pt x="99" y="207"/>
                  </a:cubicBezTo>
                  <a:cubicBezTo>
                    <a:pt x="90" y="175"/>
                    <a:pt x="90" y="175"/>
                    <a:pt x="90" y="175"/>
                  </a:cubicBezTo>
                  <a:cubicBezTo>
                    <a:pt x="96" y="174"/>
                    <a:pt x="96" y="174"/>
                    <a:pt x="96" y="174"/>
                  </a:cubicBezTo>
                  <a:cubicBezTo>
                    <a:pt x="94" y="150"/>
                    <a:pt x="98" y="125"/>
                    <a:pt x="110" y="104"/>
                  </a:cubicBezTo>
                  <a:cubicBezTo>
                    <a:pt x="142" y="48"/>
                    <a:pt x="218" y="28"/>
                    <a:pt x="278" y="64"/>
                  </a:cubicBezTo>
                  <a:cubicBezTo>
                    <a:pt x="304" y="80"/>
                    <a:pt x="330" y="109"/>
                    <a:pt x="339" y="141"/>
                  </a:cubicBezTo>
                  <a:cubicBezTo>
                    <a:pt x="348" y="151"/>
                    <a:pt x="353" y="169"/>
                    <a:pt x="339" y="196"/>
                  </a:cubicBezTo>
                  <a:cubicBezTo>
                    <a:pt x="347" y="199"/>
                    <a:pt x="353" y="205"/>
                    <a:pt x="359" y="210"/>
                  </a:cubicBezTo>
                  <a:cubicBezTo>
                    <a:pt x="367" y="204"/>
                    <a:pt x="367" y="204"/>
                    <a:pt x="367" y="204"/>
                  </a:cubicBezTo>
                  <a:cubicBezTo>
                    <a:pt x="367" y="204"/>
                    <a:pt x="357" y="207"/>
                    <a:pt x="357" y="188"/>
                  </a:cubicBezTo>
                  <a:close/>
                </a:path>
              </a:pathLst>
            </a:custGeom>
            <a:solidFill>
              <a:srgbClr val="FBBE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4" name="Freeform 119"/>
            <p:cNvSpPr>
              <a:spLocks/>
            </p:cNvSpPr>
            <p:nvPr/>
          </p:nvSpPr>
          <p:spPr bwMode="auto">
            <a:xfrm>
              <a:off x="4926012" y="1587501"/>
              <a:ext cx="519112" cy="314325"/>
            </a:xfrm>
            <a:custGeom>
              <a:avLst/>
              <a:gdLst>
                <a:gd name="T0" fmla="*/ 416497 w 258"/>
                <a:gd name="T1" fmla="*/ 72537 h 156"/>
                <a:gd name="T2" fmla="*/ 36217 w 258"/>
                <a:gd name="T3" fmla="*/ 169252 h 156"/>
                <a:gd name="T4" fmla="*/ 30181 w 258"/>
                <a:gd name="T5" fmla="*/ 308280 h 156"/>
                <a:gd name="T6" fmla="*/ 88531 w 258"/>
                <a:gd name="T7" fmla="*/ 300221 h 156"/>
                <a:gd name="T8" fmla="*/ 231387 w 258"/>
                <a:gd name="T9" fmla="*/ 149103 h 156"/>
                <a:gd name="T10" fmla="*/ 438630 w 258"/>
                <a:gd name="T11" fmla="*/ 179326 h 156"/>
                <a:gd name="T12" fmla="*/ 438630 w 258"/>
                <a:gd name="T13" fmla="*/ 288131 h 156"/>
                <a:gd name="T14" fmla="*/ 468810 w 258"/>
                <a:gd name="T15" fmla="*/ 314325 h 156"/>
                <a:gd name="T16" fmla="*/ 488931 w 258"/>
                <a:gd name="T17" fmla="*/ 225669 h 156"/>
                <a:gd name="T18" fmla="*/ 519112 w 258"/>
                <a:gd name="T19" fmla="*/ 241788 h 156"/>
                <a:gd name="T20" fmla="*/ 416497 w 258"/>
                <a:gd name="T21" fmla="*/ 72537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56">
                  <a:moveTo>
                    <a:pt x="207" y="36"/>
                  </a:moveTo>
                  <a:cubicBezTo>
                    <a:pt x="147" y="0"/>
                    <a:pt x="50" y="28"/>
                    <a:pt x="18" y="84"/>
                  </a:cubicBezTo>
                  <a:cubicBezTo>
                    <a:pt x="7" y="105"/>
                    <a:pt x="0" y="134"/>
                    <a:pt x="15" y="153"/>
                  </a:cubicBezTo>
                  <a:cubicBezTo>
                    <a:pt x="44" y="149"/>
                    <a:pt x="44" y="149"/>
                    <a:pt x="44" y="149"/>
                  </a:cubicBezTo>
                  <a:cubicBezTo>
                    <a:pt x="44" y="149"/>
                    <a:pt x="87" y="89"/>
                    <a:pt x="115" y="74"/>
                  </a:cubicBezTo>
                  <a:cubicBezTo>
                    <a:pt x="144" y="58"/>
                    <a:pt x="208" y="66"/>
                    <a:pt x="218" y="89"/>
                  </a:cubicBezTo>
                  <a:cubicBezTo>
                    <a:pt x="227" y="112"/>
                    <a:pt x="218" y="143"/>
                    <a:pt x="218" y="143"/>
                  </a:cubicBezTo>
                  <a:cubicBezTo>
                    <a:pt x="233" y="156"/>
                    <a:pt x="233" y="156"/>
                    <a:pt x="233" y="156"/>
                  </a:cubicBezTo>
                  <a:cubicBezTo>
                    <a:pt x="233" y="156"/>
                    <a:pt x="229" y="110"/>
                    <a:pt x="243" y="112"/>
                  </a:cubicBezTo>
                  <a:cubicBezTo>
                    <a:pt x="248" y="112"/>
                    <a:pt x="254" y="115"/>
                    <a:pt x="258" y="120"/>
                  </a:cubicBezTo>
                  <a:cubicBezTo>
                    <a:pt x="258" y="88"/>
                    <a:pt x="233" y="51"/>
                    <a:pt x="207" y="36"/>
                  </a:cubicBezTo>
                  <a:close/>
                </a:path>
              </a:pathLst>
            </a:custGeom>
            <a:solidFill>
              <a:srgbClr val="FCC6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5" name="Freeform 120"/>
            <p:cNvSpPr>
              <a:spLocks/>
            </p:cNvSpPr>
            <p:nvPr/>
          </p:nvSpPr>
          <p:spPr bwMode="auto">
            <a:xfrm>
              <a:off x="5187950" y="1893888"/>
              <a:ext cx="134937" cy="169863"/>
            </a:xfrm>
            <a:custGeom>
              <a:avLst/>
              <a:gdLst>
                <a:gd name="T0" fmla="*/ 114797 w 67"/>
                <a:gd name="T1" fmla="*/ 56621 h 84"/>
                <a:gd name="T2" fmla="*/ 36252 w 67"/>
                <a:gd name="T3" fmla="*/ 22244 h 84"/>
                <a:gd name="T4" fmla="*/ 6042 w 67"/>
                <a:gd name="T5" fmla="*/ 78865 h 84"/>
                <a:gd name="T6" fmla="*/ 40280 w 67"/>
                <a:gd name="T7" fmla="*/ 163796 h 84"/>
                <a:gd name="T8" fmla="*/ 58406 w 67"/>
                <a:gd name="T9" fmla="*/ 123353 h 84"/>
                <a:gd name="T10" fmla="*/ 106741 w 67"/>
                <a:gd name="T11" fmla="*/ 155708 h 84"/>
                <a:gd name="T12" fmla="*/ 110769 w 67"/>
                <a:gd name="T13" fmla="*/ 169863 h 84"/>
                <a:gd name="T14" fmla="*/ 120839 w 67"/>
                <a:gd name="T15" fmla="*/ 165819 h 84"/>
                <a:gd name="T16" fmla="*/ 114797 w 67"/>
                <a:gd name="T17" fmla="*/ 5662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84">
                  <a:moveTo>
                    <a:pt x="57" y="28"/>
                  </a:moveTo>
                  <a:cubicBezTo>
                    <a:pt x="57" y="28"/>
                    <a:pt x="46" y="0"/>
                    <a:pt x="18" y="11"/>
                  </a:cubicBezTo>
                  <a:cubicBezTo>
                    <a:pt x="0" y="17"/>
                    <a:pt x="3" y="39"/>
                    <a:pt x="3" y="39"/>
                  </a:cubicBezTo>
                  <a:cubicBezTo>
                    <a:pt x="20" y="81"/>
                    <a:pt x="20" y="81"/>
                    <a:pt x="20" y="81"/>
                  </a:cubicBezTo>
                  <a:cubicBezTo>
                    <a:pt x="19" y="72"/>
                    <a:pt x="22" y="63"/>
                    <a:pt x="29" y="61"/>
                  </a:cubicBezTo>
                  <a:cubicBezTo>
                    <a:pt x="38" y="58"/>
                    <a:pt x="49" y="65"/>
                    <a:pt x="53" y="77"/>
                  </a:cubicBezTo>
                  <a:cubicBezTo>
                    <a:pt x="54" y="79"/>
                    <a:pt x="55" y="82"/>
                    <a:pt x="55" y="84"/>
                  </a:cubicBezTo>
                  <a:cubicBezTo>
                    <a:pt x="60" y="82"/>
                    <a:pt x="60" y="82"/>
                    <a:pt x="60" y="82"/>
                  </a:cubicBezTo>
                  <a:cubicBezTo>
                    <a:pt x="67" y="51"/>
                    <a:pt x="57" y="28"/>
                    <a:pt x="5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6" name="Freeform 121"/>
            <p:cNvSpPr>
              <a:spLocks/>
            </p:cNvSpPr>
            <p:nvPr/>
          </p:nvSpPr>
          <p:spPr bwMode="auto">
            <a:xfrm>
              <a:off x="5226050" y="2005013"/>
              <a:ext cx="73025" cy="80963"/>
            </a:xfrm>
            <a:custGeom>
              <a:avLst/>
              <a:gdLst>
                <a:gd name="T0" fmla="*/ 26370 w 36"/>
                <a:gd name="T1" fmla="*/ 36433 h 40"/>
                <a:gd name="T2" fmla="*/ 56797 w 36"/>
                <a:gd name="T3" fmla="*/ 62746 h 40"/>
                <a:gd name="T4" fmla="*/ 56797 w 36"/>
                <a:gd name="T5" fmla="*/ 64770 h 40"/>
                <a:gd name="T6" fmla="*/ 73025 w 36"/>
                <a:gd name="T7" fmla="*/ 58698 h 40"/>
                <a:gd name="T8" fmla="*/ 68968 w 36"/>
                <a:gd name="T9" fmla="*/ 44530 h 40"/>
                <a:gd name="T10" fmla="*/ 16228 w 36"/>
                <a:gd name="T11" fmla="*/ 8096 h 40"/>
                <a:gd name="T12" fmla="*/ 2028 w 36"/>
                <a:gd name="T13" fmla="*/ 52626 h 40"/>
                <a:gd name="T14" fmla="*/ 12171 w 36"/>
                <a:gd name="T15" fmla="*/ 80963 h 40"/>
                <a:gd name="T16" fmla="*/ 16228 w 36"/>
                <a:gd name="T17" fmla="*/ 80963 h 40"/>
                <a:gd name="T18" fmla="*/ 14199 w 36"/>
                <a:gd name="T19" fmla="*/ 74891 h 40"/>
                <a:gd name="T20" fmla="*/ 26370 w 36"/>
                <a:gd name="T21" fmla="*/ 36433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40">
                  <a:moveTo>
                    <a:pt x="13" y="18"/>
                  </a:moveTo>
                  <a:cubicBezTo>
                    <a:pt x="18" y="17"/>
                    <a:pt x="25" y="22"/>
                    <a:pt x="28" y="31"/>
                  </a:cubicBezTo>
                  <a:cubicBezTo>
                    <a:pt x="28" y="32"/>
                    <a:pt x="28" y="32"/>
                    <a:pt x="28" y="32"/>
                  </a:cubicBezTo>
                  <a:cubicBezTo>
                    <a:pt x="36" y="29"/>
                    <a:pt x="36" y="29"/>
                    <a:pt x="36" y="29"/>
                  </a:cubicBezTo>
                  <a:cubicBezTo>
                    <a:pt x="36" y="27"/>
                    <a:pt x="35" y="24"/>
                    <a:pt x="34" y="22"/>
                  </a:cubicBezTo>
                  <a:cubicBezTo>
                    <a:pt x="30" y="10"/>
                    <a:pt x="21" y="0"/>
                    <a:pt x="8" y="4"/>
                  </a:cubicBezTo>
                  <a:cubicBezTo>
                    <a:pt x="1" y="7"/>
                    <a:pt x="0" y="17"/>
                    <a:pt x="1" y="26"/>
                  </a:cubicBezTo>
                  <a:cubicBezTo>
                    <a:pt x="6" y="40"/>
                    <a:pt x="6" y="40"/>
                    <a:pt x="6" y="40"/>
                  </a:cubicBezTo>
                  <a:cubicBezTo>
                    <a:pt x="8" y="40"/>
                    <a:pt x="8" y="40"/>
                    <a:pt x="8" y="40"/>
                  </a:cubicBezTo>
                  <a:cubicBezTo>
                    <a:pt x="8" y="39"/>
                    <a:pt x="7" y="38"/>
                    <a:pt x="7" y="37"/>
                  </a:cubicBezTo>
                  <a:cubicBezTo>
                    <a:pt x="5" y="29"/>
                    <a:pt x="7" y="20"/>
                    <a:pt x="13" y="18"/>
                  </a:cubicBez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7" name="Freeform 122"/>
            <p:cNvSpPr>
              <a:spLocks/>
            </p:cNvSpPr>
            <p:nvPr/>
          </p:nvSpPr>
          <p:spPr bwMode="auto">
            <a:xfrm>
              <a:off x="5235575" y="2038351"/>
              <a:ext cx="46037" cy="47625"/>
            </a:xfrm>
            <a:custGeom>
              <a:avLst/>
              <a:gdLst>
                <a:gd name="T0" fmla="*/ 46037 w 23"/>
                <a:gd name="T1" fmla="*/ 28989 h 23"/>
                <a:gd name="T2" fmla="*/ 16013 w 23"/>
                <a:gd name="T3" fmla="*/ 2071 h 23"/>
                <a:gd name="T4" fmla="*/ 4003 w 23"/>
                <a:gd name="T5" fmla="*/ 41413 h 23"/>
                <a:gd name="T6" fmla="*/ 6005 w 23"/>
                <a:gd name="T7" fmla="*/ 47625 h 23"/>
                <a:gd name="T8" fmla="*/ 46037 w 23"/>
                <a:gd name="T9" fmla="*/ 31060 h 23"/>
                <a:gd name="T10" fmla="*/ 46037 w 23"/>
                <a:gd name="T11" fmla="*/ 28989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3">
                  <a:moveTo>
                    <a:pt x="23" y="14"/>
                  </a:moveTo>
                  <a:cubicBezTo>
                    <a:pt x="20" y="5"/>
                    <a:pt x="13" y="0"/>
                    <a:pt x="8" y="1"/>
                  </a:cubicBezTo>
                  <a:cubicBezTo>
                    <a:pt x="2" y="3"/>
                    <a:pt x="0" y="12"/>
                    <a:pt x="2" y="20"/>
                  </a:cubicBezTo>
                  <a:cubicBezTo>
                    <a:pt x="2" y="21"/>
                    <a:pt x="3" y="22"/>
                    <a:pt x="3" y="23"/>
                  </a:cubicBezTo>
                  <a:cubicBezTo>
                    <a:pt x="23" y="15"/>
                    <a:pt x="23" y="15"/>
                    <a:pt x="23" y="15"/>
                  </a:cubicBezTo>
                  <a:cubicBezTo>
                    <a:pt x="23" y="15"/>
                    <a:pt x="23" y="15"/>
                    <a:pt x="23" y="14"/>
                  </a:cubicBezTo>
                  <a:close/>
                </a:path>
              </a:pathLst>
            </a:custGeom>
            <a:solidFill>
              <a:srgbClr val="005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8" name="Freeform 123"/>
            <p:cNvSpPr>
              <a:spLocks/>
            </p:cNvSpPr>
            <p:nvPr/>
          </p:nvSpPr>
          <p:spPr bwMode="auto">
            <a:xfrm>
              <a:off x="5178425" y="1890713"/>
              <a:ext cx="153987" cy="168275"/>
            </a:xfrm>
            <a:custGeom>
              <a:avLst/>
              <a:gdLst>
                <a:gd name="T0" fmla="*/ 7999 w 77"/>
                <a:gd name="T1" fmla="*/ 90147 h 84"/>
                <a:gd name="T2" fmla="*/ 23998 w 77"/>
                <a:gd name="T3" fmla="*/ 36059 h 84"/>
                <a:gd name="T4" fmla="*/ 125989 w 77"/>
                <a:gd name="T5" fmla="*/ 50082 h 84"/>
                <a:gd name="T6" fmla="*/ 129989 w 77"/>
                <a:gd name="T7" fmla="*/ 168275 h 84"/>
                <a:gd name="T8" fmla="*/ 117990 w 77"/>
                <a:gd name="T9" fmla="*/ 62101 h 84"/>
                <a:gd name="T10" fmla="*/ 19998 w 77"/>
                <a:gd name="T11" fmla="*/ 92151 h 84"/>
                <a:gd name="T12" fmla="*/ 7999 w 77"/>
                <a:gd name="T13" fmla="*/ 90147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84">
                  <a:moveTo>
                    <a:pt x="4" y="45"/>
                  </a:moveTo>
                  <a:cubicBezTo>
                    <a:pt x="4" y="45"/>
                    <a:pt x="0" y="30"/>
                    <a:pt x="12" y="18"/>
                  </a:cubicBezTo>
                  <a:cubicBezTo>
                    <a:pt x="24" y="6"/>
                    <a:pt x="49" y="0"/>
                    <a:pt x="63" y="25"/>
                  </a:cubicBezTo>
                  <a:cubicBezTo>
                    <a:pt x="77" y="50"/>
                    <a:pt x="65" y="84"/>
                    <a:pt x="65" y="84"/>
                  </a:cubicBezTo>
                  <a:cubicBezTo>
                    <a:pt x="65" y="84"/>
                    <a:pt x="71" y="47"/>
                    <a:pt x="59" y="31"/>
                  </a:cubicBezTo>
                  <a:cubicBezTo>
                    <a:pt x="47" y="14"/>
                    <a:pt x="15" y="8"/>
                    <a:pt x="10" y="46"/>
                  </a:cubicBezTo>
                  <a:lnTo>
                    <a:pt x="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69" name="Freeform 124"/>
            <p:cNvSpPr>
              <a:spLocks/>
            </p:cNvSpPr>
            <p:nvPr/>
          </p:nvSpPr>
          <p:spPr bwMode="auto">
            <a:xfrm>
              <a:off x="5246687" y="2016126"/>
              <a:ext cx="39687" cy="41275"/>
            </a:xfrm>
            <a:custGeom>
              <a:avLst/>
              <a:gdLst>
                <a:gd name="T0" fmla="*/ 39687 w 20"/>
                <a:gd name="T1" fmla="*/ 20638 h 20"/>
                <a:gd name="T2" fmla="*/ 19844 w 20"/>
                <a:gd name="T3" fmla="*/ 41275 h 20"/>
                <a:gd name="T4" fmla="*/ 19844 w 20"/>
                <a:gd name="T5" fmla="*/ 41275 h 20"/>
                <a:gd name="T6" fmla="*/ 0 w 20"/>
                <a:gd name="T7" fmla="*/ 20638 h 20"/>
                <a:gd name="T8" fmla="*/ 0 w 20"/>
                <a:gd name="T9" fmla="*/ 20638 h 20"/>
                <a:gd name="T10" fmla="*/ 19844 w 20"/>
                <a:gd name="T11" fmla="*/ 0 h 20"/>
                <a:gd name="T12" fmla="*/ 19844 w 20"/>
                <a:gd name="T13" fmla="*/ 0 h 20"/>
                <a:gd name="T14" fmla="*/ 39687 w 20"/>
                <a:gd name="T15" fmla="*/ 2063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0">
                  <a:moveTo>
                    <a:pt x="20" y="10"/>
                  </a:moveTo>
                  <a:cubicBezTo>
                    <a:pt x="20" y="15"/>
                    <a:pt x="16" y="20"/>
                    <a:pt x="10" y="20"/>
                  </a:cubicBezTo>
                  <a:cubicBezTo>
                    <a:pt x="10" y="20"/>
                    <a:pt x="10" y="20"/>
                    <a:pt x="10" y="20"/>
                  </a:cubicBezTo>
                  <a:cubicBezTo>
                    <a:pt x="5" y="20"/>
                    <a:pt x="0" y="15"/>
                    <a:pt x="0" y="10"/>
                  </a:cubicBezTo>
                  <a:cubicBezTo>
                    <a:pt x="0" y="10"/>
                    <a:pt x="0" y="10"/>
                    <a:pt x="0" y="10"/>
                  </a:cubicBezTo>
                  <a:cubicBezTo>
                    <a:pt x="0" y="4"/>
                    <a:pt x="5" y="0"/>
                    <a:pt x="10" y="0"/>
                  </a:cubicBezTo>
                  <a:cubicBezTo>
                    <a:pt x="10" y="0"/>
                    <a:pt x="10" y="0"/>
                    <a:pt x="10" y="0"/>
                  </a:cubicBezTo>
                  <a:cubicBezTo>
                    <a:pt x="16" y="0"/>
                    <a:pt x="20" y="4"/>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0" name="Freeform 125"/>
            <p:cNvSpPr>
              <a:spLocks/>
            </p:cNvSpPr>
            <p:nvPr/>
          </p:nvSpPr>
          <p:spPr bwMode="auto">
            <a:xfrm>
              <a:off x="5008562" y="1965326"/>
              <a:ext cx="104775" cy="174625"/>
            </a:xfrm>
            <a:custGeom>
              <a:avLst/>
              <a:gdLst>
                <a:gd name="T0" fmla="*/ 86641 w 52"/>
                <a:gd name="T1" fmla="*/ 106381 h 87"/>
                <a:gd name="T2" fmla="*/ 104775 w 52"/>
                <a:gd name="T3" fmla="*/ 106381 h 87"/>
                <a:gd name="T4" fmla="*/ 76566 w 52"/>
                <a:gd name="T5" fmla="*/ 34122 h 87"/>
                <a:gd name="T6" fmla="*/ 28209 w 52"/>
                <a:gd name="T7" fmla="*/ 18065 h 87"/>
                <a:gd name="T8" fmla="*/ 6045 w 52"/>
                <a:gd name="T9" fmla="*/ 76273 h 87"/>
                <a:gd name="T10" fmla="*/ 74551 w 52"/>
                <a:gd name="T11" fmla="*/ 174625 h 87"/>
                <a:gd name="T12" fmla="*/ 82611 w 52"/>
                <a:gd name="T13" fmla="*/ 172618 h 87"/>
                <a:gd name="T14" fmla="*/ 72537 w 52"/>
                <a:gd name="T15" fmla="*/ 154553 h 87"/>
                <a:gd name="T16" fmla="*/ 86641 w 52"/>
                <a:gd name="T17" fmla="*/ 10638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87">
                  <a:moveTo>
                    <a:pt x="43" y="53"/>
                  </a:moveTo>
                  <a:cubicBezTo>
                    <a:pt x="46" y="52"/>
                    <a:pt x="49" y="52"/>
                    <a:pt x="52" y="53"/>
                  </a:cubicBezTo>
                  <a:cubicBezTo>
                    <a:pt x="38" y="17"/>
                    <a:pt x="38" y="17"/>
                    <a:pt x="38" y="17"/>
                  </a:cubicBezTo>
                  <a:cubicBezTo>
                    <a:pt x="38" y="17"/>
                    <a:pt x="31" y="0"/>
                    <a:pt x="14" y="9"/>
                  </a:cubicBezTo>
                  <a:cubicBezTo>
                    <a:pt x="0" y="17"/>
                    <a:pt x="3" y="38"/>
                    <a:pt x="3" y="38"/>
                  </a:cubicBezTo>
                  <a:cubicBezTo>
                    <a:pt x="37" y="87"/>
                    <a:pt x="37" y="87"/>
                    <a:pt x="37" y="87"/>
                  </a:cubicBezTo>
                  <a:cubicBezTo>
                    <a:pt x="41" y="86"/>
                    <a:pt x="41" y="86"/>
                    <a:pt x="41" y="86"/>
                  </a:cubicBezTo>
                  <a:cubicBezTo>
                    <a:pt x="39" y="84"/>
                    <a:pt x="37" y="81"/>
                    <a:pt x="36" y="77"/>
                  </a:cubicBezTo>
                  <a:cubicBezTo>
                    <a:pt x="32" y="67"/>
                    <a:pt x="35" y="56"/>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1" name="Freeform 126"/>
            <p:cNvSpPr>
              <a:spLocks/>
            </p:cNvSpPr>
            <p:nvPr/>
          </p:nvSpPr>
          <p:spPr bwMode="auto">
            <a:xfrm>
              <a:off x="5000625" y="1952626"/>
              <a:ext cx="85725" cy="193675"/>
            </a:xfrm>
            <a:custGeom>
              <a:avLst/>
              <a:gdLst>
                <a:gd name="T0" fmla="*/ 83731 w 43"/>
                <a:gd name="T1" fmla="*/ 46401 h 96"/>
                <a:gd name="T2" fmla="*/ 29904 w 43"/>
                <a:gd name="T3" fmla="*/ 52454 h 96"/>
                <a:gd name="T4" fmla="*/ 63795 w 43"/>
                <a:gd name="T5" fmla="*/ 159378 h 96"/>
                <a:gd name="T6" fmla="*/ 81738 w 43"/>
                <a:gd name="T7" fmla="*/ 187623 h 96"/>
                <a:gd name="T8" fmla="*/ 13955 w 43"/>
                <a:gd name="T9" fmla="*/ 88768 h 96"/>
                <a:gd name="T10" fmla="*/ 85725 w 43"/>
                <a:gd name="T11" fmla="*/ 30262 h 96"/>
                <a:gd name="T12" fmla="*/ 83731 w 43"/>
                <a:gd name="T13" fmla="*/ 46401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96">
                  <a:moveTo>
                    <a:pt x="42" y="23"/>
                  </a:moveTo>
                  <a:cubicBezTo>
                    <a:pt x="42" y="23"/>
                    <a:pt x="27" y="11"/>
                    <a:pt x="15" y="26"/>
                  </a:cubicBezTo>
                  <a:cubicBezTo>
                    <a:pt x="4" y="40"/>
                    <a:pt x="22" y="65"/>
                    <a:pt x="32" y="79"/>
                  </a:cubicBezTo>
                  <a:cubicBezTo>
                    <a:pt x="43" y="96"/>
                    <a:pt x="41" y="93"/>
                    <a:pt x="41" y="93"/>
                  </a:cubicBezTo>
                  <a:cubicBezTo>
                    <a:pt x="41" y="93"/>
                    <a:pt x="17" y="73"/>
                    <a:pt x="7" y="44"/>
                  </a:cubicBezTo>
                  <a:cubicBezTo>
                    <a:pt x="0" y="21"/>
                    <a:pt x="17" y="0"/>
                    <a:pt x="43" y="15"/>
                  </a:cubicBezTo>
                  <a:lnTo>
                    <a:pt x="4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2" name="Freeform 127"/>
            <p:cNvSpPr>
              <a:spLocks/>
            </p:cNvSpPr>
            <p:nvPr/>
          </p:nvSpPr>
          <p:spPr bwMode="auto">
            <a:xfrm>
              <a:off x="5073650" y="2066926"/>
              <a:ext cx="49212" cy="71438"/>
            </a:xfrm>
            <a:custGeom>
              <a:avLst/>
              <a:gdLst>
                <a:gd name="T0" fmla="*/ 25590 w 25"/>
                <a:gd name="T1" fmla="*/ 67356 h 35"/>
                <a:gd name="T2" fmla="*/ 33464 w 25"/>
                <a:gd name="T3" fmla="*/ 28575 h 35"/>
                <a:gd name="T4" fmla="*/ 49212 w 25"/>
                <a:gd name="T5" fmla="*/ 36740 h 35"/>
                <a:gd name="T6" fmla="*/ 39370 w 25"/>
                <a:gd name="T7" fmla="*/ 4082 h 35"/>
                <a:gd name="T8" fmla="*/ 19685 w 25"/>
                <a:gd name="T9" fmla="*/ 2041 h 35"/>
                <a:gd name="T10" fmla="*/ 7874 w 25"/>
                <a:gd name="T11" fmla="*/ 53068 h 35"/>
                <a:gd name="T12" fmla="*/ 17716 w 25"/>
                <a:gd name="T13" fmla="*/ 71438 h 35"/>
                <a:gd name="T14" fmla="*/ 25590 w 25"/>
                <a:gd name="T15" fmla="*/ 69397 h 35"/>
                <a:gd name="T16" fmla="*/ 25590 w 25"/>
                <a:gd name="T17" fmla="*/ 6735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5">
                  <a:moveTo>
                    <a:pt x="13" y="33"/>
                  </a:moveTo>
                  <a:cubicBezTo>
                    <a:pt x="11" y="24"/>
                    <a:pt x="13" y="15"/>
                    <a:pt x="17" y="14"/>
                  </a:cubicBezTo>
                  <a:cubicBezTo>
                    <a:pt x="20" y="13"/>
                    <a:pt x="23" y="14"/>
                    <a:pt x="25" y="18"/>
                  </a:cubicBezTo>
                  <a:cubicBezTo>
                    <a:pt x="20" y="2"/>
                    <a:pt x="20" y="2"/>
                    <a:pt x="20" y="2"/>
                  </a:cubicBezTo>
                  <a:cubicBezTo>
                    <a:pt x="17" y="1"/>
                    <a:pt x="13" y="0"/>
                    <a:pt x="10" y="1"/>
                  </a:cubicBezTo>
                  <a:cubicBezTo>
                    <a:pt x="2" y="4"/>
                    <a:pt x="0" y="16"/>
                    <a:pt x="4" y="26"/>
                  </a:cubicBezTo>
                  <a:cubicBezTo>
                    <a:pt x="5" y="30"/>
                    <a:pt x="7" y="33"/>
                    <a:pt x="9" y="35"/>
                  </a:cubicBezTo>
                  <a:cubicBezTo>
                    <a:pt x="13" y="34"/>
                    <a:pt x="13" y="34"/>
                    <a:pt x="13" y="34"/>
                  </a:cubicBezTo>
                  <a:cubicBezTo>
                    <a:pt x="13" y="33"/>
                    <a:pt x="13" y="33"/>
                    <a:pt x="13" y="33"/>
                  </a:cubicBez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3" name="Freeform 128"/>
            <p:cNvSpPr>
              <a:spLocks/>
            </p:cNvSpPr>
            <p:nvPr/>
          </p:nvSpPr>
          <p:spPr bwMode="auto">
            <a:xfrm>
              <a:off x="5095875" y="2093913"/>
              <a:ext cx="34925" cy="41275"/>
            </a:xfrm>
            <a:custGeom>
              <a:avLst/>
              <a:gdLst>
                <a:gd name="T0" fmla="*/ 27164 w 18"/>
                <a:gd name="T1" fmla="*/ 9827 h 21"/>
                <a:gd name="T2" fmla="*/ 11642 w 18"/>
                <a:gd name="T3" fmla="*/ 1965 h 21"/>
                <a:gd name="T4" fmla="*/ 3881 w 18"/>
                <a:gd name="T5" fmla="*/ 39310 h 21"/>
                <a:gd name="T6" fmla="*/ 3881 w 18"/>
                <a:gd name="T7" fmla="*/ 41275 h 21"/>
                <a:gd name="T8" fmla="*/ 34925 w 18"/>
                <a:gd name="T9" fmla="*/ 31448 h 21"/>
                <a:gd name="T10" fmla="*/ 27164 w 18"/>
                <a:gd name="T11" fmla="*/ 982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1">
                  <a:moveTo>
                    <a:pt x="14" y="5"/>
                  </a:moveTo>
                  <a:cubicBezTo>
                    <a:pt x="12" y="1"/>
                    <a:pt x="9" y="0"/>
                    <a:pt x="6" y="1"/>
                  </a:cubicBezTo>
                  <a:cubicBezTo>
                    <a:pt x="2" y="2"/>
                    <a:pt x="0" y="11"/>
                    <a:pt x="2" y="20"/>
                  </a:cubicBezTo>
                  <a:cubicBezTo>
                    <a:pt x="2" y="20"/>
                    <a:pt x="2" y="20"/>
                    <a:pt x="2" y="21"/>
                  </a:cubicBezTo>
                  <a:cubicBezTo>
                    <a:pt x="18" y="16"/>
                    <a:pt x="18" y="16"/>
                    <a:pt x="18" y="16"/>
                  </a:cubicBezTo>
                  <a:lnTo>
                    <a:pt x="14" y="5"/>
                  </a:lnTo>
                  <a:close/>
                </a:path>
              </a:pathLst>
            </a:custGeom>
            <a:solidFill>
              <a:srgbClr val="005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4" name="Freeform 129"/>
            <p:cNvSpPr>
              <a:spLocks/>
            </p:cNvSpPr>
            <p:nvPr/>
          </p:nvSpPr>
          <p:spPr bwMode="auto">
            <a:xfrm>
              <a:off x="5091112" y="2071688"/>
              <a:ext cx="31750" cy="33338"/>
            </a:xfrm>
            <a:custGeom>
              <a:avLst/>
              <a:gdLst>
                <a:gd name="T0" fmla="*/ 21828 w 16"/>
                <a:gd name="T1" fmla="*/ 1961 h 17"/>
                <a:gd name="T2" fmla="*/ 17859 w 16"/>
                <a:gd name="T3" fmla="*/ 0 h 17"/>
                <a:gd name="T4" fmla="*/ 0 w 16"/>
                <a:gd name="T5" fmla="*/ 17650 h 17"/>
                <a:gd name="T6" fmla="*/ 0 w 16"/>
                <a:gd name="T7" fmla="*/ 17650 h 17"/>
                <a:gd name="T8" fmla="*/ 17859 w 16"/>
                <a:gd name="T9" fmla="*/ 33338 h 17"/>
                <a:gd name="T10" fmla="*/ 31750 w 16"/>
                <a:gd name="T11" fmla="*/ 27455 h 17"/>
                <a:gd name="T12" fmla="*/ 21828 w 16"/>
                <a:gd name="T13" fmla="*/ 196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1" y="1"/>
                  </a:moveTo>
                  <a:cubicBezTo>
                    <a:pt x="10" y="1"/>
                    <a:pt x="9" y="0"/>
                    <a:pt x="9" y="0"/>
                  </a:cubicBezTo>
                  <a:cubicBezTo>
                    <a:pt x="4" y="0"/>
                    <a:pt x="0" y="4"/>
                    <a:pt x="0" y="9"/>
                  </a:cubicBezTo>
                  <a:cubicBezTo>
                    <a:pt x="0" y="9"/>
                    <a:pt x="0" y="9"/>
                    <a:pt x="0" y="9"/>
                  </a:cubicBezTo>
                  <a:cubicBezTo>
                    <a:pt x="0" y="14"/>
                    <a:pt x="4" y="17"/>
                    <a:pt x="9" y="17"/>
                  </a:cubicBezTo>
                  <a:cubicBezTo>
                    <a:pt x="12" y="17"/>
                    <a:pt x="14" y="16"/>
                    <a:pt x="16" y="14"/>
                  </a:cubicBezTo>
                  <a:cubicBezTo>
                    <a:pt x="14" y="9"/>
                    <a:pt x="12" y="4"/>
                    <a:pt x="1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5" name="Freeform 130"/>
            <p:cNvSpPr>
              <a:spLocks/>
            </p:cNvSpPr>
            <p:nvPr/>
          </p:nvSpPr>
          <p:spPr bwMode="auto">
            <a:xfrm>
              <a:off x="4762500" y="1744663"/>
              <a:ext cx="288925" cy="217488"/>
            </a:xfrm>
            <a:custGeom>
              <a:avLst/>
              <a:gdLst>
                <a:gd name="T0" fmla="*/ 252557 w 143"/>
                <a:gd name="T1" fmla="*/ 142978 h 108"/>
                <a:gd name="T2" fmla="*/ 286905 w 143"/>
                <a:gd name="T3" fmla="*/ 60413 h 108"/>
                <a:gd name="T4" fmla="*/ 117186 w 143"/>
                <a:gd name="T5" fmla="*/ 42289 h 108"/>
                <a:gd name="T6" fmla="*/ 0 w 143"/>
                <a:gd name="T7" fmla="*/ 157075 h 108"/>
                <a:gd name="T8" fmla="*/ 119207 w 143"/>
                <a:gd name="T9" fmla="*/ 142978 h 108"/>
                <a:gd name="T10" fmla="*/ 92941 w 143"/>
                <a:gd name="T11" fmla="*/ 213460 h 108"/>
                <a:gd name="T12" fmla="*/ 200025 w 143"/>
                <a:gd name="T13" fmla="*/ 217488 h 108"/>
                <a:gd name="T14" fmla="*/ 193964 w 143"/>
                <a:gd name="T15" fmla="*/ 161102 h 108"/>
                <a:gd name="T16" fmla="*/ 252557 w 143"/>
                <a:gd name="T17" fmla="*/ 14297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08">
                  <a:moveTo>
                    <a:pt x="125" y="71"/>
                  </a:moveTo>
                  <a:cubicBezTo>
                    <a:pt x="125" y="71"/>
                    <a:pt x="143" y="51"/>
                    <a:pt x="142" y="30"/>
                  </a:cubicBezTo>
                  <a:cubicBezTo>
                    <a:pt x="141" y="10"/>
                    <a:pt x="92" y="0"/>
                    <a:pt x="58" y="21"/>
                  </a:cubicBezTo>
                  <a:cubicBezTo>
                    <a:pt x="33" y="37"/>
                    <a:pt x="0" y="78"/>
                    <a:pt x="0" y="78"/>
                  </a:cubicBezTo>
                  <a:cubicBezTo>
                    <a:pt x="59" y="71"/>
                    <a:pt x="59" y="71"/>
                    <a:pt x="59" y="71"/>
                  </a:cubicBezTo>
                  <a:cubicBezTo>
                    <a:pt x="46" y="106"/>
                    <a:pt x="46" y="106"/>
                    <a:pt x="46" y="106"/>
                  </a:cubicBezTo>
                  <a:cubicBezTo>
                    <a:pt x="99" y="108"/>
                    <a:pt x="99" y="108"/>
                    <a:pt x="99" y="108"/>
                  </a:cubicBezTo>
                  <a:cubicBezTo>
                    <a:pt x="96" y="80"/>
                    <a:pt x="96" y="80"/>
                    <a:pt x="96" y="80"/>
                  </a:cubicBezTo>
                  <a:lnTo>
                    <a:pt x="125" y="71"/>
                  </a:lnTo>
                  <a:close/>
                </a:path>
              </a:pathLst>
            </a:custGeom>
            <a:solidFill>
              <a:srgbClr val="FBB9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6" name="Freeform 131"/>
            <p:cNvSpPr>
              <a:spLocks/>
            </p:cNvSpPr>
            <p:nvPr/>
          </p:nvSpPr>
          <p:spPr bwMode="auto">
            <a:xfrm>
              <a:off x="5143500" y="2089151"/>
              <a:ext cx="212725" cy="203200"/>
            </a:xfrm>
            <a:custGeom>
              <a:avLst/>
              <a:gdLst>
                <a:gd name="T0" fmla="*/ 0 w 106"/>
                <a:gd name="T1" fmla="*/ 144855 h 101"/>
                <a:gd name="T2" fmla="*/ 68233 w 106"/>
                <a:gd name="T3" fmla="*/ 78463 h 101"/>
                <a:gd name="T4" fmla="*/ 162554 w 106"/>
                <a:gd name="T5" fmla="*/ 48285 h 101"/>
                <a:gd name="T6" fmla="*/ 196670 w 106"/>
                <a:gd name="T7" fmla="*/ 0 h 101"/>
                <a:gd name="T8" fmla="*/ 174595 w 106"/>
                <a:gd name="T9" fmla="*/ 166986 h 101"/>
                <a:gd name="T10" fmla="*/ 48164 w 106"/>
                <a:gd name="T11" fmla="*/ 203200 h 101"/>
                <a:gd name="T12" fmla="*/ 58198 w 106"/>
                <a:gd name="T13" fmla="*/ 187105 h 101"/>
                <a:gd name="T14" fmla="*/ 48164 w 106"/>
                <a:gd name="T15" fmla="*/ 154915 h 101"/>
                <a:gd name="T16" fmla="*/ 12041 w 106"/>
                <a:gd name="T17" fmla="*/ 142844 h 101"/>
                <a:gd name="T18" fmla="*/ 0 w 106"/>
                <a:gd name="T19" fmla="*/ 144855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101">
                  <a:moveTo>
                    <a:pt x="0" y="72"/>
                  </a:moveTo>
                  <a:cubicBezTo>
                    <a:pt x="0" y="72"/>
                    <a:pt x="2" y="49"/>
                    <a:pt x="34" y="39"/>
                  </a:cubicBezTo>
                  <a:cubicBezTo>
                    <a:pt x="65" y="28"/>
                    <a:pt x="72" y="29"/>
                    <a:pt x="81" y="24"/>
                  </a:cubicBezTo>
                  <a:cubicBezTo>
                    <a:pt x="91" y="19"/>
                    <a:pt x="97" y="6"/>
                    <a:pt x="98" y="0"/>
                  </a:cubicBezTo>
                  <a:cubicBezTo>
                    <a:pt x="98" y="0"/>
                    <a:pt x="106" y="52"/>
                    <a:pt x="87" y="83"/>
                  </a:cubicBezTo>
                  <a:cubicBezTo>
                    <a:pt x="24" y="101"/>
                    <a:pt x="24" y="101"/>
                    <a:pt x="24" y="101"/>
                  </a:cubicBezTo>
                  <a:cubicBezTo>
                    <a:pt x="29" y="93"/>
                    <a:pt x="29" y="93"/>
                    <a:pt x="29" y="93"/>
                  </a:cubicBezTo>
                  <a:cubicBezTo>
                    <a:pt x="24" y="77"/>
                    <a:pt x="24" y="77"/>
                    <a:pt x="24" y="77"/>
                  </a:cubicBezTo>
                  <a:cubicBezTo>
                    <a:pt x="6" y="71"/>
                    <a:pt x="6" y="71"/>
                    <a:pt x="6" y="71"/>
                  </a:cubicBezTo>
                  <a:lnTo>
                    <a:pt x="0" y="72"/>
                  </a:lnTo>
                  <a:close/>
                </a:path>
              </a:pathLst>
            </a:custGeom>
            <a:solidFill>
              <a:srgbClr val="F59E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7" name="Freeform 132"/>
            <p:cNvSpPr>
              <a:spLocks/>
            </p:cNvSpPr>
            <p:nvPr/>
          </p:nvSpPr>
          <p:spPr bwMode="auto">
            <a:xfrm>
              <a:off x="5138737" y="2105026"/>
              <a:ext cx="204787" cy="176213"/>
            </a:xfrm>
            <a:custGeom>
              <a:avLst/>
              <a:gdLst>
                <a:gd name="T0" fmla="*/ 200732 w 101"/>
                <a:gd name="T1" fmla="*/ 0 h 87"/>
                <a:gd name="T2" fmla="*/ 170318 w 101"/>
                <a:gd name="T3" fmla="*/ 40509 h 87"/>
                <a:gd name="T4" fmla="*/ 14193 w 101"/>
                <a:gd name="T5" fmla="*/ 125577 h 87"/>
                <a:gd name="T6" fmla="*/ 50690 w 101"/>
                <a:gd name="T7" fmla="*/ 141781 h 87"/>
                <a:gd name="T8" fmla="*/ 60828 w 101"/>
                <a:gd name="T9" fmla="*/ 176213 h 87"/>
                <a:gd name="T10" fmla="*/ 178428 w 101"/>
                <a:gd name="T11" fmla="*/ 145831 h 87"/>
                <a:gd name="T12" fmla="*/ 180456 w 101"/>
                <a:gd name="T13" fmla="*/ 141781 h 87"/>
                <a:gd name="T14" fmla="*/ 200732 w 101"/>
                <a:gd name="T15" fmla="*/ 0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87">
                  <a:moveTo>
                    <a:pt x="99" y="0"/>
                  </a:moveTo>
                  <a:cubicBezTo>
                    <a:pt x="96" y="10"/>
                    <a:pt x="84" y="20"/>
                    <a:pt x="84" y="20"/>
                  </a:cubicBezTo>
                  <a:cubicBezTo>
                    <a:pt x="0" y="38"/>
                    <a:pt x="7" y="62"/>
                    <a:pt x="7" y="62"/>
                  </a:cubicBezTo>
                  <a:cubicBezTo>
                    <a:pt x="25" y="70"/>
                    <a:pt x="25" y="70"/>
                    <a:pt x="25" y="70"/>
                  </a:cubicBezTo>
                  <a:cubicBezTo>
                    <a:pt x="30" y="87"/>
                    <a:pt x="30" y="87"/>
                    <a:pt x="30" y="87"/>
                  </a:cubicBezTo>
                  <a:cubicBezTo>
                    <a:pt x="88" y="72"/>
                    <a:pt x="88" y="72"/>
                    <a:pt x="88" y="72"/>
                  </a:cubicBezTo>
                  <a:cubicBezTo>
                    <a:pt x="89" y="71"/>
                    <a:pt x="89" y="70"/>
                    <a:pt x="89" y="70"/>
                  </a:cubicBezTo>
                  <a:cubicBezTo>
                    <a:pt x="89" y="64"/>
                    <a:pt x="101" y="32"/>
                    <a:pt x="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8" name="Freeform 133"/>
            <p:cNvSpPr>
              <a:spLocks/>
            </p:cNvSpPr>
            <p:nvPr/>
          </p:nvSpPr>
          <p:spPr bwMode="auto">
            <a:xfrm>
              <a:off x="5338762" y="2100263"/>
              <a:ext cx="0" cy="4763"/>
            </a:xfrm>
            <a:custGeom>
              <a:avLst/>
              <a:gdLst>
                <a:gd name="T0" fmla="*/ 4763 h 3"/>
                <a:gd name="T1" fmla="*/ 0 h 3"/>
                <a:gd name="T2" fmla="*/ 4763 h 3"/>
                <a:gd name="T3" fmla="*/ 0 60000 65536"/>
                <a:gd name="T4" fmla="*/ 0 60000 65536"/>
                <a:gd name="T5" fmla="*/ 0 60000 65536"/>
              </a:gdLst>
              <a:ahLst/>
              <a:cxnLst>
                <a:cxn ang="T3">
                  <a:pos x="0" y="T0"/>
                </a:cxn>
                <a:cxn ang="T4">
                  <a:pos x="0" y="T1"/>
                </a:cxn>
                <a:cxn ang="T5">
                  <a:pos x="0" y="T2"/>
                </a:cxn>
              </a:cxnLst>
              <a:rect l="0" t="0" r="r" b="b"/>
              <a:pathLst>
                <a:path h="3">
                  <a:moveTo>
                    <a:pt x="0" y="3"/>
                  </a:moveTo>
                  <a:cubicBezTo>
                    <a:pt x="0" y="2"/>
                    <a:pt x="0" y="1"/>
                    <a:pt x="0"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79" name="Freeform 134"/>
            <p:cNvSpPr>
              <a:spLocks/>
            </p:cNvSpPr>
            <p:nvPr/>
          </p:nvSpPr>
          <p:spPr bwMode="auto">
            <a:xfrm>
              <a:off x="5308600" y="2100263"/>
              <a:ext cx="38100" cy="146050"/>
            </a:xfrm>
            <a:custGeom>
              <a:avLst/>
              <a:gdLst>
                <a:gd name="T0" fmla="*/ 30079 w 19"/>
                <a:gd name="T1" fmla="*/ 0 h 73"/>
                <a:gd name="T2" fmla="*/ 28074 w 19"/>
                <a:gd name="T3" fmla="*/ 10003 h 73"/>
                <a:gd name="T4" fmla="*/ 0 w 19"/>
                <a:gd name="T5" fmla="*/ 106036 h 73"/>
                <a:gd name="T6" fmla="*/ 10026 w 19"/>
                <a:gd name="T7" fmla="*/ 146050 h 73"/>
                <a:gd name="T8" fmla="*/ 30079 w 19"/>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73">
                  <a:moveTo>
                    <a:pt x="15" y="0"/>
                  </a:moveTo>
                  <a:cubicBezTo>
                    <a:pt x="15" y="1"/>
                    <a:pt x="15" y="4"/>
                    <a:pt x="14" y="5"/>
                  </a:cubicBezTo>
                  <a:cubicBezTo>
                    <a:pt x="14" y="29"/>
                    <a:pt x="0" y="53"/>
                    <a:pt x="0" y="53"/>
                  </a:cubicBezTo>
                  <a:cubicBezTo>
                    <a:pt x="2" y="56"/>
                    <a:pt x="5" y="67"/>
                    <a:pt x="5" y="73"/>
                  </a:cubicBezTo>
                  <a:cubicBezTo>
                    <a:pt x="19" y="45"/>
                    <a:pt x="15" y="0"/>
                    <a:pt x="15"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80" name="Freeform 135"/>
            <p:cNvSpPr>
              <a:spLocks/>
            </p:cNvSpPr>
            <p:nvPr/>
          </p:nvSpPr>
          <p:spPr bwMode="auto">
            <a:xfrm>
              <a:off x="5156200" y="1827213"/>
              <a:ext cx="182562" cy="82550"/>
            </a:xfrm>
            <a:custGeom>
              <a:avLst/>
              <a:gdLst>
                <a:gd name="T0" fmla="*/ 6019 w 91"/>
                <a:gd name="T1" fmla="*/ 82550 h 41"/>
                <a:gd name="T2" fmla="*/ 90278 w 91"/>
                <a:gd name="T3" fmla="*/ 36241 h 41"/>
                <a:gd name="T4" fmla="*/ 182562 w 91"/>
                <a:gd name="T5" fmla="*/ 74496 h 41"/>
                <a:gd name="T6" fmla="*/ 82253 w 91"/>
                <a:gd name="T7" fmla="*/ 2013 h 41"/>
                <a:gd name="T8" fmla="*/ 6019 w 91"/>
                <a:gd name="T9" fmla="*/ 8255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41">
                  <a:moveTo>
                    <a:pt x="3" y="41"/>
                  </a:moveTo>
                  <a:cubicBezTo>
                    <a:pt x="3" y="41"/>
                    <a:pt x="9" y="18"/>
                    <a:pt x="45" y="18"/>
                  </a:cubicBezTo>
                  <a:cubicBezTo>
                    <a:pt x="80" y="18"/>
                    <a:pt x="91" y="37"/>
                    <a:pt x="91" y="37"/>
                  </a:cubicBezTo>
                  <a:cubicBezTo>
                    <a:pt x="91" y="37"/>
                    <a:pt x="84" y="0"/>
                    <a:pt x="41" y="1"/>
                  </a:cubicBezTo>
                  <a:cubicBezTo>
                    <a:pt x="0" y="2"/>
                    <a:pt x="3" y="41"/>
                    <a:pt x="3" y="41"/>
                  </a:cubicBezTo>
                  <a:close/>
                </a:path>
              </a:pathLst>
            </a:custGeom>
            <a:solidFill>
              <a:srgbClr val="DD9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81" name="Freeform 136"/>
            <p:cNvSpPr>
              <a:spLocks/>
            </p:cNvSpPr>
            <p:nvPr/>
          </p:nvSpPr>
          <p:spPr bwMode="auto">
            <a:xfrm>
              <a:off x="4962525" y="1887538"/>
              <a:ext cx="112712" cy="134938"/>
            </a:xfrm>
            <a:custGeom>
              <a:avLst/>
              <a:gdLst>
                <a:gd name="T0" fmla="*/ 112712 w 56"/>
                <a:gd name="T1" fmla="*/ 46322 h 67"/>
                <a:gd name="T2" fmla="*/ 44280 w 56"/>
                <a:gd name="T3" fmla="*/ 52364 h 67"/>
                <a:gd name="T4" fmla="*/ 34216 w 56"/>
                <a:gd name="T5" fmla="*/ 130910 h 67"/>
                <a:gd name="T6" fmla="*/ 30191 w 56"/>
                <a:gd name="T7" fmla="*/ 36252 h 67"/>
                <a:gd name="T8" fmla="*/ 112712 w 56"/>
                <a:gd name="T9" fmla="*/ 4632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7">
                  <a:moveTo>
                    <a:pt x="56" y="23"/>
                  </a:moveTo>
                  <a:cubicBezTo>
                    <a:pt x="56" y="23"/>
                    <a:pt x="39" y="13"/>
                    <a:pt x="22" y="26"/>
                  </a:cubicBezTo>
                  <a:cubicBezTo>
                    <a:pt x="5" y="40"/>
                    <a:pt x="16" y="62"/>
                    <a:pt x="17" y="65"/>
                  </a:cubicBezTo>
                  <a:cubicBezTo>
                    <a:pt x="18" y="67"/>
                    <a:pt x="0" y="37"/>
                    <a:pt x="15" y="18"/>
                  </a:cubicBezTo>
                  <a:cubicBezTo>
                    <a:pt x="29" y="0"/>
                    <a:pt x="48" y="15"/>
                    <a:pt x="56" y="23"/>
                  </a:cubicBezTo>
                  <a:close/>
                </a:path>
              </a:pathLst>
            </a:custGeom>
            <a:solidFill>
              <a:srgbClr val="DD9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sp>
          <p:nvSpPr>
            <p:cNvPr id="82" name="Freeform 137"/>
            <p:cNvSpPr>
              <a:spLocks/>
            </p:cNvSpPr>
            <p:nvPr/>
          </p:nvSpPr>
          <p:spPr bwMode="auto">
            <a:xfrm>
              <a:off x="5419725" y="2368551"/>
              <a:ext cx="30162" cy="133350"/>
            </a:xfrm>
            <a:custGeom>
              <a:avLst/>
              <a:gdLst>
                <a:gd name="T0" fmla="*/ 26140 w 15"/>
                <a:gd name="T1" fmla="*/ 0 h 66"/>
                <a:gd name="T2" fmla="*/ 8043 w 15"/>
                <a:gd name="T3" fmla="*/ 82839 h 66"/>
                <a:gd name="T4" fmla="*/ 8043 w 15"/>
                <a:gd name="T5" fmla="*/ 133350 h 66"/>
                <a:gd name="T6" fmla="*/ 26140 w 15"/>
                <a:gd name="T7" fmla="*/ 0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6">
                  <a:moveTo>
                    <a:pt x="13" y="0"/>
                  </a:moveTo>
                  <a:cubicBezTo>
                    <a:pt x="4" y="41"/>
                    <a:pt x="4" y="41"/>
                    <a:pt x="4" y="41"/>
                  </a:cubicBezTo>
                  <a:cubicBezTo>
                    <a:pt x="4" y="41"/>
                    <a:pt x="0" y="56"/>
                    <a:pt x="4" y="66"/>
                  </a:cubicBezTo>
                  <a:cubicBezTo>
                    <a:pt x="4" y="66"/>
                    <a:pt x="15" y="6"/>
                    <a:pt x="13" y="0"/>
                  </a:cubicBezTo>
                  <a:close/>
                </a:path>
              </a:pathLst>
            </a:custGeom>
            <a:solidFill>
              <a:srgbClr val="F59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a:solidFill>
                  <a:prstClr val="black"/>
                </a:solidFill>
                <a:ea typeface="宋体" panose="02010600030101010101" pitchFamily="2" charset="-122"/>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4F524E0-24C0-429D-86D5-44B57F3B587B}"/>
              </a:ext>
            </a:extLst>
          </p:cNvPr>
          <p:cNvPicPr>
            <a:picLocks noChangeAspect="1"/>
          </p:cNvPicPr>
          <p:nvPr/>
        </p:nvPicPr>
        <p:blipFill>
          <a:blip r:embed="rId2"/>
          <a:stretch>
            <a:fillRect/>
          </a:stretch>
        </p:blipFill>
        <p:spPr>
          <a:xfrm>
            <a:off x="562654" y="2764896"/>
            <a:ext cx="8316463" cy="2075821"/>
          </a:xfrm>
          <a:prstGeom prst="rect">
            <a:avLst/>
          </a:prstGeom>
          <a:ln w="19050">
            <a:solidFill>
              <a:srgbClr val="0000FF"/>
            </a:solidFill>
          </a:ln>
        </p:spPr>
      </p:pic>
      <p:sp>
        <p:nvSpPr>
          <p:cNvPr id="18" name="Rectangle 3"/>
          <p:cNvSpPr/>
          <p:nvPr/>
        </p:nvSpPr>
        <p:spPr>
          <a:xfrm rot="16200000">
            <a:off x="3985927" y="845009"/>
            <a:ext cx="415085" cy="2969688"/>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ko-KR" altLang="en-US">
              <a:solidFill>
                <a:srgbClr val="FFFFFF"/>
              </a:solidFill>
              <a:ea typeface="Malgun Gothic" panose="020B0503020000020004" pitchFamily="34" charset="-127"/>
            </a:endParaRPr>
          </a:p>
        </p:txBody>
      </p:sp>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60</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719752"/>
            <a:ext cx="777322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報名資料確認</a:t>
            </a:r>
            <a:r>
              <a:rPr lang="en-US" altLang="zh-TW" sz="2400" b="1" dirty="0">
                <a:solidFill>
                  <a:srgbClr val="0033CC"/>
                </a:solidFill>
                <a:latin typeface="微軟正黑體" panose="020B0604030504040204" pitchFamily="34" charset="-120"/>
                <a:ea typeface="微軟正黑體" panose="020B0604030504040204" pitchFamily="34" charset="-120"/>
              </a:rPr>
              <a:t>(3/17)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矩形 2"/>
          <p:cNvSpPr>
            <a:spLocks noChangeArrowheads="1"/>
          </p:cNvSpPr>
          <p:nvPr/>
        </p:nvSpPr>
        <p:spPr bwMode="auto">
          <a:xfrm>
            <a:off x="375497" y="5778449"/>
            <a:ext cx="8321774" cy="58477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latin typeface="微軟正黑體" panose="020B0604030504040204" pitchFamily="34" charset="-120"/>
                <a:ea typeface="微軟正黑體" panose="020B0604030504040204" pitchFamily="34" charset="-120"/>
              </a:rPr>
              <a:t>編修完成後，即可點選</a:t>
            </a:r>
            <a:r>
              <a:rPr lang="zh-TW" altLang="zh-TW" sz="1600" b="1" dirty="0">
                <a:latin typeface="微軟正黑體" panose="020B0604030504040204" pitchFamily="34" charset="-120"/>
                <a:ea typeface="微軟正黑體" panose="020B0604030504040204" pitchFamily="34" charset="-120"/>
              </a:rPr>
              <a:t>「</a:t>
            </a:r>
            <a:r>
              <a:rPr lang="zh-TW" altLang="zh-TW" sz="1600" b="1" dirty="0">
                <a:solidFill>
                  <a:srgbClr val="C00000"/>
                </a:solidFill>
                <a:latin typeface="微軟正黑體" panose="020B0604030504040204" pitchFamily="34" charset="-120"/>
                <a:ea typeface="微軟正黑體" panose="020B0604030504040204" pitchFamily="34" charset="-120"/>
              </a:rPr>
              <a:t>報名資料確認</a:t>
            </a:r>
            <a:r>
              <a:rPr lang="zh-TW" altLang="en-US" sz="1600" b="1" dirty="0">
                <a:solidFill>
                  <a:srgbClr val="C00000"/>
                </a:solidFill>
                <a:latin typeface="微軟正黑體" panose="020B0604030504040204" pitchFamily="34" charset="-120"/>
                <a:ea typeface="微軟正黑體" panose="020B0604030504040204" pitchFamily="34" charset="-120"/>
              </a:rPr>
              <a:t>送出，產生繳費帳號</a:t>
            </a:r>
            <a:r>
              <a:rPr lang="zh-TW" altLang="zh-TW" sz="1600" b="1" dirty="0">
                <a:latin typeface="微軟正黑體" panose="020B0604030504040204" pitchFamily="34" charset="-120"/>
                <a:ea typeface="微軟正黑體" panose="020B0604030504040204" pitchFamily="34" charset="-120"/>
              </a:rPr>
              <a:t>」按鈕</a:t>
            </a:r>
            <a:r>
              <a:rPr lang="zh-TW" altLang="en-US" sz="1600" b="1" dirty="0">
                <a:latin typeface="微軟正黑體" panose="020B0604030504040204" pitchFamily="34" charset="-120"/>
                <a:ea typeface="微軟正黑體" panose="020B0604030504040204" pitchFamily="34" charset="-120"/>
              </a:rPr>
              <a:t>，完成報名流程及</a:t>
            </a:r>
            <a:endParaRPr lang="en-US" altLang="zh-TW" sz="1600" b="1" dirty="0">
              <a:latin typeface="微軟正黑體" panose="020B0604030504040204" pitchFamily="34" charset="-120"/>
              <a:ea typeface="微軟正黑體" panose="020B0604030504040204" pitchFamily="34" charset="-120"/>
            </a:endParaRPr>
          </a:p>
          <a:p>
            <a:pPr>
              <a:defRPr/>
            </a:pPr>
            <a:r>
              <a:rPr lang="en-US" altLang="zh-TW" sz="1600" b="1" dirty="0">
                <a:latin typeface="微軟正黑體" panose="020B0604030504040204" pitchFamily="34" charset="-120"/>
                <a:ea typeface="微軟正黑體" panose="020B0604030504040204" pitchFamily="34" charset="-120"/>
              </a:rPr>
              <a:t>            </a:t>
            </a:r>
            <a:r>
              <a:rPr lang="zh-TW" altLang="en-US" sz="1600" b="1" dirty="0">
                <a:latin typeface="微軟正黑體" panose="020B0604030504040204" pitchFamily="34" charset="-120"/>
                <a:ea typeface="微軟正黑體" panose="020B0604030504040204" pitchFamily="34" charset="-120"/>
              </a:rPr>
              <a:t>列印繳費單、繳交資料</a:t>
            </a:r>
            <a:r>
              <a:rPr lang="zh-TW" altLang="zh-TW" sz="1600" b="1" dirty="0">
                <a:latin typeface="微軟正黑體" panose="020B0604030504040204" pitchFamily="34" charset="-120"/>
                <a:ea typeface="微軟正黑體" panose="020B0604030504040204" pitchFamily="34" charset="-120"/>
              </a:rPr>
              <a:t>。</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矩形 1"/>
          <p:cNvSpPr>
            <a:spLocks noChangeArrowheads="1"/>
          </p:cNvSpPr>
          <p:nvPr/>
        </p:nvSpPr>
        <p:spPr bwMode="auto">
          <a:xfrm>
            <a:off x="643330" y="142705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spcBef>
                <a:spcPts val="575"/>
              </a:spcBef>
              <a:buClr>
                <a:schemeClr val="accent1"/>
              </a:buClr>
              <a:buSzPct val="85000"/>
            </a:pPr>
            <a:r>
              <a:rPr lang="zh-TW" altLang="zh-TW" sz="2000" b="1" dirty="0">
                <a:solidFill>
                  <a:srgbClr val="0070C0"/>
                </a:solidFill>
                <a:latin typeface="微軟正黑體" panose="020B0604030504040204" pitchFamily="34" charset="-120"/>
                <a:ea typeface="微軟正黑體" panose="020B0604030504040204" pitchFamily="34" charset="-120"/>
              </a:rPr>
              <a:t>報名資料確認</a:t>
            </a:r>
            <a:endParaRPr lang="en-US" altLang="zh-TW" sz="2000" b="1" dirty="0">
              <a:solidFill>
                <a:srgbClr val="0070C0"/>
              </a:solidFill>
              <a:latin typeface="微軟正黑體" panose="020B0604030504040204" pitchFamily="34" charset="-120"/>
              <a:ea typeface="微軟正黑體" panose="020B0604030504040204" pitchFamily="34" charset="-120"/>
            </a:endParaRPr>
          </a:p>
        </p:txBody>
      </p:sp>
      <p:sp>
        <p:nvSpPr>
          <p:cNvPr id="17" name="內容版面配置區 3"/>
          <p:cNvSpPr>
            <a:spLocks noGrp="1"/>
          </p:cNvSpPr>
          <p:nvPr>
            <p:ph idx="1"/>
          </p:nvPr>
        </p:nvSpPr>
        <p:spPr>
          <a:xfrm>
            <a:off x="683766" y="1776273"/>
            <a:ext cx="8138361" cy="788232"/>
          </a:xfrm>
        </p:spPr>
        <p:txBody>
          <a:bodyPr>
            <a:normAutofit fontScale="92500"/>
          </a:bodyPr>
          <a:lstStyle/>
          <a:p>
            <a:pPr marL="0" indent="0" algn="just">
              <a:lnSpc>
                <a:spcPts val="2400"/>
              </a:lnSpc>
              <a:spcBef>
                <a:spcPts val="300"/>
              </a:spcBef>
              <a:spcAft>
                <a:spcPts val="300"/>
              </a:spcAft>
              <a:buFont typeface="Arial" panose="020B0604020202020204" pitchFamily="34" charset="0"/>
              <a:buNone/>
            </a:pPr>
            <a:r>
              <a:rPr lang="zh-TW" altLang="zh-TW" sz="1800" dirty="0">
                <a:latin typeface="微軟正黑體" panose="020B0604030504040204" pitchFamily="34" charset="-120"/>
                <a:ea typeface="微軟正黑體" panose="020B0604030504040204" pitchFamily="34" charset="-120"/>
              </a:rPr>
              <a:t>報名資料確認如出現下列「</a:t>
            </a:r>
            <a:r>
              <a:rPr lang="zh-TW" altLang="zh-TW" sz="1800" b="1" dirty="0">
                <a:solidFill>
                  <a:srgbClr val="C00000"/>
                </a:solidFill>
                <a:latin typeface="微軟正黑體" panose="020B0604030504040204" pitchFamily="34" charset="-120"/>
                <a:ea typeface="微軟正黑體" panose="020B0604030504040204" pitchFamily="34" charset="-120"/>
              </a:rPr>
              <a:t>尚有資料錯誤的學生，請至編修資料編修</a:t>
            </a:r>
            <a:r>
              <a:rPr lang="zh-TW" altLang="zh-TW" sz="1800" dirty="0">
                <a:latin typeface="微軟正黑體" panose="020B0604030504040204" pitchFamily="34" charset="-120"/>
                <a:ea typeface="微軟正黑體" panose="020B0604030504040204" pitchFamily="34" charset="-120"/>
              </a:rPr>
              <a:t>」訊息，請依訊息提醒內容，參照</a:t>
            </a:r>
            <a:r>
              <a:rPr lang="zh-TW" altLang="en-US" sz="1800" b="1" u="sng" dirty="0">
                <a:latin typeface="微軟正黑體" panose="020B0604030504040204" pitchFamily="34" charset="-120"/>
                <a:ea typeface="微軟正黑體" panose="020B0604030504040204" pitchFamily="34" charset="-120"/>
              </a:rPr>
              <a:t>「</a:t>
            </a:r>
            <a:r>
              <a:rPr lang="en-US" altLang="zh-TW" sz="1800" b="1" u="sng" dirty="0">
                <a:latin typeface="微軟正黑體" panose="020B0604030504040204" pitchFamily="34" charset="-120"/>
                <a:ea typeface="微軟正黑體" panose="020B0604030504040204" pitchFamily="34" charset="-120"/>
              </a:rPr>
              <a:t>3</a:t>
            </a:r>
            <a:r>
              <a:rPr lang="zh-TW" altLang="en-US" sz="1800" b="1" u="sng" dirty="0">
                <a:latin typeface="微軟正黑體" panose="020B0604030504040204" pitchFamily="34" charset="-120"/>
                <a:ea typeface="微軟正黑體" panose="020B0604030504040204" pitchFamily="34" charset="-120"/>
              </a:rPr>
              <a:t>、報名資料</a:t>
            </a:r>
            <a:r>
              <a:rPr lang="zh-TW" altLang="zh-TW" sz="1800" b="1" u="sng" dirty="0">
                <a:latin typeface="微軟正黑體" panose="020B0604030504040204" pitchFamily="34" charset="-120"/>
                <a:ea typeface="微軟正黑體" panose="020B0604030504040204" pitchFamily="34" charset="-120"/>
              </a:rPr>
              <a:t>編修</a:t>
            </a:r>
            <a:r>
              <a:rPr lang="zh-TW" altLang="en-US" sz="1800" b="1" u="sng" dirty="0">
                <a:latin typeface="微軟正黑體" panose="020B0604030504040204" pitchFamily="34" charset="-120"/>
                <a:ea typeface="微軟正黑體" panose="020B0604030504040204" pitchFamily="34" charset="-120"/>
              </a:rPr>
              <a:t>」操作方式</a:t>
            </a:r>
            <a:r>
              <a:rPr lang="zh-TW" altLang="zh-TW" sz="1800" dirty="0">
                <a:latin typeface="微軟正黑體" panose="020B0604030504040204" pitchFamily="34" charset="-120"/>
                <a:ea typeface="微軟正黑體" panose="020B0604030504040204" pitchFamily="34" charset="-120"/>
              </a:rPr>
              <a:t>，再次進行報名資料編修作業。</a:t>
            </a:r>
            <a:endParaRPr lang="en-US" altLang="zh-TW" sz="1800" dirty="0">
              <a:latin typeface="微軟正黑體" panose="020B0604030504040204" pitchFamily="34" charset="-120"/>
              <a:ea typeface="微軟正黑體" panose="020B0604030504040204" pitchFamily="34" charset="-120"/>
            </a:endParaRPr>
          </a:p>
        </p:txBody>
      </p:sp>
      <p:sp>
        <p:nvSpPr>
          <p:cNvPr id="20" name="矩形 19"/>
          <p:cNvSpPr/>
          <p:nvPr/>
        </p:nvSpPr>
        <p:spPr>
          <a:xfrm>
            <a:off x="562654" y="3852290"/>
            <a:ext cx="2431182" cy="2099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向右箭號 20"/>
          <p:cNvSpPr/>
          <p:nvPr/>
        </p:nvSpPr>
        <p:spPr bwMode="auto">
          <a:xfrm>
            <a:off x="133767" y="3869652"/>
            <a:ext cx="395288" cy="195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3391871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21074C9-DF2B-4BA7-B982-E39C131C3937}"/>
              </a:ext>
            </a:extLst>
          </p:cNvPr>
          <p:cNvPicPr>
            <a:picLocks noChangeAspect="1"/>
          </p:cNvPicPr>
          <p:nvPr/>
        </p:nvPicPr>
        <p:blipFill>
          <a:blip r:embed="rId2"/>
          <a:stretch>
            <a:fillRect/>
          </a:stretch>
        </p:blipFill>
        <p:spPr>
          <a:xfrm>
            <a:off x="543346" y="1178741"/>
            <a:ext cx="3896326" cy="5618568"/>
          </a:xfrm>
          <a:prstGeom prst="rect">
            <a:avLst/>
          </a:prstGeom>
          <a:ln w="12700">
            <a:solidFill>
              <a:srgbClr val="0000FF"/>
            </a:solidFill>
          </a:ln>
        </p:spPr>
      </p:pic>
      <p:sp>
        <p:nvSpPr>
          <p:cNvPr id="23" name="Rectangle 3"/>
          <p:cNvSpPr/>
          <p:nvPr/>
        </p:nvSpPr>
        <p:spPr>
          <a:xfrm rot="16200000">
            <a:off x="6436374" y="1528472"/>
            <a:ext cx="756360" cy="2796226"/>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ko-KR" altLang="en-US">
              <a:solidFill>
                <a:srgbClr val="FFFFFF"/>
              </a:solidFill>
              <a:ea typeface="Malgun Gothic" panose="020B0503020000020004" pitchFamily="34" charset="-127"/>
            </a:endParaRPr>
          </a:p>
        </p:txBody>
      </p:sp>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61</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639572"/>
            <a:ext cx="751358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列印繳費單</a:t>
            </a:r>
            <a:r>
              <a:rPr lang="en-US" altLang="zh-TW" sz="2400" b="1" dirty="0">
                <a:solidFill>
                  <a:srgbClr val="0033CC"/>
                </a:solidFill>
                <a:latin typeface="微軟正黑體" panose="020B0604030504040204" pitchFamily="34" charset="-120"/>
                <a:ea typeface="微軟正黑體" panose="020B0604030504040204" pitchFamily="34" charset="-120"/>
              </a:rPr>
              <a:t>(4/17)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5159239" y="1205729"/>
            <a:ext cx="3371932" cy="2099036"/>
          </a:xfrm>
          <a:prstGeom prst="rect">
            <a:avLst/>
          </a:prstGeom>
        </p:spPr>
        <p:txBody>
          <a:bodyPr wrap="square">
            <a:spAutoFit/>
          </a:bodyPr>
          <a:lstStyle/>
          <a:p>
            <a:pPr eaLnBrk="1" fontAlgn="auto" hangingPunct="1">
              <a:lnSpc>
                <a:spcPct val="120000"/>
              </a:lnSpc>
              <a:spcBef>
                <a:spcPts val="0"/>
              </a:spcBef>
              <a:spcAft>
                <a:spcPts val="0"/>
              </a:spcAft>
              <a:defRPr/>
            </a:pPr>
            <a:r>
              <a:rPr lang="zh-TW" altLang="en-US" sz="2000" b="1" dirty="0">
                <a:solidFill>
                  <a:srgbClr val="0070C0"/>
                </a:solidFill>
                <a:latin typeface="微軟正黑體" panose="020B0604030504040204" pitchFamily="34" charset="-120"/>
                <a:ea typeface="微軟正黑體" panose="020B0604030504040204" pitchFamily="34" charset="-120"/>
              </a:rPr>
              <a:t>繳費單</a:t>
            </a:r>
            <a:br>
              <a:rPr lang="en-US" altLang="zh-TW" b="1" dirty="0">
                <a:solidFill>
                  <a:srgbClr val="0070C0"/>
                </a:solidFill>
                <a:latin typeface="微軟正黑體" panose="020B0604030504040204" pitchFamily="34" charset="-120"/>
                <a:ea typeface="微軟正黑體" panose="020B0604030504040204" pitchFamily="34" charset="-120"/>
              </a:rPr>
            </a:b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繳費提醒</a:t>
            </a:r>
          </a:p>
          <a:p>
            <a:pPr marL="269875" indent="-269875" eaLnBrk="1" fontAlgn="auto" hangingPunct="1">
              <a:lnSpc>
                <a:spcPct val="120000"/>
              </a:lnSpc>
              <a:spcBef>
                <a:spcPts val="600"/>
              </a:spcBef>
              <a:spcAft>
                <a:spcPts val="1200"/>
              </a:spcAft>
              <a:defRPr/>
            </a:pPr>
            <a:r>
              <a:rPr lang="zh-TW" altLang="en-US" b="1" dirty="0">
                <a:latin typeface="微軟正黑體" panose="020B0604030504040204" pitchFamily="34" charset="-120"/>
                <a:ea typeface="微軟正黑體" panose="020B0604030504040204" pitchFamily="34" charset="-120"/>
              </a:rPr>
              <a:t>繳費「臨櫃或</a:t>
            </a:r>
            <a:r>
              <a:rPr lang="en-US" altLang="zh-TW" b="1" dirty="0">
                <a:latin typeface="微軟正黑體" panose="020B0604030504040204" pitchFamily="34" charset="-120"/>
                <a:ea typeface="微軟正黑體" panose="020B0604030504040204" pitchFamily="34" charset="-120"/>
              </a:rPr>
              <a:t>ATM</a:t>
            </a:r>
            <a:r>
              <a:rPr lang="zh-TW" altLang="en-US" b="1" dirty="0">
                <a:latin typeface="微軟正黑體" panose="020B0604030504040204" pitchFamily="34" charset="-120"/>
                <a:ea typeface="微軟正黑體" panose="020B0604030504040204" pitchFamily="34" charset="-120"/>
              </a:rPr>
              <a:t>轉帳繳費」</a:t>
            </a:r>
            <a:endParaRPr lang="en-US" altLang="zh-TW" b="1" dirty="0">
              <a:solidFill>
                <a:srgbClr val="7030A0"/>
              </a:solidFill>
              <a:latin typeface="微軟正黑體" panose="020B0604030504040204" pitchFamily="34" charset="-120"/>
              <a:ea typeface="微軟正黑體" panose="020B0604030504040204" pitchFamily="34" charset="-120"/>
            </a:endParaRPr>
          </a:p>
          <a:p>
            <a:pPr marL="182563" lvl="1" eaLnBrk="1" fontAlgn="auto" hangingPunct="1">
              <a:lnSpc>
                <a:spcPct val="120000"/>
              </a:lnSpc>
              <a:spcBef>
                <a:spcPts val="600"/>
              </a:spcBef>
              <a:spcAft>
                <a:spcPts val="600"/>
              </a:spcAft>
              <a:defRPr/>
            </a:pPr>
            <a:r>
              <a:rPr lang="zh-TW" altLang="en-US" b="1" dirty="0">
                <a:solidFill>
                  <a:srgbClr val="0000FF"/>
                </a:solidFill>
                <a:latin typeface="微軟正黑體" panose="020B0604030504040204" pitchFamily="34" charset="-120"/>
                <a:ea typeface="微軟正黑體" panose="020B0604030504040204" pitchFamily="34" charset="-120"/>
              </a:rPr>
              <a:t>報名費</a:t>
            </a:r>
            <a:r>
              <a:rPr lang="zh-TW" altLang="en-US" dirty="0">
                <a:latin typeface="微軟正黑體" panose="020B0604030504040204" pitchFamily="34" charset="-120"/>
                <a:ea typeface="微軟正黑體" panose="020B0604030504040204" pitchFamily="34" charset="-120"/>
              </a:rPr>
              <a:t>須於</a:t>
            </a:r>
            <a:r>
              <a:rPr lang="en-US" altLang="zh-TW" b="1" u="sng" dirty="0">
                <a:solidFill>
                  <a:srgbClr val="C00000"/>
                </a:solidFill>
                <a:latin typeface="微軟正黑體" panose="020B0604030504040204" pitchFamily="34" charset="-120"/>
                <a:ea typeface="微軟正黑體" panose="020B0604030504040204" pitchFamily="34" charset="-120"/>
              </a:rPr>
              <a:t>112</a:t>
            </a:r>
            <a:r>
              <a:rPr lang="zh-TW" altLang="en-US" b="1" u="sng" dirty="0">
                <a:solidFill>
                  <a:srgbClr val="C00000"/>
                </a:solidFill>
                <a:latin typeface="微軟正黑體" panose="020B0604030504040204" pitchFamily="34" charset="-120"/>
                <a:ea typeface="微軟正黑體" panose="020B0604030504040204" pitchFamily="34" charset="-120"/>
              </a:rPr>
              <a:t>年</a:t>
            </a:r>
            <a:r>
              <a:rPr lang="en-US" altLang="zh-TW" b="1" u="sng" dirty="0">
                <a:solidFill>
                  <a:srgbClr val="C00000"/>
                </a:solidFill>
                <a:latin typeface="微軟正黑體" panose="020B0604030504040204" pitchFamily="34" charset="-120"/>
                <a:ea typeface="微軟正黑體" panose="020B0604030504040204" pitchFamily="34" charset="-120"/>
              </a:rPr>
              <a:t>5</a:t>
            </a:r>
            <a:r>
              <a:rPr lang="zh-TW" altLang="en-US" b="1" u="sng" dirty="0">
                <a:solidFill>
                  <a:srgbClr val="C00000"/>
                </a:solidFill>
                <a:latin typeface="微軟正黑體" panose="020B0604030504040204" pitchFamily="34" charset="-120"/>
                <a:ea typeface="微軟正黑體" panose="020B0604030504040204" pitchFamily="34" charset="-120"/>
              </a:rPr>
              <a:t>月</a:t>
            </a:r>
            <a:r>
              <a:rPr lang="en-US" altLang="zh-TW" b="1" u="sng" dirty="0">
                <a:solidFill>
                  <a:srgbClr val="C00000"/>
                </a:solidFill>
                <a:latin typeface="微軟正黑體" panose="020B0604030504040204" pitchFamily="34" charset="-120"/>
                <a:ea typeface="微軟正黑體" panose="020B0604030504040204" pitchFamily="34" charset="-120"/>
              </a:rPr>
              <a:t>26</a:t>
            </a:r>
            <a:r>
              <a:rPr lang="zh-TW" altLang="en-US" b="1" u="sng" dirty="0">
                <a:solidFill>
                  <a:srgbClr val="C00000"/>
                </a:solidFill>
                <a:latin typeface="微軟正黑體" panose="020B0604030504040204" pitchFamily="34" charset="-120"/>
                <a:ea typeface="微軟正黑體" panose="020B0604030504040204" pitchFamily="34" charset="-120"/>
              </a:rPr>
              <a:t>日</a:t>
            </a:r>
            <a:r>
              <a:rPr lang="en-US" altLang="zh-TW" b="1" u="sng" dirty="0">
                <a:solidFill>
                  <a:srgbClr val="C00000"/>
                </a:solidFill>
                <a:latin typeface="微軟正黑體" panose="020B0604030504040204" pitchFamily="34" charset="-120"/>
                <a:ea typeface="微軟正黑體" panose="020B0604030504040204" pitchFamily="34" charset="-120"/>
              </a:rPr>
              <a:t>15:00</a:t>
            </a:r>
            <a:r>
              <a:rPr lang="zh-TW" altLang="en-US" b="1" u="sng" dirty="0">
                <a:solidFill>
                  <a:srgbClr val="C00000"/>
                </a:solidFill>
                <a:latin typeface="微軟正黑體" panose="020B0604030504040204" pitchFamily="34" charset="-120"/>
                <a:ea typeface="微軟正黑體" panose="020B0604030504040204" pitchFamily="34" charset="-120"/>
              </a:rPr>
              <a:t>前完成繳費</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7" name="矩形 2"/>
          <p:cNvSpPr>
            <a:spLocks noChangeArrowheads="1"/>
          </p:cNvSpPr>
          <p:nvPr/>
        </p:nvSpPr>
        <p:spPr bwMode="auto">
          <a:xfrm>
            <a:off x="4749787" y="5386422"/>
            <a:ext cx="4101513" cy="707886"/>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000" b="1" dirty="0">
                <a:solidFill>
                  <a:srgbClr val="C00000"/>
                </a:solidFill>
                <a:latin typeface="微軟正黑體" panose="020B0604030504040204" pitchFamily="34" charset="-120"/>
                <a:ea typeface="微軟正黑體" panose="020B0604030504040204" pitchFamily="34" charset="-120"/>
              </a:rPr>
              <a:t>注意：</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請確認</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系統</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繳費帳號</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列印繳費單</a:t>
            </a: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」之帳號相符。</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矩形 14"/>
          <p:cNvSpPr>
            <a:spLocks noChangeArrowheads="1"/>
          </p:cNvSpPr>
          <p:nvPr/>
        </p:nvSpPr>
        <p:spPr bwMode="auto">
          <a:xfrm>
            <a:off x="1580458" y="3666324"/>
            <a:ext cx="3641359" cy="1015663"/>
          </a:xfrm>
          <a:prstGeom prst="rect">
            <a:avLst/>
          </a:prstGeom>
          <a:solidFill>
            <a:srgbClr val="FFE5E5"/>
          </a:solidFill>
          <a:ln w="2857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sz="2000" b="1" dirty="0">
                <a:solidFill>
                  <a:srgbClr val="C00000"/>
                </a:solidFill>
                <a:latin typeface="微軟正黑體" panose="020B0604030504040204" pitchFamily="34" charset="-120"/>
                <a:ea typeface="微軟正黑體" panose="020B0604030504040204" pitchFamily="34" charset="-120"/>
              </a:rPr>
              <a:t>實繳報名費為已扣除國中學校</a:t>
            </a:r>
            <a:br>
              <a:rPr lang="en-US" altLang="zh-TW" sz="2000" b="1" dirty="0">
                <a:solidFill>
                  <a:srgbClr val="C00000"/>
                </a:solidFill>
                <a:latin typeface="微軟正黑體" panose="020B0604030504040204" pitchFamily="34" charset="-120"/>
                <a:ea typeface="微軟正黑體" panose="020B0604030504040204" pitchFamily="34" charset="-120"/>
              </a:rPr>
            </a:br>
            <a:r>
              <a:rPr lang="zh-TW" altLang="en-US" sz="2000" b="1" dirty="0">
                <a:solidFill>
                  <a:srgbClr val="C00000"/>
                </a:solidFill>
                <a:latin typeface="微軟正黑體" panose="020B0604030504040204" pitchFamily="34" charset="-120"/>
                <a:ea typeface="微軟正黑體" panose="020B0604030504040204" pitchFamily="34" charset="-120"/>
              </a:rPr>
              <a:t>作業費（作業費每人</a:t>
            </a:r>
            <a:r>
              <a:rPr lang="en-US" altLang="zh-TW" sz="2000" b="1" dirty="0">
                <a:solidFill>
                  <a:srgbClr val="C00000"/>
                </a:solidFill>
                <a:latin typeface="微軟正黑體" panose="020B0604030504040204" pitchFamily="34" charset="-120"/>
                <a:ea typeface="微軟正黑體" panose="020B0604030504040204" pitchFamily="34" charset="-120"/>
              </a:rPr>
              <a:t>50</a:t>
            </a:r>
            <a:r>
              <a:rPr lang="zh-TW" altLang="en-US" sz="2000" b="1" dirty="0">
                <a:solidFill>
                  <a:srgbClr val="C00000"/>
                </a:solidFill>
                <a:latin typeface="微軟正黑體" panose="020B0604030504040204" pitchFamily="34" charset="-120"/>
                <a:ea typeface="微軟正黑體" panose="020B0604030504040204" pitchFamily="34" charset="-120"/>
              </a:rPr>
              <a:t>元）之</a:t>
            </a:r>
            <a:br>
              <a:rPr lang="en-US" altLang="zh-TW" sz="2000" b="1" dirty="0">
                <a:solidFill>
                  <a:srgbClr val="C00000"/>
                </a:solidFill>
                <a:latin typeface="微軟正黑體" panose="020B0604030504040204" pitchFamily="34" charset="-120"/>
                <a:ea typeface="微軟正黑體" panose="020B0604030504040204" pitchFamily="34" charset="-120"/>
              </a:rPr>
            </a:br>
            <a:r>
              <a:rPr lang="zh-TW" altLang="en-US" sz="2000" b="1" dirty="0">
                <a:solidFill>
                  <a:srgbClr val="C00000"/>
                </a:solidFill>
                <a:latin typeface="微軟正黑體" panose="020B0604030504040204" pitchFamily="34" charset="-120"/>
                <a:ea typeface="微軟正黑體" panose="020B0604030504040204" pitchFamily="34" charset="-120"/>
              </a:rPr>
              <a:t>應繳</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轉帳</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金額</a:t>
            </a:r>
          </a:p>
        </p:txBody>
      </p:sp>
      <p:sp>
        <p:nvSpPr>
          <p:cNvPr id="18" name="五角星形 17"/>
          <p:cNvSpPr/>
          <p:nvPr/>
        </p:nvSpPr>
        <p:spPr>
          <a:xfrm rot="19862931">
            <a:off x="4934608" y="2479550"/>
            <a:ext cx="449262" cy="454025"/>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rgbClr val="C00000"/>
              </a:solidFill>
            </a:endParaRPr>
          </a:p>
        </p:txBody>
      </p:sp>
      <p:sp>
        <p:nvSpPr>
          <p:cNvPr id="19" name="矩形 18"/>
          <p:cNvSpPr/>
          <p:nvPr/>
        </p:nvSpPr>
        <p:spPr>
          <a:xfrm>
            <a:off x="3003017" y="1739995"/>
            <a:ext cx="1283360" cy="4796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602324" y="2468777"/>
            <a:ext cx="1495536" cy="1137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1" name="直線單箭頭接點 20"/>
          <p:cNvCxnSpPr/>
          <p:nvPr/>
        </p:nvCxnSpPr>
        <p:spPr>
          <a:xfrm rot="5400000" flipV="1">
            <a:off x="3037925" y="3156625"/>
            <a:ext cx="468312"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702307" y="2470789"/>
            <a:ext cx="1193800" cy="2343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2163403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7769F6F-E02B-42BD-B9F9-D21C006EA420}"/>
              </a:ext>
            </a:extLst>
          </p:cNvPr>
          <p:cNvPicPr>
            <a:picLocks noChangeAspect="1"/>
          </p:cNvPicPr>
          <p:nvPr/>
        </p:nvPicPr>
        <p:blipFill>
          <a:blip r:embed="rId2"/>
          <a:stretch>
            <a:fillRect/>
          </a:stretch>
        </p:blipFill>
        <p:spPr>
          <a:xfrm>
            <a:off x="330148" y="1247422"/>
            <a:ext cx="3890785" cy="5610578"/>
          </a:xfrm>
          <a:prstGeom prst="rect">
            <a:avLst/>
          </a:prstGeom>
          <a:ln w="12700">
            <a:solidFill>
              <a:srgbClr val="0000FF"/>
            </a:solidFill>
          </a:ln>
        </p:spPr>
      </p:pic>
      <p:sp>
        <p:nvSpPr>
          <p:cNvPr id="22" name="Rectangle 3"/>
          <p:cNvSpPr/>
          <p:nvPr/>
        </p:nvSpPr>
        <p:spPr>
          <a:xfrm rot="16200000">
            <a:off x="8557928" y="3793366"/>
            <a:ext cx="302902" cy="304800"/>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ko-KR" altLang="en-US">
              <a:solidFill>
                <a:srgbClr val="FFFFFF"/>
              </a:solidFill>
              <a:ea typeface="Malgun Gothic" panose="020B0503020000020004" pitchFamily="34" charset="-127"/>
            </a:endParaRPr>
          </a:p>
        </p:txBody>
      </p:sp>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62</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703992"/>
            <a:ext cx="743455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400" b="1" dirty="0">
                <a:solidFill>
                  <a:srgbClr val="0033CC"/>
                </a:solidFill>
                <a:latin typeface="微軟正黑體" panose="020B0604030504040204" pitchFamily="34" charset="-120"/>
                <a:ea typeface="微軟正黑體" panose="020B0604030504040204" pitchFamily="34" charset="-120"/>
              </a:rPr>
              <a:t>列印繳費單</a:t>
            </a:r>
            <a:r>
              <a:rPr lang="en-US" altLang="zh-TW" sz="2400" b="1" dirty="0">
                <a:solidFill>
                  <a:srgbClr val="0033CC"/>
                </a:solidFill>
                <a:latin typeface="微軟正黑體" panose="020B0604030504040204" pitchFamily="34" charset="-120"/>
                <a:ea typeface="微軟正黑體" panose="020B0604030504040204" pitchFamily="34" charset="-120"/>
              </a:rPr>
              <a:t>(5/17)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4152776" y="1348704"/>
            <a:ext cx="4737222" cy="3322180"/>
            <a:chOff x="6837239" y="893185"/>
            <a:chExt cx="4737222" cy="3322180"/>
          </a:xfrm>
        </p:grpSpPr>
        <p:sp>
          <p:nvSpPr>
            <p:cNvPr id="16" name="矩形 15"/>
            <p:cNvSpPr/>
            <p:nvPr/>
          </p:nvSpPr>
          <p:spPr>
            <a:xfrm>
              <a:off x="6837239" y="893185"/>
              <a:ext cx="4709002" cy="2249847"/>
            </a:xfrm>
            <a:prstGeom prst="rect">
              <a:avLst/>
            </a:prstGeom>
          </p:spPr>
          <p:txBody>
            <a:bodyPr wrap="square">
              <a:spAutoFit/>
            </a:bodyPr>
            <a:lstStyle/>
            <a:p>
              <a:pPr eaLnBrk="1" fontAlgn="auto" hangingPunct="1">
                <a:lnSpc>
                  <a:spcPct val="120000"/>
                </a:lnSpc>
                <a:spcBef>
                  <a:spcPts val="0"/>
                </a:spcBef>
                <a:spcAft>
                  <a:spcPts val="0"/>
                </a:spcAft>
                <a:defRPr/>
              </a:pPr>
              <a:r>
                <a:rPr lang="zh-TW" altLang="en-US" sz="2000" b="1" dirty="0">
                  <a:solidFill>
                    <a:srgbClr val="0070C0"/>
                  </a:solidFill>
                  <a:latin typeface="微軟正黑體" panose="020B0604030504040204" pitchFamily="34" charset="-120"/>
                  <a:ea typeface="微軟正黑體" panose="020B0604030504040204" pitchFamily="34" charset="-120"/>
                </a:rPr>
                <a:t>繳費單</a:t>
              </a:r>
              <a:br>
                <a:rPr lang="en-US" altLang="zh-TW" sz="2000" b="1" dirty="0">
                  <a:solidFill>
                    <a:srgbClr val="0070C0"/>
                  </a:solidFill>
                  <a:latin typeface="微軟正黑體" panose="020B0604030504040204" pitchFamily="34" charset="-120"/>
                  <a:ea typeface="微軟正黑體" panose="020B0604030504040204" pitchFamily="34" charset="-120"/>
                </a:rPr>
              </a:b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繳費提醒</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just" eaLnBrk="1" fontAlgn="auto" hangingPunct="1">
                <a:lnSpc>
                  <a:spcPct val="120000"/>
                </a:lnSpc>
                <a:spcBef>
                  <a:spcPts val="0"/>
                </a:spcBef>
                <a:spcAft>
                  <a:spcPts val="0"/>
                </a:spcAft>
                <a:defRPr/>
              </a:pPr>
              <a:r>
                <a:rPr lang="zh-TW" altLang="en-US" dirty="0">
                  <a:latin typeface="微軟正黑體" panose="020B0604030504040204" pitchFamily="34" charset="-120"/>
                  <a:ea typeface="微軟正黑體" panose="020B0604030504040204" pitchFamily="34" charset="-120"/>
                </a:rPr>
                <a:t>已完成「報名確認」且在報名期間內</a:t>
              </a:r>
              <a:r>
                <a:rPr lang="zh-TW" altLang="en-US" b="1" dirty="0">
                  <a:solidFill>
                    <a:srgbClr val="FF0000"/>
                  </a:solidFill>
                  <a:latin typeface="微軟正黑體" panose="020B0604030504040204" pitchFamily="34" charset="-120"/>
                  <a:ea typeface="微軟正黑體" panose="020B0604030504040204" pitchFamily="34" charset="-120"/>
                </a:rPr>
                <a:t>尚未</a:t>
              </a:r>
              <a:r>
                <a:rPr lang="zh-TW" altLang="en-US" dirty="0">
                  <a:latin typeface="微軟正黑體" panose="020B0604030504040204" pitchFamily="34" charset="-120"/>
                  <a:ea typeface="微軟正黑體" panose="020B0604030504040204" pitchFamily="34" charset="-120"/>
                </a:rPr>
                <a:t>至臨櫃或</a:t>
              </a:r>
              <a:r>
                <a:rPr lang="en-US" altLang="zh-TW" dirty="0">
                  <a:latin typeface="微軟正黑體" panose="020B0604030504040204" pitchFamily="34" charset="-120"/>
                  <a:ea typeface="微軟正黑體" panose="020B0604030504040204" pitchFamily="34" charset="-120"/>
                </a:rPr>
                <a:t>ATM</a:t>
              </a:r>
              <a:r>
                <a:rPr lang="zh-TW" altLang="en-US" dirty="0">
                  <a:latin typeface="微軟正黑體" panose="020B0604030504040204" pitchFamily="34" charset="-120"/>
                  <a:ea typeface="微軟正黑體" panose="020B0604030504040204" pitchFamily="34" charset="-120"/>
                </a:rPr>
                <a:t>繳費前，發現報名「</a:t>
              </a:r>
              <a:r>
                <a:rPr lang="zh-TW" altLang="en-US" u="sng" dirty="0">
                  <a:solidFill>
                    <a:srgbClr val="FF0000"/>
                  </a:solidFill>
                  <a:latin typeface="微軟正黑體" panose="020B0604030504040204" pitchFamily="34" charset="-120"/>
                  <a:ea typeface="微軟正黑體" panose="020B0604030504040204" pitchFamily="34" charset="-120"/>
                </a:rPr>
                <a:t>人數</a:t>
              </a:r>
              <a:r>
                <a:rPr lang="zh-TW" altLang="en-US" dirty="0">
                  <a:latin typeface="微軟正黑體" panose="020B0604030504040204" pitchFamily="34" charset="-120"/>
                  <a:ea typeface="微軟正黑體" panose="020B0604030504040204" pitchFamily="34" charset="-120"/>
                </a:rPr>
                <a:t>」及「</a:t>
              </a:r>
              <a:r>
                <a:rPr lang="zh-TW" altLang="en-US" u="sng" dirty="0">
                  <a:solidFill>
                    <a:srgbClr val="FF0000"/>
                  </a:solidFill>
                  <a:latin typeface="微軟正黑體" panose="020B0604030504040204" pitchFamily="34" charset="-120"/>
                  <a:ea typeface="微軟正黑體" panose="020B0604030504040204" pitchFamily="34" charset="-120"/>
                </a:rPr>
                <a:t>減免資格</a:t>
              </a:r>
              <a:r>
                <a:rPr lang="zh-TW" altLang="en-US" dirty="0">
                  <a:latin typeface="微軟正黑體" panose="020B0604030504040204" pitchFamily="34" charset="-120"/>
                  <a:ea typeface="微軟正黑體" panose="020B0604030504040204" pitchFamily="34" charset="-120"/>
                </a:rPr>
                <a:t>」仍須修正。</a:t>
              </a:r>
              <a:endParaRPr lang="en-US" altLang="zh-TW" dirty="0">
                <a:latin typeface="微軟正黑體" panose="020B0604030504040204" pitchFamily="34" charset="-120"/>
                <a:ea typeface="微軟正黑體" panose="020B0604030504040204" pitchFamily="34" charset="-120"/>
              </a:endParaRPr>
            </a:p>
            <a:p>
              <a:pPr marL="269875" indent="-269875" algn="just" eaLnBrk="1" fontAlgn="auto" hangingPunct="1">
                <a:lnSpc>
                  <a:spcPct val="110000"/>
                </a:lnSpc>
                <a:spcBef>
                  <a:spcPts val="1200"/>
                </a:spcBef>
                <a:spcAft>
                  <a:spcPts val="1200"/>
                </a:spcAft>
                <a:defRPr/>
              </a:pPr>
              <a:endParaRPr lang="en-US" altLang="zh-TW" dirty="0">
                <a:latin typeface="微軟正黑體" panose="020B0604030504040204" pitchFamily="34" charset="-120"/>
                <a:ea typeface="微軟正黑體" panose="020B0604030504040204" pitchFamily="34" charset="-120"/>
              </a:endParaRPr>
            </a:p>
          </p:txBody>
        </p:sp>
        <p:sp>
          <p:nvSpPr>
            <p:cNvPr id="17" name="文字方塊 4"/>
            <p:cNvSpPr txBox="1">
              <a:spLocks noChangeArrowheads="1"/>
            </p:cNvSpPr>
            <p:nvPr/>
          </p:nvSpPr>
          <p:spPr bwMode="auto">
            <a:xfrm>
              <a:off x="6877457" y="2738037"/>
              <a:ext cx="46970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dirty="0">
                  <a:latin typeface="微軟正黑體" panose="020B0604030504040204" pitchFamily="34" charset="-120"/>
                  <a:ea typeface="微軟正黑體" panose="020B0604030504040204" pitchFamily="34" charset="-120"/>
                </a:rPr>
                <a:t>請至「</a:t>
              </a:r>
              <a:r>
                <a:rPr lang="zh-TW" altLang="en-US" b="1" dirty="0">
                  <a:solidFill>
                    <a:srgbClr val="0070C0"/>
                  </a:solidFill>
                  <a:latin typeface="微軟正黑體" panose="020B0604030504040204" pitchFamily="34" charset="-120"/>
                  <a:ea typeface="微軟正黑體" panose="020B0604030504040204" pitchFamily="34" charset="-120"/>
                </a:rPr>
                <a:t>報名資料編修</a:t>
              </a:r>
              <a:r>
                <a:rPr lang="zh-TW" altLang="en-US" dirty="0">
                  <a:latin typeface="微軟正黑體" panose="020B0604030504040204" pitchFamily="34" charset="-120"/>
                  <a:ea typeface="微軟正黑體" panose="020B0604030504040204" pitchFamily="34" charset="-120"/>
                </a:rPr>
                <a:t>」編修正確資料後，再至「</a:t>
              </a:r>
              <a:r>
                <a:rPr lang="zh-TW" altLang="en-US" b="1" dirty="0">
                  <a:solidFill>
                    <a:srgbClr val="FF0000"/>
                  </a:solidFill>
                  <a:latin typeface="微軟正黑體" panose="020B0604030504040204" pitchFamily="34" charset="-120"/>
                  <a:ea typeface="微軟正黑體" panose="020B0604030504040204" pitchFamily="34" charset="-120"/>
                </a:rPr>
                <a:t>報名資料確認送出及列印</a:t>
              </a:r>
              <a:r>
                <a:rPr lang="zh-TW" altLang="en-US" dirty="0">
                  <a:latin typeface="微軟正黑體" panose="020B0604030504040204" pitchFamily="34" charset="-120"/>
                  <a:ea typeface="微軟正黑體" panose="020B0604030504040204" pitchFamily="34" charset="-120"/>
                </a:rPr>
                <a:t>」再次點按「                               」，</a:t>
              </a:r>
              <a:r>
                <a:rPr lang="zh-TW" altLang="en-US" u="sng" dirty="0">
                  <a:solidFill>
                    <a:srgbClr val="C00000"/>
                  </a:solidFill>
                  <a:latin typeface="微軟正黑體" panose="020B0604030504040204" pitchFamily="34" charset="-120"/>
                  <a:ea typeface="微軟正黑體" panose="020B0604030504040204" pitchFamily="34" charset="-120"/>
                </a:rPr>
                <a:t>報名系統將產生新的繳費帳號，請務必重新列印繳費通知單，使用新繳費帳號繳款。</a:t>
              </a:r>
              <a:endParaRPr lang="zh-TW" altLang="en-US" sz="1600" dirty="0">
                <a:solidFill>
                  <a:srgbClr val="C00000"/>
                </a:solidFill>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rotWithShape="1">
            <a:blip r:embed="rId3">
              <a:extLst>
                <a:ext uri="{28A0092B-C50C-407E-A947-70E740481C1C}">
                  <a14:useLocalDpi xmlns:a14="http://schemas.microsoft.com/office/drawing/2010/main" val="0"/>
                </a:ext>
              </a:extLst>
            </a:blip>
            <a:srcRect t="152" r="198" b="2255"/>
            <a:stretch/>
          </p:blipFill>
          <p:spPr>
            <a:xfrm>
              <a:off x="7206826" y="3286142"/>
              <a:ext cx="1931414" cy="338623"/>
            </a:xfrm>
            <a:prstGeom prst="rect">
              <a:avLst/>
            </a:prstGeom>
          </p:spPr>
        </p:pic>
      </p:grpSp>
      <p:sp>
        <p:nvSpPr>
          <p:cNvPr id="19" name="矩形 2"/>
          <p:cNvSpPr>
            <a:spLocks noChangeArrowheads="1"/>
          </p:cNvSpPr>
          <p:nvPr/>
        </p:nvSpPr>
        <p:spPr bwMode="auto">
          <a:xfrm>
            <a:off x="4227202" y="5394010"/>
            <a:ext cx="4662796" cy="861774"/>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defRPr/>
            </a:pPr>
            <a:r>
              <a:rPr lang="zh-TW" altLang="en-US" sz="16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注    意</a:t>
            </a:r>
            <a:r>
              <a:rPr lang="en-US" altLang="zh-TW" sz="16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a:t>
            </a:r>
          </a:p>
          <a:p>
            <a:pPr>
              <a:defRPr/>
            </a:pPr>
            <a:r>
              <a:rPr lang="zh-TW" altLang="en-US" sz="16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須以最新產出的繳費帳號繳費。</a:t>
            </a:r>
            <a:endParaRPr lang="en-US" altLang="zh-TW" sz="1600" b="1" dirty="0">
              <a:solidFill>
                <a:schemeClr val="bg1"/>
              </a:solidFill>
              <a:effectLst>
                <a:glow rad="88900">
                  <a:srgbClr val="FF0000"/>
                </a:glow>
              </a:effectLst>
              <a:latin typeface="微軟正黑體" panose="020B0604030504040204" pitchFamily="34" charset="-120"/>
              <a:ea typeface="微軟正黑體" panose="020B0604030504040204" pitchFamily="34" charset="-120"/>
            </a:endParaRPr>
          </a:p>
          <a:p>
            <a:pPr>
              <a:defRPr/>
            </a:pPr>
            <a:r>
              <a:rPr lang="zh-TW" altLang="en-US" sz="1600" b="1" dirty="0">
                <a:solidFill>
                  <a:schemeClr val="bg1"/>
                </a:solidFill>
                <a:effectLst>
                  <a:glow rad="88900">
                    <a:srgbClr val="FF0000"/>
                  </a:glow>
                </a:effectLst>
                <a:latin typeface="微軟正黑體" panose="020B0604030504040204" pitchFamily="34" charset="-120"/>
                <a:ea typeface="微軟正黑體" panose="020B0604030504040204" pitchFamily="34" charset="-120"/>
              </a:rPr>
              <a:t>若以舊帳號繳費，造成繳款失敗，將導致報名失敗</a:t>
            </a:r>
          </a:p>
        </p:txBody>
      </p:sp>
      <p:sp>
        <p:nvSpPr>
          <p:cNvPr id="20" name="矩形 19"/>
          <p:cNvSpPr/>
          <p:nvPr/>
        </p:nvSpPr>
        <p:spPr bwMode="auto">
          <a:xfrm>
            <a:off x="1268810" y="4280092"/>
            <a:ext cx="1180257" cy="1264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1" name="直線單箭頭接點 20"/>
          <p:cNvCxnSpPr>
            <a:cxnSpLocks/>
          </p:cNvCxnSpPr>
          <p:nvPr/>
        </p:nvCxnSpPr>
        <p:spPr bwMode="auto">
          <a:xfrm>
            <a:off x="2455336" y="4356050"/>
            <a:ext cx="2067027" cy="125452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853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5850A4C-6DB7-4721-833A-A7044F28E70A}"/>
              </a:ext>
            </a:extLst>
          </p:cNvPr>
          <p:cNvPicPr>
            <a:picLocks noChangeAspect="1"/>
          </p:cNvPicPr>
          <p:nvPr/>
        </p:nvPicPr>
        <p:blipFill>
          <a:blip r:embed="rId2"/>
          <a:stretch>
            <a:fillRect/>
          </a:stretch>
        </p:blipFill>
        <p:spPr>
          <a:xfrm>
            <a:off x="19921" y="4937957"/>
            <a:ext cx="6278742" cy="1810334"/>
          </a:xfrm>
          <a:prstGeom prst="rect">
            <a:avLst/>
          </a:prstGeom>
        </p:spPr>
      </p:pic>
      <p:pic>
        <p:nvPicPr>
          <p:cNvPr id="27" name="圖片 26">
            <a:extLst>
              <a:ext uri="{FF2B5EF4-FFF2-40B4-BE49-F238E27FC236}">
                <a16:creationId xmlns:a16="http://schemas.microsoft.com/office/drawing/2014/main" id="{FA82143F-0C37-4B5F-A9CB-9D90AFC6AB85}"/>
              </a:ext>
            </a:extLst>
          </p:cNvPr>
          <p:cNvPicPr>
            <a:picLocks noChangeAspect="1"/>
          </p:cNvPicPr>
          <p:nvPr/>
        </p:nvPicPr>
        <p:blipFill>
          <a:blip r:embed="rId3"/>
          <a:stretch>
            <a:fillRect/>
          </a:stretch>
        </p:blipFill>
        <p:spPr>
          <a:xfrm>
            <a:off x="49512" y="2948372"/>
            <a:ext cx="6191151" cy="2014463"/>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63</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454037" y="783175"/>
            <a:ext cx="6759563"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提醒</a:t>
            </a:r>
            <a:r>
              <a:rPr lang="en-US" altLang="zh-TW" sz="2400" b="1" dirty="0">
                <a:solidFill>
                  <a:srgbClr val="0033CC"/>
                </a:solidFill>
                <a:latin typeface="微軟正黑體" panose="020B0604030504040204" pitchFamily="34" charset="-120"/>
                <a:ea typeface="微軟正黑體" panose="020B0604030504040204" pitchFamily="34" charset="-120"/>
              </a:rPr>
              <a:t>(6/17)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6" name="矩形 5"/>
          <p:cNvSpPr>
            <a:spLocks noChangeArrowheads="1"/>
          </p:cNvSpPr>
          <p:nvPr/>
        </p:nvSpPr>
        <p:spPr bwMode="auto">
          <a:xfrm>
            <a:off x="171585" y="1308049"/>
            <a:ext cx="8791794" cy="16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pP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提醒</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just" eaLnBrk="1" hangingPunct="1">
              <a:lnSpc>
                <a:spcPct val="120000"/>
              </a:lnSpc>
            </a:pPr>
            <a:r>
              <a:rPr lang="zh-TW" altLang="en-US" sz="1400" dirty="0">
                <a:latin typeface="微軟正黑體" panose="020B0604030504040204" pitchFamily="34" charset="-120"/>
                <a:ea typeface="微軟正黑體" panose="020B0604030504040204" pitchFamily="34" charset="-120"/>
              </a:rPr>
              <a:t>若已完成「</a:t>
            </a:r>
            <a:r>
              <a:rPr lang="zh-TW" altLang="en-US" sz="1400" u="sng" dirty="0">
                <a:latin typeface="微軟正黑體" panose="020B0604030504040204" pitchFamily="34" charset="-120"/>
                <a:ea typeface="微軟正黑體" panose="020B0604030504040204" pitchFamily="34" charset="-120"/>
              </a:rPr>
              <a:t>報名確認</a:t>
            </a:r>
            <a:r>
              <a:rPr lang="zh-TW" altLang="en-US" sz="1400" dirty="0">
                <a:latin typeface="微軟正黑體" panose="020B0604030504040204" pitchFamily="34" charset="-120"/>
                <a:ea typeface="微軟正黑體" panose="020B0604030504040204" pitchFamily="34" charset="-120"/>
              </a:rPr>
              <a:t>」及「</a:t>
            </a:r>
            <a:r>
              <a:rPr lang="zh-TW" altLang="en-US" sz="1400" u="sng" dirty="0">
                <a:latin typeface="微軟正黑體" panose="020B0604030504040204" pitchFamily="34" charset="-120"/>
                <a:ea typeface="微軟正黑體" panose="020B0604030504040204" pitchFamily="34" charset="-120"/>
              </a:rPr>
              <a:t>產生繳費帳號</a:t>
            </a:r>
            <a:r>
              <a:rPr lang="zh-TW" altLang="en-US" sz="1400" dirty="0">
                <a:latin typeface="微軟正黑體" panose="020B0604030504040204" pitchFamily="34" charset="-120"/>
                <a:ea typeface="微軟正黑體" panose="020B0604030504040204" pitchFamily="34" charset="-120"/>
              </a:rPr>
              <a:t>」，且在報名期間內</a:t>
            </a:r>
            <a:r>
              <a:rPr lang="zh-TW" altLang="en-US" sz="1400" b="1" dirty="0">
                <a:solidFill>
                  <a:srgbClr val="FF0000"/>
                </a:solidFill>
                <a:latin typeface="微軟正黑體" panose="020B0604030504040204" pitchFamily="34" charset="-120"/>
                <a:ea typeface="微軟正黑體" panose="020B0604030504040204" pitchFamily="34" charset="-120"/>
              </a:rPr>
              <a:t>尚未</a:t>
            </a:r>
            <a:r>
              <a:rPr lang="zh-TW" altLang="en-US" sz="1400" dirty="0">
                <a:latin typeface="微軟正黑體" panose="020B0604030504040204" pitchFamily="34" charset="-120"/>
                <a:ea typeface="微軟正黑體" panose="020B0604030504040204" pitchFamily="34" charset="-120"/>
              </a:rPr>
              <a:t>至臨櫃或</a:t>
            </a:r>
            <a:r>
              <a:rPr lang="en-US" altLang="zh-TW" sz="1400" dirty="0">
                <a:latin typeface="微軟正黑體" panose="020B0604030504040204" pitchFamily="34" charset="-120"/>
                <a:ea typeface="微軟正黑體" panose="020B0604030504040204" pitchFamily="34" charset="-120"/>
              </a:rPr>
              <a:t>ATM</a:t>
            </a:r>
            <a:r>
              <a:rPr lang="zh-TW" altLang="en-US" sz="1400" dirty="0">
                <a:latin typeface="微軟正黑體" panose="020B0604030504040204" pitchFamily="34" charset="-120"/>
                <a:ea typeface="微軟正黑體" panose="020B0604030504040204" pitchFamily="34" charset="-120"/>
              </a:rPr>
              <a:t>繳費前，發現報名</a:t>
            </a:r>
            <a:r>
              <a:rPr lang="zh-TW" altLang="en-US" sz="1400" u="sng" dirty="0">
                <a:solidFill>
                  <a:srgbClr val="FF0000"/>
                </a:solidFill>
                <a:latin typeface="微軟正黑體" panose="020B0604030504040204" pitchFamily="34" charset="-120"/>
                <a:ea typeface="微軟正黑體" panose="020B0604030504040204" pitchFamily="34" charset="-120"/>
              </a:rPr>
              <a:t>人數</a:t>
            </a:r>
            <a:r>
              <a:rPr lang="zh-TW" altLang="en-US" sz="1400" dirty="0">
                <a:latin typeface="微軟正黑體" panose="020B0604030504040204" pitchFamily="34" charset="-120"/>
                <a:ea typeface="微軟正黑體" panose="020B0604030504040204" pitchFamily="34" charset="-120"/>
              </a:rPr>
              <a:t>及</a:t>
            </a:r>
            <a:r>
              <a:rPr lang="zh-TW" altLang="en-US" sz="1400" u="sng" dirty="0">
                <a:solidFill>
                  <a:srgbClr val="FF0000"/>
                </a:solidFill>
                <a:latin typeface="微軟正黑體" panose="020B0604030504040204" pitchFamily="34" charset="-120"/>
                <a:ea typeface="微軟正黑體" panose="020B0604030504040204" pitchFamily="34" charset="-120"/>
              </a:rPr>
              <a:t>減免資格</a:t>
            </a:r>
            <a:r>
              <a:rPr lang="zh-TW" altLang="en-US" sz="1400" dirty="0">
                <a:latin typeface="微軟正黑體" panose="020B0604030504040204" pitchFamily="34" charset="-120"/>
                <a:ea typeface="微軟正黑體" panose="020B0604030504040204" pitchFamily="34" charset="-120"/>
              </a:rPr>
              <a:t>仍須修正。請</a:t>
            </a:r>
            <a:r>
              <a:rPr lang="zh-TW" altLang="zh-TW" sz="1400" dirty="0">
                <a:latin typeface="微軟正黑體" panose="020B0604030504040204" pitchFamily="34" charset="-120"/>
                <a:ea typeface="微軟正黑體" panose="020B0604030504040204" pitchFamily="34" charset="-120"/>
              </a:rPr>
              <a:t>參照</a:t>
            </a:r>
            <a:r>
              <a:rPr lang="zh-TW" altLang="en-US" sz="1400" b="1" u="sng" dirty="0">
                <a:solidFill>
                  <a:srgbClr val="0070C0"/>
                </a:solidFill>
                <a:latin typeface="微軟正黑體" panose="020B0604030504040204" pitchFamily="34" charset="-120"/>
                <a:ea typeface="微軟正黑體" panose="020B0604030504040204" pitchFamily="34" charset="-120"/>
              </a:rPr>
              <a:t>「</a:t>
            </a:r>
            <a:r>
              <a:rPr lang="en-US" altLang="zh-TW" sz="1400" b="1" u="sng" dirty="0">
                <a:solidFill>
                  <a:srgbClr val="0070C0"/>
                </a:solidFill>
                <a:latin typeface="微軟正黑體" panose="020B0604030504040204" pitchFamily="34" charset="-120"/>
                <a:ea typeface="微軟正黑體" panose="020B0604030504040204" pitchFamily="34" charset="-120"/>
              </a:rPr>
              <a:t>3</a:t>
            </a:r>
            <a:r>
              <a:rPr lang="zh-TW" altLang="en-US" sz="1400" b="1" u="sng" dirty="0">
                <a:solidFill>
                  <a:srgbClr val="0070C0"/>
                </a:solidFill>
                <a:latin typeface="微軟正黑體" panose="020B0604030504040204" pitchFamily="34" charset="-120"/>
                <a:ea typeface="微軟正黑體" panose="020B0604030504040204" pitchFamily="34" charset="-120"/>
              </a:rPr>
              <a:t>、報名資料</a:t>
            </a:r>
            <a:r>
              <a:rPr lang="zh-TW" altLang="zh-TW" sz="1400" b="1" u="sng" dirty="0">
                <a:solidFill>
                  <a:srgbClr val="0070C0"/>
                </a:solidFill>
                <a:latin typeface="微軟正黑體" panose="020B0604030504040204" pitchFamily="34" charset="-120"/>
                <a:ea typeface="微軟正黑體" panose="020B0604030504040204" pitchFamily="34" charset="-120"/>
              </a:rPr>
              <a:t>編修</a:t>
            </a:r>
            <a:r>
              <a:rPr lang="zh-TW" altLang="en-US" sz="1400" b="1" u="sng" dirty="0">
                <a:solidFill>
                  <a:srgbClr val="0070C0"/>
                </a:solidFill>
                <a:latin typeface="微軟正黑體" panose="020B0604030504040204" pitchFamily="34" charset="-120"/>
                <a:ea typeface="微軟正黑體" panose="020B0604030504040204" pitchFamily="34" charset="-120"/>
              </a:rPr>
              <a:t>」操作方式</a:t>
            </a:r>
            <a:r>
              <a:rPr lang="zh-TW" altLang="en-US" sz="1400" dirty="0">
                <a:latin typeface="微軟正黑體" panose="020B0604030504040204" pitchFamily="34" charset="-120"/>
                <a:ea typeface="微軟正黑體" panose="020B0604030504040204" pitchFamily="34" charset="-120"/>
              </a:rPr>
              <a:t>，至「</a:t>
            </a:r>
            <a:r>
              <a:rPr lang="zh-TW" altLang="en-US" sz="1400" b="1" dirty="0">
                <a:solidFill>
                  <a:srgbClr val="0070C0"/>
                </a:solidFill>
                <a:latin typeface="微軟正黑體" panose="020B0604030504040204" pitchFamily="34" charset="-120"/>
                <a:ea typeface="微軟正黑體" panose="020B0604030504040204" pitchFamily="34" charset="-120"/>
              </a:rPr>
              <a:t>報名資料編修</a:t>
            </a:r>
            <a:r>
              <a:rPr lang="zh-TW" altLang="en-US" sz="1400" dirty="0">
                <a:latin typeface="微軟正黑體" panose="020B0604030504040204" pitchFamily="34" charset="-120"/>
                <a:ea typeface="微軟正黑體" panose="020B0604030504040204" pitchFamily="34" charset="-120"/>
              </a:rPr>
              <a:t>」編修正確資料後，點按「儲存」鈕，系統會顯示「彈跳視窗」提醒訊息</a:t>
            </a:r>
            <a:r>
              <a:rPr lang="en-US" altLang="zh-TW" sz="1400"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減免資格資料有異動，請確認報名學生資料無誤後，務必至「報名資料確認送出及列印」區，點按「報名資料確認送出，產生繳費帳號」，並列印繳費單。請以新產生之繳費單至臺灣銀行臨櫃或</a:t>
            </a:r>
            <a:r>
              <a:rPr lang="en-US" altLang="zh-TW" sz="1400" b="1" dirty="0">
                <a:latin typeface="微軟正黑體" panose="020B0604030504040204" pitchFamily="34" charset="-120"/>
                <a:ea typeface="微軟正黑體" panose="020B0604030504040204" pitchFamily="34" charset="-120"/>
              </a:rPr>
              <a:t>ATM</a:t>
            </a:r>
            <a:r>
              <a:rPr lang="zh-TW" altLang="en-US" sz="1400" b="1" dirty="0">
                <a:latin typeface="微軟正黑體" panose="020B0604030504040204" pitchFamily="34" charset="-120"/>
                <a:ea typeface="微軟正黑體" panose="020B0604030504040204" pitchFamily="34" charset="-120"/>
              </a:rPr>
              <a:t>轉帳繳交報名費。</a:t>
            </a:r>
            <a:r>
              <a:rPr lang="en-US" altLang="zh-TW" sz="1400" dirty="0">
                <a:latin typeface="微軟正黑體" panose="020B0604030504040204" pitchFamily="34" charset="-120"/>
                <a:ea typeface="微軟正黑體" panose="020B0604030504040204" pitchFamily="34" charset="-120"/>
              </a:rPr>
              <a:t>】</a:t>
            </a:r>
            <a:endParaRPr lang="zh-TW" altLang="en-US" sz="1400" dirty="0"/>
          </a:p>
        </p:txBody>
      </p:sp>
      <p:sp>
        <p:nvSpPr>
          <p:cNvPr id="18" name="矩形 17"/>
          <p:cNvSpPr/>
          <p:nvPr/>
        </p:nvSpPr>
        <p:spPr bwMode="auto">
          <a:xfrm>
            <a:off x="86425" y="3238864"/>
            <a:ext cx="1836000" cy="338554"/>
          </a:xfrm>
          <a:prstGeom prst="rect">
            <a:avLst/>
          </a:prstGeom>
          <a:solidFill>
            <a:schemeClr val="accent1">
              <a:lumMod val="40000"/>
              <a:lumOff val="60000"/>
            </a:schemeClr>
          </a:solidFill>
          <a:ln>
            <a:solidFill>
              <a:schemeClr val="bg1">
                <a:lumMod val="65000"/>
              </a:schemeClr>
            </a:solidFill>
          </a:ln>
        </p:spPr>
        <p:txBody>
          <a:bodyPr wrap="square">
            <a:spAutoFit/>
          </a:bodyP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免試生編修</a:t>
            </a:r>
            <a:r>
              <a:rPr lang="zh-TW" altLang="en-US" sz="1600" b="1" dirty="0">
                <a:solidFill>
                  <a:srgbClr val="C00000"/>
                </a:solidFill>
                <a:latin typeface="微軟正黑體" panose="020B0604030504040204" pitchFamily="34" charset="-120"/>
                <a:ea typeface="微軟正黑體" panose="020B0604030504040204" pitchFamily="34" charset="-120"/>
              </a:rPr>
              <a:t>前</a:t>
            </a:r>
            <a:r>
              <a:rPr lang="zh-TW" altLang="en-US" sz="1600" b="1" dirty="0">
                <a:latin typeface="微軟正黑體" panose="020B0604030504040204" pitchFamily="34" charset="-120"/>
                <a:ea typeface="微軟正黑體" panose="020B0604030504040204" pitchFamily="34" charset="-120"/>
              </a:rPr>
              <a:t>資料</a:t>
            </a:r>
            <a:endParaRPr lang="zh-TW" altLang="en-US" sz="1600" dirty="0">
              <a:latin typeface="微軟正黑體" panose="020B0604030504040204" pitchFamily="34" charset="-120"/>
              <a:ea typeface="微軟正黑體" panose="020B0604030504040204" pitchFamily="34" charset="-120"/>
            </a:endParaRPr>
          </a:p>
        </p:txBody>
      </p:sp>
      <p:sp>
        <p:nvSpPr>
          <p:cNvPr id="19" name="矩形 18"/>
          <p:cNvSpPr/>
          <p:nvPr/>
        </p:nvSpPr>
        <p:spPr bwMode="auto">
          <a:xfrm>
            <a:off x="3775013" y="3905286"/>
            <a:ext cx="922350" cy="1966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0" name="直線單箭頭接點 19"/>
          <p:cNvCxnSpPr>
            <a:cxnSpLocks/>
          </p:cNvCxnSpPr>
          <p:nvPr/>
        </p:nvCxnSpPr>
        <p:spPr bwMode="auto">
          <a:xfrm>
            <a:off x="4238577" y="4119398"/>
            <a:ext cx="0" cy="149256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bwMode="auto">
          <a:xfrm>
            <a:off x="4874800" y="3823834"/>
            <a:ext cx="1296000" cy="468000"/>
          </a:xfrm>
          <a:prstGeom prst="rect">
            <a:avLst/>
          </a:prstGeom>
          <a:solidFill>
            <a:schemeClr val="accent6">
              <a:lumMod val="60000"/>
              <a:lumOff val="40000"/>
            </a:schemeClr>
          </a:solidFill>
          <a:ln>
            <a:solidFill>
              <a:schemeClr val="bg1">
                <a:lumMod val="65000"/>
              </a:schemeClr>
            </a:solidFill>
          </a:ln>
        </p:spPr>
        <p:txBody>
          <a:bodyPr wrap="square">
            <a:spAutoFit/>
          </a:bodyPr>
          <a:lstStyle/>
          <a:p>
            <a:pPr algn="ctr" eaLnBrk="1" fontAlgn="auto" hangingPunct="1">
              <a:spcBef>
                <a:spcPts val="0"/>
              </a:spcBef>
              <a:spcAft>
                <a:spcPts val="0"/>
              </a:spcAft>
              <a:defRPr/>
            </a:pPr>
            <a:r>
              <a:rPr lang="zh-TW" altLang="en-US" sz="1400" b="1" dirty="0">
                <a:latin typeface="微軟正黑體" panose="020B0604030504040204" pitchFamily="34" charset="-120"/>
                <a:ea typeface="微軟正黑體" panose="020B0604030504040204" pitchFamily="34" charset="-120"/>
              </a:rPr>
              <a:t>原減免資格</a:t>
            </a:r>
            <a:r>
              <a:rPr lang="en-US" altLang="zh-TW" sz="1400" b="1" dirty="0">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無</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報名費</a:t>
            </a:r>
            <a:r>
              <a:rPr lang="en-US" altLang="zh-TW" sz="1400" b="1" dirty="0">
                <a:latin typeface="微軟正黑體" panose="020B0604030504040204" pitchFamily="34" charset="-120"/>
                <a:ea typeface="微軟正黑體" panose="020B0604030504040204" pitchFamily="34" charset="-120"/>
              </a:rPr>
              <a:t>300</a:t>
            </a:r>
            <a:r>
              <a:rPr lang="zh-TW" altLang="en-US" sz="1400" b="1" dirty="0">
                <a:latin typeface="微軟正黑體" panose="020B0604030504040204" pitchFamily="34" charset="-120"/>
                <a:ea typeface="微軟正黑體" panose="020B0604030504040204" pitchFamily="34" charset="-120"/>
              </a:rPr>
              <a:t>元</a:t>
            </a:r>
            <a:r>
              <a:rPr lang="en-US" altLang="zh-TW" sz="1400" b="1"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
        <p:nvSpPr>
          <p:cNvPr id="22" name="矩形 21"/>
          <p:cNvSpPr/>
          <p:nvPr/>
        </p:nvSpPr>
        <p:spPr bwMode="auto">
          <a:xfrm>
            <a:off x="4312449" y="4990537"/>
            <a:ext cx="2584951" cy="523220"/>
          </a:xfrm>
          <a:prstGeom prst="rect">
            <a:avLst/>
          </a:prstGeom>
          <a:solidFill>
            <a:schemeClr val="accent6">
              <a:lumMod val="60000"/>
              <a:lumOff val="40000"/>
            </a:schemeClr>
          </a:solidFill>
          <a:ln>
            <a:solidFill>
              <a:schemeClr val="bg1">
                <a:lumMod val="65000"/>
              </a:schemeClr>
            </a:solidFill>
          </a:ln>
        </p:spPr>
        <p:txBody>
          <a:bodyPr wrap="square">
            <a:spAutoFit/>
          </a:bodyPr>
          <a:lstStyle/>
          <a:p>
            <a:pPr algn="ctr" eaLnBrk="1" fontAlgn="auto" hangingPunct="1">
              <a:spcBef>
                <a:spcPts val="0"/>
              </a:spcBef>
              <a:spcAft>
                <a:spcPts val="0"/>
              </a:spcAft>
              <a:defRPr/>
            </a:pPr>
            <a:r>
              <a:rPr lang="zh-TW" altLang="en-US" sz="1400" b="1" dirty="0">
                <a:latin typeface="微軟正黑體" panose="020B0604030504040204" pitchFamily="34" charset="-120"/>
                <a:ea typeface="微軟正黑體" panose="020B0604030504040204" pitchFamily="34" charset="-120"/>
              </a:rPr>
              <a:t>異動減免資格</a:t>
            </a:r>
            <a:r>
              <a:rPr lang="en-US" altLang="zh-TW" sz="1400" b="1" dirty="0">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中低收入戶子女</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報名費</a:t>
            </a:r>
            <a:r>
              <a:rPr lang="en-US" altLang="zh-TW" sz="1400" b="1" dirty="0">
                <a:latin typeface="微軟正黑體" panose="020B0604030504040204" pitchFamily="34" charset="-120"/>
                <a:ea typeface="微軟正黑體" panose="020B0604030504040204" pitchFamily="34" charset="-120"/>
              </a:rPr>
              <a:t>120</a:t>
            </a:r>
            <a:r>
              <a:rPr lang="zh-TW" altLang="en-US" sz="1400" b="1" dirty="0">
                <a:latin typeface="微軟正黑體" panose="020B0604030504040204" pitchFamily="34" charset="-120"/>
                <a:ea typeface="微軟正黑體" panose="020B0604030504040204" pitchFamily="34" charset="-120"/>
              </a:rPr>
              <a:t>元</a:t>
            </a:r>
            <a:r>
              <a:rPr lang="en-US" altLang="zh-TW" sz="1400" b="1"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
        <p:nvSpPr>
          <p:cNvPr id="23" name="矩形 22"/>
          <p:cNvSpPr/>
          <p:nvPr/>
        </p:nvSpPr>
        <p:spPr bwMode="auto">
          <a:xfrm>
            <a:off x="96421" y="4990537"/>
            <a:ext cx="1836000" cy="338554"/>
          </a:xfrm>
          <a:prstGeom prst="rect">
            <a:avLst/>
          </a:prstGeom>
          <a:solidFill>
            <a:schemeClr val="accent1">
              <a:lumMod val="40000"/>
              <a:lumOff val="60000"/>
            </a:schemeClr>
          </a:solidFill>
          <a:ln>
            <a:solidFill>
              <a:schemeClr val="bg1">
                <a:lumMod val="65000"/>
              </a:schemeClr>
            </a:solidFill>
          </a:ln>
        </p:spPr>
        <p:txBody>
          <a:bodyPr wrap="square">
            <a:spAutoFit/>
          </a:bodyP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免試生編修</a:t>
            </a:r>
            <a:r>
              <a:rPr lang="zh-TW" altLang="en-US" sz="1600" b="1" dirty="0">
                <a:solidFill>
                  <a:srgbClr val="C00000"/>
                </a:solidFill>
                <a:latin typeface="微軟正黑體" panose="020B0604030504040204" pitchFamily="34" charset="-120"/>
                <a:ea typeface="微軟正黑體" panose="020B0604030504040204" pitchFamily="34" charset="-120"/>
              </a:rPr>
              <a:t>後</a:t>
            </a:r>
            <a:r>
              <a:rPr lang="zh-TW" altLang="en-US" sz="1600" b="1" dirty="0">
                <a:latin typeface="微軟正黑體" panose="020B0604030504040204" pitchFamily="34" charset="-120"/>
                <a:ea typeface="微軟正黑體" panose="020B0604030504040204" pitchFamily="34" charset="-120"/>
              </a:rPr>
              <a:t>資料</a:t>
            </a:r>
            <a:endParaRPr lang="zh-TW" altLang="en-US" sz="1600" dirty="0">
              <a:latin typeface="微軟正黑體" panose="020B0604030504040204" pitchFamily="34" charset="-120"/>
              <a:ea typeface="微軟正黑體" panose="020B0604030504040204" pitchFamily="34" charset="-120"/>
            </a:endParaRPr>
          </a:p>
        </p:txBody>
      </p:sp>
      <p:sp>
        <p:nvSpPr>
          <p:cNvPr id="17" name="矩形 31"/>
          <p:cNvSpPr>
            <a:spLocks noChangeArrowheads="1"/>
          </p:cNvSpPr>
          <p:nvPr/>
        </p:nvSpPr>
        <p:spPr bwMode="auto">
          <a:xfrm>
            <a:off x="7124195" y="3399649"/>
            <a:ext cx="1132933" cy="307777"/>
          </a:xfrm>
          <a:prstGeom prst="rect">
            <a:avLst/>
          </a:prstGeom>
          <a:solidFill>
            <a:srgbClr val="FFCC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400" b="1" dirty="0">
                <a:solidFill>
                  <a:srgbClr val="7030A0"/>
                </a:solidFill>
                <a:latin typeface="微軟正黑體" panose="020B0604030504040204" pitchFamily="34" charset="-120"/>
                <a:ea typeface="微軟正黑體" panose="020B0604030504040204" pitchFamily="34" charset="-120"/>
              </a:rPr>
              <a:t>彈跳視窗</a:t>
            </a:r>
            <a:endParaRPr lang="zh-TW" altLang="en-US" sz="1400" dirty="0">
              <a:solidFill>
                <a:srgbClr val="7030A0"/>
              </a:solidFill>
              <a:latin typeface="微軟正黑體" panose="020B0604030504040204" pitchFamily="34" charset="-120"/>
              <a:ea typeface="微軟正黑體" panose="020B0604030504040204" pitchFamily="34" charset="-120"/>
            </a:endParaRPr>
          </a:p>
        </p:txBody>
      </p:sp>
      <p:sp>
        <p:nvSpPr>
          <p:cNvPr id="24" name="五角星形 23"/>
          <p:cNvSpPr/>
          <p:nvPr/>
        </p:nvSpPr>
        <p:spPr>
          <a:xfrm rot="19135092">
            <a:off x="6949177" y="3216534"/>
            <a:ext cx="252000" cy="25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 name="矩形 25"/>
          <p:cNvSpPr/>
          <p:nvPr/>
        </p:nvSpPr>
        <p:spPr bwMode="auto">
          <a:xfrm>
            <a:off x="3814626" y="5673362"/>
            <a:ext cx="1060174" cy="1337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25" name="圖片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0158" y="3836700"/>
            <a:ext cx="2734648" cy="96628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5" name="矩形 35"/>
          <p:cNvSpPr>
            <a:spLocks noChangeArrowheads="1"/>
          </p:cNvSpPr>
          <p:nvPr/>
        </p:nvSpPr>
        <p:spPr bwMode="auto">
          <a:xfrm>
            <a:off x="6345028" y="5434881"/>
            <a:ext cx="2732870" cy="844462"/>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120000"/>
              </a:lnSpc>
            </a:pPr>
            <a:r>
              <a:rPr lang="zh-TW" altLang="en-US" sz="1400" b="1" dirty="0">
                <a:solidFill>
                  <a:schemeClr val="bg1"/>
                </a:solidFill>
                <a:latin typeface="微軟正黑體" panose="020B0604030504040204" pitchFamily="34" charset="-120"/>
                <a:ea typeface="微軟正黑體" panose="020B0604030504040204" pitchFamily="34" charset="-120"/>
              </a:rPr>
              <a:t>請國中承辦教師皆完成學生資料編修並檢核無誤後，再點選「報名資料確認送出，產生繳費帳號」</a:t>
            </a:r>
            <a:endParaRPr lang="en-US" altLang="zh-TW" sz="1400" dirty="0">
              <a:solidFill>
                <a:schemeClr val="bg1"/>
              </a:solidFill>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6A18DEAF-24A1-470A-A61D-D09C77987A83}"/>
              </a:ext>
            </a:extLst>
          </p:cNvPr>
          <p:cNvSpPr txBox="1"/>
          <p:nvPr/>
        </p:nvSpPr>
        <p:spPr>
          <a:xfrm>
            <a:off x="3117407" y="4755856"/>
            <a:ext cx="357790" cy="230832"/>
          </a:xfrm>
          <a:prstGeom prst="rect">
            <a:avLst/>
          </a:prstGeom>
          <a:noFill/>
        </p:spPr>
        <p:txBody>
          <a:bodyPr wrap="none" rtlCol="0">
            <a:spAutoFit/>
          </a:bodyPr>
          <a:lstStyle/>
          <a:p>
            <a:r>
              <a:rPr lang="en-US" altLang="zh-TW" sz="900" dirty="0">
                <a:solidFill>
                  <a:srgbClr val="FF0000"/>
                </a:solidFill>
              </a:rPr>
              <a:t>9</a:t>
            </a:r>
            <a:r>
              <a:rPr lang="zh-TW" altLang="en-US" sz="900" dirty="0">
                <a:solidFill>
                  <a:srgbClr val="FF0000"/>
                </a:solidFill>
              </a:rPr>
              <a:t>碼</a:t>
            </a:r>
          </a:p>
        </p:txBody>
      </p:sp>
      <p:sp>
        <p:nvSpPr>
          <p:cNvPr id="29" name="文字方塊 28">
            <a:extLst>
              <a:ext uri="{FF2B5EF4-FFF2-40B4-BE49-F238E27FC236}">
                <a16:creationId xmlns:a16="http://schemas.microsoft.com/office/drawing/2014/main" id="{35B50FF9-279B-46B9-A6CF-008C0D76A572}"/>
              </a:ext>
            </a:extLst>
          </p:cNvPr>
          <p:cNvSpPr txBox="1"/>
          <p:nvPr/>
        </p:nvSpPr>
        <p:spPr>
          <a:xfrm>
            <a:off x="3143390" y="6523125"/>
            <a:ext cx="357790" cy="230832"/>
          </a:xfrm>
          <a:prstGeom prst="rect">
            <a:avLst/>
          </a:prstGeom>
          <a:noFill/>
        </p:spPr>
        <p:txBody>
          <a:bodyPr wrap="none" rtlCol="0">
            <a:spAutoFit/>
          </a:bodyPr>
          <a:lstStyle/>
          <a:p>
            <a:r>
              <a:rPr lang="en-US" altLang="zh-TW" sz="900" dirty="0">
                <a:solidFill>
                  <a:srgbClr val="FF0000"/>
                </a:solidFill>
              </a:rPr>
              <a:t>9</a:t>
            </a:r>
            <a:r>
              <a:rPr lang="zh-TW" altLang="en-US" sz="900" dirty="0">
                <a:solidFill>
                  <a:srgbClr val="FF0000"/>
                </a:solidFill>
              </a:rPr>
              <a:t>碼</a:t>
            </a:r>
          </a:p>
        </p:txBody>
      </p:sp>
      <p:sp>
        <p:nvSpPr>
          <p:cNvPr id="30" name="矩形 29">
            <a:extLst>
              <a:ext uri="{FF2B5EF4-FFF2-40B4-BE49-F238E27FC236}">
                <a16:creationId xmlns:a16="http://schemas.microsoft.com/office/drawing/2014/main" id="{1B185059-81F8-449D-9E94-A310D7B96720}"/>
              </a:ext>
            </a:extLst>
          </p:cNvPr>
          <p:cNvSpPr/>
          <p:nvPr/>
        </p:nvSpPr>
        <p:spPr>
          <a:xfrm>
            <a:off x="1345164" y="6279343"/>
            <a:ext cx="609806" cy="1351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EE0540FF-697A-4F33-AF00-060D1923AAF7}"/>
              </a:ext>
            </a:extLst>
          </p:cNvPr>
          <p:cNvSpPr/>
          <p:nvPr/>
        </p:nvSpPr>
        <p:spPr>
          <a:xfrm>
            <a:off x="4277563" y="6170783"/>
            <a:ext cx="609806" cy="1351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7247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0259543-01F5-4B56-A546-1F6E52A2A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74" y="1632380"/>
            <a:ext cx="4634600" cy="4851169"/>
          </a:xfrm>
          <a:prstGeom prst="rect">
            <a:avLst/>
          </a:prstGeom>
          <a:ln w="12700">
            <a:solidFill>
              <a:srgbClr val="0000FF"/>
            </a:solidFill>
          </a:ln>
        </p:spPr>
      </p:pic>
      <p:pic>
        <p:nvPicPr>
          <p:cNvPr id="30" name="圖片 29">
            <a:extLst>
              <a:ext uri="{FF2B5EF4-FFF2-40B4-BE49-F238E27FC236}">
                <a16:creationId xmlns:a16="http://schemas.microsoft.com/office/drawing/2014/main" id="{F5C6BA24-5B40-4D13-BE90-A2008BE63522}"/>
              </a:ext>
            </a:extLst>
          </p:cNvPr>
          <p:cNvPicPr>
            <a:picLocks noChangeAspect="1"/>
          </p:cNvPicPr>
          <p:nvPr/>
        </p:nvPicPr>
        <p:blipFill>
          <a:blip r:embed="rId3"/>
          <a:stretch>
            <a:fillRect/>
          </a:stretch>
        </p:blipFill>
        <p:spPr>
          <a:xfrm>
            <a:off x="1503122" y="5202413"/>
            <a:ext cx="2853247" cy="1179086"/>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64</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590766"/>
            <a:ext cx="8134469"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(7/17)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矩形 4"/>
          <p:cNvSpPr>
            <a:spLocks noChangeArrowheads="1"/>
          </p:cNvSpPr>
          <p:nvPr/>
        </p:nvSpPr>
        <p:spPr bwMode="auto">
          <a:xfrm>
            <a:off x="803965" y="1160986"/>
            <a:ext cx="30518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70C0"/>
                </a:solidFill>
                <a:latin typeface="微軟正黑體" panose="020B0604030504040204" pitchFamily="34" charset="-120"/>
                <a:ea typeface="微軟正黑體" panose="020B0604030504040204" pitchFamily="34" charset="-120"/>
              </a:rPr>
              <a:t>表一：</a:t>
            </a:r>
            <a:r>
              <a:rPr lang="zh-TW" altLang="zh-TW" sz="2000" b="1" dirty="0">
                <a:solidFill>
                  <a:srgbClr val="0070C0"/>
                </a:solidFill>
                <a:latin typeface="微軟正黑體" panose="020B0604030504040204" pitchFamily="34" charset="-120"/>
                <a:ea typeface="微軟正黑體" panose="020B0604030504040204" pitchFamily="34" charset="-120"/>
              </a:rPr>
              <a:t>報名人數統計表</a:t>
            </a:r>
            <a:endParaRPr lang="en-US" altLang="zh-TW" sz="2000" b="1" dirty="0">
              <a:solidFill>
                <a:srgbClr val="0070C0"/>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rot="20502031">
            <a:off x="2503581" y="5719967"/>
            <a:ext cx="589395" cy="294370"/>
            <a:chOff x="-131980" y="43272"/>
            <a:chExt cx="1978793" cy="606488"/>
          </a:xfrm>
        </p:grpSpPr>
        <p:sp>
          <p:nvSpPr>
            <p:cNvPr id="19" name="矩形 18"/>
            <p:cNvSpPr/>
            <p:nvPr/>
          </p:nvSpPr>
          <p:spPr>
            <a:xfrm>
              <a:off x="94388" y="117859"/>
              <a:ext cx="1238636" cy="3457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文字方塊 2"/>
            <p:cNvSpPr txBox="1">
              <a:spLocks noChangeArrowheads="1"/>
            </p:cNvSpPr>
            <p:nvPr/>
          </p:nvSpPr>
          <p:spPr bwMode="auto">
            <a:xfrm>
              <a:off x="63904" y="254456"/>
              <a:ext cx="1409722" cy="395304"/>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zh-TW" sz="300" dirty="0">
                  <a:solidFill>
                    <a:srgbClr val="000000"/>
                  </a:solidFill>
                  <a:effectLst/>
                  <a:latin typeface="Gill Sans MT" panose="020B0502020104020203" pitchFamily="34" charset="0"/>
                  <a:ea typeface="微軟正黑體" panose="020B0604030504040204" pitchFamily="34" charset="-120"/>
                  <a:cs typeface="Times New Roman" panose="02020603050405020304" pitchFamily="18" charset="0"/>
                </a:rPr>
                <a:t>櫃員收付之章</a:t>
              </a:r>
              <a:endParaRPr lang="zh-TW" sz="1000" dirty="0">
                <a:solidFill>
                  <a:srgbClr val="000000"/>
                </a:solidFill>
                <a:effectLst/>
                <a:latin typeface="Gill Sans MT" panose="020B0502020104020203" pitchFamily="34" charset="0"/>
                <a:ea typeface="微軟正黑體" panose="020B0604030504040204" pitchFamily="34" charset="-120"/>
                <a:cs typeface="Times New Roman" panose="02020603050405020304" pitchFamily="18" charset="0"/>
              </a:endParaRPr>
            </a:p>
          </p:txBody>
        </p:sp>
        <p:sp>
          <p:nvSpPr>
            <p:cNvPr id="21" name="文字方塊 2"/>
            <p:cNvSpPr txBox="1">
              <a:spLocks noChangeArrowheads="1"/>
            </p:cNvSpPr>
            <p:nvPr/>
          </p:nvSpPr>
          <p:spPr bwMode="auto">
            <a:xfrm>
              <a:off x="-131980" y="43272"/>
              <a:ext cx="1978793" cy="334658"/>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zh-TW" sz="300">
                  <a:solidFill>
                    <a:srgbClr val="000000"/>
                  </a:solidFill>
                  <a:effectLst/>
                  <a:latin typeface="Gill Sans MT" panose="020B0502020104020203" pitchFamily="34" charset="0"/>
                  <a:ea typeface="微軟正黑體" panose="020B0604030504040204" pitchFamily="34" charset="-120"/>
                  <a:cs typeface="Times New Roman" panose="02020603050405020304" pitchFamily="18" charset="0"/>
                </a:rPr>
                <a:t>○○銀行○○分行</a:t>
              </a:r>
              <a:endParaRPr lang="zh-TW" sz="1000">
                <a:solidFill>
                  <a:srgbClr val="000000"/>
                </a:solidFill>
                <a:effectLst/>
                <a:latin typeface="Gill Sans MT" panose="020B0502020104020203" pitchFamily="34" charset="0"/>
                <a:ea typeface="微軟正黑體" panose="020B0604030504040204" pitchFamily="34" charset="-120"/>
                <a:cs typeface="Times New Roman" panose="02020603050405020304" pitchFamily="18" charset="0"/>
              </a:endParaRPr>
            </a:p>
          </p:txBody>
        </p:sp>
        <p:sp>
          <p:nvSpPr>
            <p:cNvPr id="22" name="文字方塊 2"/>
            <p:cNvSpPr txBox="1">
              <a:spLocks noChangeArrowheads="1"/>
            </p:cNvSpPr>
            <p:nvPr/>
          </p:nvSpPr>
          <p:spPr bwMode="auto">
            <a:xfrm>
              <a:off x="124812" y="172448"/>
              <a:ext cx="1189260" cy="34988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US" sz="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en-US" altLang="zh-TW" sz="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en-US" sz="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05 . 2</a:t>
              </a:r>
              <a:r>
                <a:rPr lang="en-US" altLang="zh-TW" sz="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000" dirty="0">
                <a:solidFill>
                  <a:srgbClr val="000000"/>
                </a:solidFill>
                <a:effectLst/>
                <a:latin typeface="Gill Sans MT" panose="020B0502020104020203" pitchFamily="34" charset="0"/>
                <a:ea typeface="微軟正黑體" panose="020B0604030504040204" pitchFamily="34" charset="-120"/>
                <a:cs typeface="Times New Roman" panose="02020603050405020304" pitchFamily="18" charset="0"/>
              </a:endParaRPr>
            </a:p>
          </p:txBody>
        </p:sp>
      </p:grpSp>
      <p:sp>
        <p:nvSpPr>
          <p:cNvPr id="16" name="Rectangle 3"/>
          <p:cNvSpPr/>
          <p:nvPr/>
        </p:nvSpPr>
        <p:spPr>
          <a:xfrm>
            <a:off x="5782235" y="3030680"/>
            <a:ext cx="3106140" cy="1447191"/>
          </a:xfrm>
          <a:prstGeom prst="rect">
            <a:avLst/>
          </a:prstGeom>
          <a:solidFill>
            <a:srgbClr val="CDEFD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lnSpc>
                <a:spcPts val="2500"/>
              </a:lnSpc>
              <a:buFont typeface="Wingdings" panose="05000000000000000000" pitchFamily="2" charset="2"/>
              <a:buChar char="u"/>
              <a:defRPr/>
            </a:pPr>
            <a:r>
              <a:rPr lang="zh-TW" altLang="zh-TW" sz="1600" b="1" dirty="0">
                <a:solidFill>
                  <a:schemeClr val="tx1"/>
                </a:solidFill>
                <a:latin typeface="微軟正黑體" panose="020B0604030504040204" pitchFamily="34" charset="-120"/>
                <a:ea typeface="微軟正黑體" panose="020B0604030504040204" pitchFamily="34" charset="-120"/>
              </a:rPr>
              <a:t>報名人數、實繳報名費金額</a:t>
            </a:r>
            <a:r>
              <a:rPr lang="zh-TW" altLang="en-US" sz="1600" b="1" dirty="0">
                <a:solidFill>
                  <a:schemeClr val="tx1"/>
                </a:solidFill>
                <a:latin typeface="微軟正黑體" panose="020B0604030504040204" pitchFamily="34" charset="-120"/>
                <a:ea typeface="微軟正黑體" panose="020B0604030504040204" pitchFamily="34" charset="-120"/>
              </a:rPr>
              <a:t>之</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fontAlgn="auto">
              <a:lnSpc>
                <a:spcPts val="2500"/>
              </a:lnSpc>
              <a:defRPr/>
            </a:pP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統計</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fontAlgn="auto">
              <a:lnSpc>
                <a:spcPts val="2500"/>
              </a:lnSpc>
              <a:buFont typeface="Wingdings" panose="05000000000000000000" pitchFamily="2" charset="2"/>
              <a:buChar char="u"/>
              <a:defRPr/>
            </a:pPr>
            <a:r>
              <a:rPr lang="zh-TW" altLang="zh-TW" sz="1600" b="1" u="sng" dirty="0">
                <a:solidFill>
                  <a:srgbClr val="C00000"/>
                </a:solidFill>
                <a:latin typeface="微軟正黑體" panose="020B0604030504040204" pitchFamily="34" charset="-120"/>
                <a:ea typeface="微軟正黑體" panose="020B0604030504040204" pitchFamily="34" charset="-120"/>
              </a:rPr>
              <a:t>繳費證明單</a:t>
            </a:r>
            <a:r>
              <a:rPr lang="zh-TW" altLang="en-US" sz="1600" b="1" u="sng" dirty="0">
                <a:solidFill>
                  <a:srgbClr val="C00000"/>
                </a:solidFill>
                <a:latin typeface="微軟正黑體" panose="020B0604030504040204" pitchFamily="34" charset="-120"/>
                <a:ea typeface="微軟正黑體" panose="020B0604030504040204" pitchFamily="34" charset="-120"/>
              </a:rPr>
              <a:t>影本</a:t>
            </a:r>
            <a:r>
              <a:rPr lang="zh-TW" altLang="zh-TW" sz="1600" b="1" u="sng" dirty="0">
                <a:solidFill>
                  <a:srgbClr val="C00000"/>
                </a:solidFill>
                <a:latin typeface="微軟正黑體" panose="020B0604030504040204" pitchFamily="34" charset="-120"/>
                <a:ea typeface="微軟正黑體" panose="020B0604030504040204" pitchFamily="34" charset="-120"/>
              </a:rPr>
              <a:t>黏貼</a:t>
            </a:r>
            <a:r>
              <a:rPr lang="zh-TW" altLang="en-US" sz="1600" b="1" u="sng" dirty="0">
                <a:solidFill>
                  <a:srgbClr val="C00000"/>
                </a:solidFill>
                <a:latin typeface="微軟正黑體" panose="020B0604030504040204" pitchFamily="34" charset="-120"/>
                <a:ea typeface="微軟正黑體" panose="020B0604030504040204" pitchFamily="34" charset="-120"/>
              </a:rPr>
              <a:t>於虛線處</a:t>
            </a:r>
            <a:endParaRPr lang="en-US" altLang="zh-TW" sz="1600" b="1" u="sng" dirty="0">
              <a:solidFill>
                <a:srgbClr val="C00000"/>
              </a:solidFill>
              <a:latin typeface="微軟正黑體" panose="020B0604030504040204" pitchFamily="34" charset="-120"/>
              <a:ea typeface="微軟正黑體" panose="020B0604030504040204" pitchFamily="34" charset="-120"/>
            </a:endParaRPr>
          </a:p>
          <a:p>
            <a:pPr fontAlgn="auto">
              <a:lnSpc>
                <a:spcPts val="2500"/>
              </a:lnSpc>
              <a:defRPr/>
            </a:pPr>
            <a:r>
              <a:rPr lang="en-US" altLang="zh-TW" sz="1600" b="1" dirty="0">
                <a:solidFill>
                  <a:srgbClr val="C00000"/>
                </a:solidFill>
                <a:latin typeface="微軟正黑體" panose="020B0604030504040204" pitchFamily="34" charset="-120"/>
                <a:ea typeface="微軟正黑體" panose="020B0604030504040204" pitchFamily="34" charset="-120"/>
              </a:rPr>
              <a:t>    </a:t>
            </a:r>
            <a:r>
              <a:rPr lang="zh-TW" altLang="en-US" sz="1600" b="1" u="sng" dirty="0">
                <a:solidFill>
                  <a:srgbClr val="C00000"/>
                </a:solidFill>
                <a:latin typeface="微軟正黑體" panose="020B0604030504040204" pitchFamily="34" charset="-120"/>
                <a:ea typeface="微軟正黑體" panose="020B0604030504040204" pitchFamily="34" charset="-120"/>
              </a:rPr>
              <a:t>下方</a:t>
            </a:r>
            <a:endParaRPr lang="zh-TW" altLang="en-US" sz="1600" b="1" dirty="0">
              <a:solidFill>
                <a:srgbClr val="C00000"/>
              </a:solidFill>
            </a:endParaRPr>
          </a:p>
        </p:txBody>
      </p:sp>
      <p:sp>
        <p:nvSpPr>
          <p:cNvPr id="17" name="矩形 7"/>
          <p:cNvSpPr>
            <a:spLocks noChangeArrowheads="1"/>
          </p:cNvSpPr>
          <p:nvPr/>
        </p:nvSpPr>
        <p:spPr bwMode="auto">
          <a:xfrm>
            <a:off x="5933720" y="5017577"/>
            <a:ext cx="2954655" cy="369332"/>
          </a:xfrm>
          <a:prstGeom prst="rect">
            <a:avLst/>
          </a:prstGeom>
          <a:solidFill>
            <a:schemeClr val="bg1"/>
          </a:solidFill>
          <a:ln w="9525">
            <a:solidFill>
              <a:schemeClr val="tx1"/>
            </a:solidFill>
            <a:miter lim="800000"/>
            <a:headEnd/>
            <a:tailEnd/>
          </a:ln>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solidFill>
                  <a:srgbClr val="C00000"/>
                </a:solidFill>
                <a:latin typeface="微軟正黑體" panose="020B0604030504040204" pitchFamily="34" charset="-120"/>
                <a:ea typeface="微軟正黑體" panose="020B0604030504040204" pitchFamily="34" charset="-120"/>
              </a:rPr>
              <a:t>繳費證明文件</a:t>
            </a:r>
            <a:r>
              <a:rPr lang="zh-TW" altLang="en-US" b="1" u="sng">
                <a:solidFill>
                  <a:srgbClr val="C00000"/>
                </a:solidFill>
                <a:latin typeface="微軟正黑體" panose="020B0604030504040204" pitchFamily="34" charset="-120"/>
                <a:ea typeface="微軟正黑體" panose="020B0604030504040204" pitchFamily="34" charset="-120"/>
              </a:rPr>
              <a:t>影印本</a:t>
            </a:r>
            <a:r>
              <a:rPr lang="zh-TW" altLang="en-US" b="1">
                <a:solidFill>
                  <a:srgbClr val="C00000"/>
                </a:solidFill>
                <a:latin typeface="微軟正黑體" panose="020B0604030504040204" pitchFamily="34" charset="-120"/>
                <a:ea typeface="微軟正黑體" panose="020B0604030504040204" pitchFamily="34" charset="-120"/>
              </a:rPr>
              <a:t>浮貼處</a:t>
            </a:r>
            <a:endParaRPr lang="en-US" altLang="zh-TW" b="1">
              <a:solidFill>
                <a:srgbClr val="C00000"/>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630573" y="5035495"/>
            <a:ext cx="4634601" cy="1448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4" name="直線單箭頭接點 23"/>
          <p:cNvCxnSpPr/>
          <p:nvPr/>
        </p:nvCxnSpPr>
        <p:spPr>
          <a:xfrm flipV="1">
            <a:off x="5632264" y="5386909"/>
            <a:ext cx="412750" cy="42703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03BBB0A7-893E-48FF-A3F7-10E3DFAB9C9C}"/>
              </a:ext>
            </a:extLst>
          </p:cNvPr>
          <p:cNvSpPr/>
          <p:nvPr/>
        </p:nvSpPr>
        <p:spPr>
          <a:xfrm>
            <a:off x="1609894" y="4230971"/>
            <a:ext cx="373764" cy="17142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6865CBF6-DC06-4E65-A72F-E9CFF274340F}"/>
              </a:ext>
            </a:extLst>
          </p:cNvPr>
          <p:cNvSpPr/>
          <p:nvPr/>
        </p:nvSpPr>
        <p:spPr>
          <a:xfrm>
            <a:off x="3658789" y="2196980"/>
            <a:ext cx="627754" cy="206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矩形 25">
            <a:extLst>
              <a:ext uri="{FF2B5EF4-FFF2-40B4-BE49-F238E27FC236}">
                <a16:creationId xmlns:a16="http://schemas.microsoft.com/office/drawing/2014/main" id="{0874F148-58BC-44F9-B2D2-FBAD95FA2C30}"/>
              </a:ext>
            </a:extLst>
          </p:cNvPr>
          <p:cNvSpPr/>
          <p:nvPr/>
        </p:nvSpPr>
        <p:spPr>
          <a:xfrm>
            <a:off x="3881944" y="2047272"/>
            <a:ext cx="179254" cy="14692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E4A3805B-1AC9-47A8-81D3-7985426024F0}"/>
              </a:ext>
            </a:extLst>
          </p:cNvPr>
          <p:cNvSpPr/>
          <p:nvPr/>
        </p:nvSpPr>
        <p:spPr>
          <a:xfrm>
            <a:off x="1897591" y="2047272"/>
            <a:ext cx="271026"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23407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65</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626375"/>
            <a:ext cx="814575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(8/17)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內容版面配置區 3"/>
          <p:cNvSpPr>
            <a:spLocks noGrp="1"/>
          </p:cNvSpPr>
          <p:nvPr>
            <p:ph idx="1"/>
          </p:nvPr>
        </p:nvSpPr>
        <p:spPr>
          <a:xfrm>
            <a:off x="890264" y="1234594"/>
            <a:ext cx="7956503" cy="1161510"/>
          </a:xfrm>
        </p:spPr>
        <p:txBody>
          <a:bodyPr rtlCol="0">
            <a:noAutofit/>
          </a:bodyPr>
          <a:lstStyle/>
          <a:p>
            <a:pPr marL="0" indent="0" fontAlgn="auto">
              <a:lnSpc>
                <a:spcPct val="120000"/>
              </a:lnSpc>
              <a:spcAft>
                <a:spcPts val="600"/>
              </a:spcAft>
              <a:buFont typeface="Arial" panose="020B0604020202020204" pitchFamily="34" charset="0"/>
              <a:buNone/>
              <a:defRPr/>
            </a:pPr>
            <a:r>
              <a:rPr lang="zh-TW" altLang="zh-TW" sz="2000" b="1" dirty="0">
                <a:solidFill>
                  <a:srgbClr val="0070C0"/>
                </a:solidFill>
                <a:latin typeface="微軟正黑體" panose="020B0604030504040204" pitchFamily="34" charset="-120"/>
                <a:ea typeface="微軟正黑體" panose="020B0604030504040204" pitchFamily="34" charset="-120"/>
              </a:rPr>
              <a:t>表二、集體報名繳費清單</a:t>
            </a:r>
            <a:endParaRPr lang="zh-TW"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16" name="矩形 2"/>
          <p:cNvSpPr>
            <a:spLocks noChangeArrowheads="1"/>
          </p:cNvSpPr>
          <p:nvPr/>
        </p:nvSpPr>
        <p:spPr bwMode="auto">
          <a:xfrm>
            <a:off x="890264" y="1707397"/>
            <a:ext cx="7265377" cy="58477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1600" b="1" dirty="0">
                <a:solidFill>
                  <a:srgbClr val="C00000"/>
                </a:solidFill>
                <a:latin typeface="微軟正黑體" panose="020B0604030504040204" pitchFamily="34" charset="-120"/>
                <a:ea typeface="微軟正黑體" panose="020B0604030504040204" pitchFamily="34" charset="-120"/>
              </a:rPr>
              <a:t>提醒：</a:t>
            </a:r>
            <a:r>
              <a:rPr lang="zh-TW" altLang="zh-TW" sz="1600" b="1" u="sng" dirty="0">
                <a:solidFill>
                  <a:srgbClr val="C00000"/>
                </a:solidFill>
                <a:latin typeface="微軟正黑體" panose="020B0604030504040204" pitchFamily="34" charset="-120"/>
                <a:ea typeface="微軟正黑體" panose="020B0604030504040204" pitchFamily="34" charset="-120"/>
              </a:rPr>
              <a:t>中低收入戶子女</a:t>
            </a:r>
            <a:r>
              <a:rPr lang="zh-TW" altLang="en-US" sz="1600" b="1" dirty="0">
                <a:solidFill>
                  <a:srgbClr val="C00000"/>
                </a:solidFill>
                <a:latin typeface="微軟正黑體" panose="020B0604030504040204" pitchFamily="34" charset="-120"/>
                <a:ea typeface="微軟正黑體" panose="020B0604030504040204" pitchFamily="34" charset="-120"/>
              </a:rPr>
              <a:t>檢附</a:t>
            </a:r>
            <a:r>
              <a:rPr lang="zh-TW" altLang="en-US" sz="1600" b="1" u="sng" dirty="0">
                <a:solidFill>
                  <a:srgbClr val="C00000"/>
                </a:solidFill>
                <a:latin typeface="微軟正黑體" panose="020B0604030504040204" pitchFamily="34" charset="-120"/>
                <a:ea typeface="微軟正黑體" panose="020B0604030504040204" pitchFamily="34" charset="-120"/>
              </a:rPr>
              <a:t>報名期間內有效日期</a:t>
            </a:r>
            <a:r>
              <a:rPr lang="zh-TW" altLang="en-US" sz="1600" b="1" dirty="0">
                <a:solidFill>
                  <a:srgbClr val="C00000"/>
                </a:solidFill>
                <a:latin typeface="微軟正黑體" panose="020B0604030504040204" pitchFamily="34" charset="-120"/>
                <a:ea typeface="微軟正黑體" panose="020B0604030504040204" pitchFamily="34" charset="-120"/>
              </a:rPr>
              <a:t>之證明文件，</a:t>
            </a:r>
            <a:r>
              <a:rPr lang="zh-TW" altLang="zh-TW" sz="1600" b="1" dirty="0">
                <a:solidFill>
                  <a:srgbClr val="C00000"/>
                </a:solidFill>
                <a:latin typeface="微軟正黑體" panose="020B0604030504040204" pitchFamily="34" charset="-120"/>
                <a:ea typeface="微軟正黑體" panose="020B0604030504040204" pitchFamily="34" charset="-120"/>
              </a:rPr>
              <a:t>減免</a:t>
            </a:r>
            <a:r>
              <a:rPr lang="en-US" altLang="zh-TW" sz="1600" b="1" dirty="0">
                <a:solidFill>
                  <a:srgbClr val="C00000"/>
                </a:solidFill>
                <a:latin typeface="微軟正黑體" panose="020B0604030504040204" pitchFamily="34" charset="-120"/>
                <a:ea typeface="微軟正黑體" panose="020B0604030504040204" pitchFamily="34" charset="-120"/>
              </a:rPr>
              <a:t>60%</a:t>
            </a:r>
            <a:r>
              <a:rPr lang="zh-TW" altLang="zh-TW" sz="1600" b="1" dirty="0">
                <a:solidFill>
                  <a:srgbClr val="C00000"/>
                </a:solidFill>
                <a:latin typeface="微軟正黑體" panose="020B0604030504040204" pitchFamily="34" charset="-120"/>
                <a:ea typeface="微軟正黑體" panose="020B0604030504040204" pitchFamily="34" charset="-120"/>
              </a:rPr>
              <a:t>報名費</a:t>
            </a:r>
            <a:r>
              <a:rPr lang="zh-TW" altLang="en-US" sz="1600" b="1" dirty="0">
                <a:solidFill>
                  <a:srgbClr val="C00000"/>
                </a:solidFill>
                <a:latin typeface="微軟正黑體" panose="020B0604030504040204" pitchFamily="34" charset="-120"/>
                <a:ea typeface="微軟正黑體" panose="020B0604030504040204" pitchFamily="34" charset="-120"/>
              </a:rPr>
              <a:t>，</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defRPr/>
            </a:pPr>
            <a:r>
              <a:rPr lang="en-US" altLang="zh-TW" sz="1600" b="1" dirty="0">
                <a:solidFill>
                  <a:srgbClr val="C00000"/>
                </a:solidFill>
                <a:latin typeface="微軟正黑體" panose="020B0604030504040204" pitchFamily="34" charset="-120"/>
                <a:ea typeface="微軟正黑體" panose="020B0604030504040204" pitchFamily="34" charset="-120"/>
              </a:rPr>
              <a:t>            </a:t>
            </a:r>
            <a:r>
              <a:rPr lang="zh-TW" altLang="en-US" sz="1600" b="1" dirty="0">
                <a:solidFill>
                  <a:srgbClr val="C00000"/>
                </a:solidFill>
                <a:latin typeface="微軟正黑體" panose="020B0604030504040204" pitchFamily="34" charset="-120"/>
                <a:ea typeface="微軟正黑體" panose="020B0604030504040204" pitchFamily="34" charset="-120"/>
              </a:rPr>
              <a:t>每人新臺幣</a:t>
            </a:r>
            <a:r>
              <a:rPr lang="en-US" altLang="zh-TW" sz="1600" b="1" dirty="0">
                <a:solidFill>
                  <a:srgbClr val="C00000"/>
                </a:solidFill>
                <a:latin typeface="微軟正黑體" panose="020B0604030504040204" pitchFamily="34" charset="-120"/>
                <a:ea typeface="微軟正黑體" panose="020B0604030504040204" pitchFamily="34" charset="-120"/>
              </a:rPr>
              <a:t>120</a:t>
            </a:r>
            <a:r>
              <a:rPr lang="zh-TW" altLang="en-US" sz="1600" b="1" dirty="0">
                <a:solidFill>
                  <a:srgbClr val="C00000"/>
                </a:solidFill>
                <a:latin typeface="微軟正黑體" panose="020B0604030504040204" pitchFamily="34" charset="-120"/>
                <a:ea typeface="微軟正黑體" panose="020B0604030504040204" pitchFamily="34" charset="-120"/>
              </a:rPr>
              <a:t>元整</a:t>
            </a:r>
          </a:p>
        </p:txBody>
      </p:sp>
      <p:sp>
        <p:nvSpPr>
          <p:cNvPr id="17" name="矩形 16"/>
          <p:cNvSpPr/>
          <p:nvPr/>
        </p:nvSpPr>
        <p:spPr>
          <a:xfrm>
            <a:off x="2463548" y="5448780"/>
            <a:ext cx="4000862" cy="5146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向右箭號 17"/>
          <p:cNvSpPr/>
          <p:nvPr/>
        </p:nvSpPr>
        <p:spPr bwMode="auto">
          <a:xfrm flipH="1">
            <a:off x="6594094" y="5595120"/>
            <a:ext cx="273450" cy="1952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1" name="群組 20">
            <a:extLst>
              <a:ext uri="{FF2B5EF4-FFF2-40B4-BE49-F238E27FC236}">
                <a16:creationId xmlns:a16="http://schemas.microsoft.com/office/drawing/2014/main" id="{A1C8B759-D4A5-41FA-8CFF-9310CD158665}"/>
              </a:ext>
            </a:extLst>
          </p:cNvPr>
          <p:cNvGrpSpPr/>
          <p:nvPr/>
        </p:nvGrpSpPr>
        <p:grpSpPr>
          <a:xfrm>
            <a:off x="1934423" y="2349295"/>
            <a:ext cx="5062805" cy="4437146"/>
            <a:chOff x="1934423" y="2349295"/>
            <a:chExt cx="5062805" cy="4437146"/>
          </a:xfrm>
        </p:grpSpPr>
        <p:pic>
          <p:nvPicPr>
            <p:cNvPr id="4" name="圖片 3">
              <a:extLst>
                <a:ext uri="{FF2B5EF4-FFF2-40B4-BE49-F238E27FC236}">
                  <a16:creationId xmlns:a16="http://schemas.microsoft.com/office/drawing/2014/main" id="{89278E5F-4D72-4B96-ADF3-77C54809AA6F}"/>
                </a:ext>
              </a:extLst>
            </p:cNvPr>
            <p:cNvPicPr>
              <a:picLocks noChangeAspect="1"/>
            </p:cNvPicPr>
            <p:nvPr/>
          </p:nvPicPr>
          <p:blipFill>
            <a:blip r:embed="rId2"/>
            <a:stretch>
              <a:fillRect/>
            </a:stretch>
          </p:blipFill>
          <p:spPr>
            <a:xfrm>
              <a:off x="1934423" y="2349295"/>
              <a:ext cx="5062805" cy="4437146"/>
            </a:xfrm>
            <a:prstGeom prst="rect">
              <a:avLst/>
            </a:prstGeom>
            <a:ln w="19050">
              <a:solidFill>
                <a:srgbClr val="0000FF"/>
              </a:solidFill>
            </a:ln>
          </p:spPr>
        </p:pic>
        <p:sp>
          <p:nvSpPr>
            <p:cNvPr id="19" name="矩形 18">
              <a:extLst>
                <a:ext uri="{FF2B5EF4-FFF2-40B4-BE49-F238E27FC236}">
                  <a16:creationId xmlns:a16="http://schemas.microsoft.com/office/drawing/2014/main" id="{8C24CC34-7BF7-4146-B736-2554E907AF52}"/>
                </a:ext>
              </a:extLst>
            </p:cNvPr>
            <p:cNvSpPr/>
            <p:nvPr/>
          </p:nvSpPr>
          <p:spPr>
            <a:xfrm>
              <a:off x="2930909" y="6417332"/>
              <a:ext cx="891872"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639AF628-8D25-4F0B-80AD-5261B566930D}"/>
                </a:ext>
              </a:extLst>
            </p:cNvPr>
            <p:cNvSpPr/>
            <p:nvPr/>
          </p:nvSpPr>
          <p:spPr>
            <a:xfrm>
              <a:off x="5238112" y="6404731"/>
              <a:ext cx="891872"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矩形 21">
            <a:extLst>
              <a:ext uri="{FF2B5EF4-FFF2-40B4-BE49-F238E27FC236}">
                <a16:creationId xmlns:a16="http://schemas.microsoft.com/office/drawing/2014/main" id="{3C7BBD57-F685-407E-AA11-337EE99AAC2D}"/>
              </a:ext>
            </a:extLst>
          </p:cNvPr>
          <p:cNvSpPr/>
          <p:nvPr/>
        </p:nvSpPr>
        <p:spPr>
          <a:xfrm>
            <a:off x="5459215" y="2837359"/>
            <a:ext cx="192648" cy="1055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8091E209-A970-4AB4-8C9D-77BB48C03A2F}"/>
              </a:ext>
            </a:extLst>
          </p:cNvPr>
          <p:cNvSpPr/>
          <p:nvPr/>
        </p:nvSpPr>
        <p:spPr>
          <a:xfrm>
            <a:off x="2974454" y="2786788"/>
            <a:ext cx="271026"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53958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66</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667573"/>
            <a:ext cx="8190913"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(9/17)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內容版面配置區 3"/>
          <p:cNvSpPr>
            <a:spLocks noGrp="1"/>
          </p:cNvSpPr>
          <p:nvPr>
            <p:ph idx="1"/>
          </p:nvPr>
        </p:nvSpPr>
        <p:spPr>
          <a:xfrm>
            <a:off x="845696" y="1283552"/>
            <a:ext cx="5695356" cy="537453"/>
          </a:xfrm>
        </p:spPr>
        <p:txBody>
          <a:bodyPr rtlCol="0">
            <a:noAutofit/>
          </a:bodyPr>
          <a:lstStyle/>
          <a:p>
            <a:pPr marL="0" indent="0" fontAlgn="auto">
              <a:lnSpc>
                <a:spcPct val="120000"/>
              </a:lnSpc>
              <a:spcAft>
                <a:spcPts val="600"/>
              </a:spcAft>
              <a:buFont typeface="Arial" panose="020B0604020202020204" pitchFamily="34" charset="0"/>
              <a:buNone/>
              <a:defRPr/>
            </a:pPr>
            <a:r>
              <a:rPr lang="zh-TW" altLang="zh-TW" sz="2000" b="1" dirty="0">
                <a:solidFill>
                  <a:srgbClr val="0070C0"/>
                </a:solidFill>
                <a:latin typeface="微軟正黑體" panose="020B0604030504040204" pitchFamily="34" charset="-120"/>
                <a:ea typeface="微軟正黑體" panose="020B0604030504040204" pitchFamily="34" charset="-120"/>
              </a:rPr>
              <a:t>表三、集體免收報名費名冊</a:t>
            </a:r>
            <a:endParaRPr lang="zh-TW" altLang="zh-TW" sz="2000" dirty="0"/>
          </a:p>
          <a:p>
            <a:pPr fontAlgn="auto">
              <a:spcAft>
                <a:spcPts val="0"/>
              </a:spcAft>
              <a:defRPr/>
            </a:pPr>
            <a:endParaRPr lang="zh-TW" altLang="en-US" sz="2000" dirty="0"/>
          </a:p>
        </p:txBody>
      </p:sp>
      <p:sp>
        <p:nvSpPr>
          <p:cNvPr id="16" name="矩形 2"/>
          <p:cNvSpPr>
            <a:spLocks noChangeArrowheads="1"/>
          </p:cNvSpPr>
          <p:nvPr/>
        </p:nvSpPr>
        <p:spPr bwMode="auto">
          <a:xfrm>
            <a:off x="799499" y="1866946"/>
            <a:ext cx="7383037" cy="656462"/>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120000"/>
              </a:lnSpc>
              <a:defRPr/>
            </a:pPr>
            <a:r>
              <a:rPr lang="zh-TW" altLang="en-US" sz="1600" b="1" dirty="0">
                <a:solidFill>
                  <a:srgbClr val="C00000"/>
                </a:solidFill>
                <a:latin typeface="微軟正黑體" panose="020B0604030504040204" pitchFamily="34" charset="-120"/>
                <a:ea typeface="微軟正黑體" panose="020B0604030504040204" pitchFamily="34" charset="-120"/>
              </a:rPr>
              <a:t>提醒：</a:t>
            </a:r>
            <a:r>
              <a:rPr lang="zh-TW" altLang="zh-TW" sz="1600" b="1" u="sng" dirty="0">
                <a:solidFill>
                  <a:srgbClr val="C00000"/>
                </a:solidFill>
                <a:latin typeface="微軟正黑體" panose="020B0604030504040204" pitchFamily="34" charset="-120"/>
                <a:ea typeface="微軟正黑體" panose="020B0604030504040204" pitchFamily="34" charset="-120"/>
              </a:rPr>
              <a:t>低收入戶子女</a:t>
            </a:r>
            <a:r>
              <a:rPr lang="zh-TW" altLang="zh-TW" sz="1600" dirty="0">
                <a:solidFill>
                  <a:srgbClr val="C00000"/>
                </a:solidFill>
                <a:latin typeface="微軟正黑體" panose="020B0604030504040204" pitchFamily="34" charset="-120"/>
                <a:ea typeface="微軟正黑體" panose="020B0604030504040204" pitchFamily="34" charset="-120"/>
              </a:rPr>
              <a:t>及</a:t>
            </a:r>
            <a:r>
              <a:rPr lang="zh-TW" altLang="zh-TW" sz="1600" b="1" u="sng" dirty="0">
                <a:solidFill>
                  <a:srgbClr val="C00000"/>
                </a:solidFill>
                <a:latin typeface="微軟正黑體" panose="020B0604030504040204" pitchFamily="34" charset="-120"/>
                <a:ea typeface="微軟正黑體" panose="020B0604030504040204" pitchFamily="34" charset="-120"/>
              </a:rPr>
              <a:t>支領失業給付之子女</a:t>
            </a:r>
            <a:r>
              <a:rPr lang="zh-TW" altLang="en-US" sz="1600" b="1" dirty="0">
                <a:solidFill>
                  <a:srgbClr val="C00000"/>
                </a:solidFill>
                <a:latin typeface="微軟正黑體" panose="020B0604030504040204" pitchFamily="34" charset="-120"/>
                <a:ea typeface="微軟正黑體" panose="020B0604030504040204" pitchFamily="34" charset="-120"/>
              </a:rPr>
              <a:t>檢附</a:t>
            </a:r>
            <a:r>
              <a:rPr lang="zh-TW" altLang="en-US" sz="1600" b="1" u="sng" dirty="0">
                <a:solidFill>
                  <a:srgbClr val="C00000"/>
                </a:solidFill>
                <a:latin typeface="微軟正黑體" panose="020B0604030504040204" pitchFamily="34" charset="-120"/>
                <a:ea typeface="微軟正黑體" panose="020B0604030504040204" pitchFamily="34" charset="-120"/>
              </a:rPr>
              <a:t>報名期間內</a:t>
            </a:r>
            <a:r>
              <a:rPr lang="zh-TW" altLang="en-US" sz="1600" b="1" dirty="0">
                <a:solidFill>
                  <a:srgbClr val="C00000"/>
                </a:solidFill>
                <a:latin typeface="微軟正黑體" panose="020B0604030504040204" pitchFamily="34" charset="-120"/>
                <a:ea typeface="微軟正黑體" panose="020B0604030504040204" pitchFamily="34" charset="-120"/>
              </a:rPr>
              <a:t>有效日期之證明文件</a:t>
            </a:r>
            <a:r>
              <a:rPr lang="zh-TW" altLang="en-US" sz="1600" dirty="0">
                <a:solidFill>
                  <a:srgbClr val="C00000"/>
                </a:solidFill>
                <a:latin typeface="微軟正黑體" panose="020B0604030504040204" pitchFamily="34" charset="-120"/>
                <a:ea typeface="微軟正黑體" panose="020B0604030504040204" pitchFamily="34" charset="-120"/>
              </a:rPr>
              <a:t>，</a:t>
            </a:r>
            <a:endParaRPr lang="en-US" altLang="zh-TW" sz="1600" dirty="0">
              <a:solidFill>
                <a:srgbClr val="C00000"/>
              </a:solidFill>
              <a:latin typeface="微軟正黑體" panose="020B0604030504040204" pitchFamily="34" charset="-120"/>
              <a:ea typeface="微軟正黑體" panose="020B0604030504040204" pitchFamily="34" charset="-120"/>
            </a:endParaRPr>
          </a:p>
          <a:p>
            <a:pPr>
              <a:lnSpc>
                <a:spcPct val="120000"/>
              </a:lnSpc>
              <a:defRPr/>
            </a:pPr>
            <a:r>
              <a:rPr lang="en-US" altLang="zh-TW" sz="1600" dirty="0">
                <a:solidFill>
                  <a:srgbClr val="C00000"/>
                </a:solidFill>
                <a:latin typeface="微軟正黑體" panose="020B0604030504040204" pitchFamily="34" charset="-120"/>
                <a:ea typeface="微軟正黑體" panose="020B0604030504040204" pitchFamily="34" charset="-120"/>
              </a:rPr>
              <a:t>            </a:t>
            </a:r>
            <a:r>
              <a:rPr lang="zh-TW" altLang="zh-TW" sz="1600" dirty="0">
                <a:solidFill>
                  <a:srgbClr val="C00000"/>
                </a:solidFill>
                <a:latin typeface="微軟正黑體" panose="020B0604030504040204" pitchFamily="34" charset="-120"/>
                <a:ea typeface="微軟正黑體" panose="020B0604030504040204" pitchFamily="34" charset="-120"/>
              </a:rPr>
              <a:t>免繳報名費</a:t>
            </a:r>
          </a:p>
        </p:txBody>
      </p:sp>
      <p:pic>
        <p:nvPicPr>
          <p:cNvPr id="4" name="圖片 3">
            <a:extLst>
              <a:ext uri="{FF2B5EF4-FFF2-40B4-BE49-F238E27FC236}">
                <a16:creationId xmlns:a16="http://schemas.microsoft.com/office/drawing/2014/main" id="{47D0FD73-7BF4-4A39-9A9D-47FCBBD61BAA}"/>
              </a:ext>
            </a:extLst>
          </p:cNvPr>
          <p:cNvPicPr>
            <a:picLocks noChangeAspect="1"/>
          </p:cNvPicPr>
          <p:nvPr/>
        </p:nvPicPr>
        <p:blipFill>
          <a:blip r:embed="rId2"/>
          <a:stretch>
            <a:fillRect/>
          </a:stretch>
        </p:blipFill>
        <p:spPr>
          <a:xfrm>
            <a:off x="1271527" y="2786187"/>
            <a:ext cx="6086475" cy="3257550"/>
          </a:xfrm>
          <a:prstGeom prst="rect">
            <a:avLst/>
          </a:prstGeom>
          <a:ln w="19050">
            <a:solidFill>
              <a:srgbClr val="0000FF"/>
            </a:solidFill>
          </a:ln>
        </p:spPr>
      </p:pic>
      <p:sp>
        <p:nvSpPr>
          <p:cNvPr id="17" name="矩形 16">
            <a:extLst>
              <a:ext uri="{FF2B5EF4-FFF2-40B4-BE49-F238E27FC236}">
                <a16:creationId xmlns:a16="http://schemas.microsoft.com/office/drawing/2014/main" id="{41490751-E198-4634-8CA7-0F2F93F38ED3}"/>
              </a:ext>
            </a:extLst>
          </p:cNvPr>
          <p:cNvSpPr/>
          <p:nvPr/>
        </p:nvSpPr>
        <p:spPr>
          <a:xfrm>
            <a:off x="2583325" y="5805199"/>
            <a:ext cx="891872"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ACF5922-FAB6-4B48-9AA2-E339E9CA7E79}"/>
              </a:ext>
            </a:extLst>
          </p:cNvPr>
          <p:cNvSpPr/>
          <p:nvPr/>
        </p:nvSpPr>
        <p:spPr>
          <a:xfrm>
            <a:off x="5668805" y="5782091"/>
            <a:ext cx="1161365"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53408443-3CBB-44B8-B217-CF9366155055}"/>
              </a:ext>
            </a:extLst>
          </p:cNvPr>
          <p:cNvSpPr/>
          <p:nvPr/>
        </p:nvSpPr>
        <p:spPr>
          <a:xfrm>
            <a:off x="5955603" y="3429000"/>
            <a:ext cx="271026"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93B00210-C1E0-4B5C-BDAA-76A635E690D8}"/>
              </a:ext>
            </a:extLst>
          </p:cNvPr>
          <p:cNvSpPr/>
          <p:nvPr/>
        </p:nvSpPr>
        <p:spPr>
          <a:xfrm>
            <a:off x="2758235" y="3389717"/>
            <a:ext cx="271026"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4003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67</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674436"/>
            <a:ext cx="832638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(10/17)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矩形 3"/>
          <p:cNvSpPr>
            <a:spLocks noChangeArrowheads="1"/>
          </p:cNvSpPr>
          <p:nvPr/>
        </p:nvSpPr>
        <p:spPr bwMode="auto">
          <a:xfrm>
            <a:off x="219309" y="1303519"/>
            <a:ext cx="256423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eaLnBrk="1" hangingPunct="1">
              <a:lnSpc>
                <a:spcPct val="115000"/>
              </a:lnSpc>
            </a:pP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表四、報名學生名冊</a:t>
            </a:r>
            <a:endParaRPr lang="zh-TW" altLang="zh-TW"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內容版面配置區 3"/>
          <p:cNvSpPr>
            <a:spLocks noGrp="1"/>
          </p:cNvSpPr>
          <p:nvPr>
            <p:ph idx="1"/>
          </p:nvPr>
        </p:nvSpPr>
        <p:spPr>
          <a:xfrm>
            <a:off x="4145853" y="1354212"/>
            <a:ext cx="4554367" cy="573088"/>
          </a:xfrm>
        </p:spPr>
        <p:txBody>
          <a:bodyPr>
            <a:noAutofit/>
          </a:bodyPr>
          <a:lstStyle/>
          <a:p>
            <a:pPr marL="0" indent="0">
              <a:buFont typeface="Arial" panose="020B0604020202020204" pitchFamily="34" charset="0"/>
              <a:buNone/>
            </a:pPr>
            <a:r>
              <a:rPr lang="zh-TW" altLang="zh-TW" sz="2000" b="1" dirty="0">
                <a:solidFill>
                  <a:srgbClr val="0070C0"/>
                </a:solidFill>
                <a:latin typeface="微軟正黑體" panose="020B0604030504040204" pitchFamily="34" charset="-120"/>
                <a:ea typeface="微軟正黑體" panose="020B0604030504040204" pitchFamily="34" charset="-120"/>
              </a:rPr>
              <a:t>表五、報名學生超額比序項目積分列表</a:t>
            </a:r>
            <a:endParaRPr lang="zh-TW" altLang="en-US" sz="2000" b="1" dirty="0">
              <a:solidFill>
                <a:srgbClr val="0070C0"/>
              </a:solidFill>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id="{E53FA2DD-2BAC-491B-9507-B456263FC0AB}"/>
              </a:ext>
            </a:extLst>
          </p:cNvPr>
          <p:cNvGrpSpPr/>
          <p:nvPr/>
        </p:nvGrpSpPr>
        <p:grpSpPr>
          <a:xfrm>
            <a:off x="4249335" y="1717991"/>
            <a:ext cx="4417074" cy="4618767"/>
            <a:chOff x="4249335" y="1717991"/>
            <a:chExt cx="4417074" cy="4618767"/>
          </a:xfrm>
        </p:grpSpPr>
        <p:pic>
          <p:nvPicPr>
            <p:cNvPr id="21" name="圖片 20">
              <a:extLst>
                <a:ext uri="{FF2B5EF4-FFF2-40B4-BE49-F238E27FC236}">
                  <a16:creationId xmlns:a16="http://schemas.microsoft.com/office/drawing/2014/main" id="{1BDDD106-42A6-41C7-984E-5B5851FB45DF}"/>
                </a:ext>
              </a:extLst>
            </p:cNvPr>
            <p:cNvPicPr>
              <a:picLocks noChangeAspect="1"/>
            </p:cNvPicPr>
            <p:nvPr/>
          </p:nvPicPr>
          <p:blipFill>
            <a:blip r:embed="rId2"/>
            <a:stretch>
              <a:fillRect/>
            </a:stretch>
          </p:blipFill>
          <p:spPr>
            <a:xfrm>
              <a:off x="4249335" y="1717991"/>
              <a:ext cx="4417074" cy="4618767"/>
            </a:xfrm>
            <a:prstGeom prst="rect">
              <a:avLst/>
            </a:prstGeom>
            <a:ln w="19050">
              <a:solidFill>
                <a:srgbClr val="0000FF"/>
              </a:solidFill>
            </a:ln>
          </p:spPr>
        </p:pic>
        <p:sp>
          <p:nvSpPr>
            <p:cNvPr id="22" name="矩形 21">
              <a:extLst>
                <a:ext uri="{FF2B5EF4-FFF2-40B4-BE49-F238E27FC236}">
                  <a16:creationId xmlns:a16="http://schemas.microsoft.com/office/drawing/2014/main" id="{CD9EBCE3-1735-4774-85D4-5D2ADB2A6DEF}"/>
                </a:ext>
              </a:extLst>
            </p:cNvPr>
            <p:cNvSpPr/>
            <p:nvPr/>
          </p:nvSpPr>
          <p:spPr>
            <a:xfrm>
              <a:off x="5163996" y="6055219"/>
              <a:ext cx="437322" cy="15219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CAEB695E-4C6C-4897-9331-DD6685319C2F}"/>
                </a:ext>
              </a:extLst>
            </p:cNvPr>
            <p:cNvSpPr/>
            <p:nvPr/>
          </p:nvSpPr>
          <p:spPr>
            <a:xfrm>
              <a:off x="7359880" y="6062740"/>
              <a:ext cx="768625" cy="15219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164E303B-64B9-4A43-9D14-C014BD58691C}"/>
                </a:ext>
              </a:extLst>
            </p:cNvPr>
            <p:cNvSpPr/>
            <p:nvPr/>
          </p:nvSpPr>
          <p:spPr>
            <a:xfrm>
              <a:off x="5079995" y="2638450"/>
              <a:ext cx="437322" cy="32874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0" name="圖片 19">
            <a:extLst>
              <a:ext uri="{FF2B5EF4-FFF2-40B4-BE49-F238E27FC236}">
                <a16:creationId xmlns:a16="http://schemas.microsoft.com/office/drawing/2014/main" id="{A408BAA4-D2D2-4087-9A1B-20EC42B69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14" y="1697064"/>
            <a:ext cx="3949202" cy="5093363"/>
          </a:xfrm>
          <a:prstGeom prst="rect">
            <a:avLst/>
          </a:prstGeom>
          <a:ln w="19050">
            <a:solidFill>
              <a:srgbClr val="0000FF"/>
            </a:solidFill>
          </a:ln>
        </p:spPr>
      </p:pic>
      <p:sp>
        <p:nvSpPr>
          <p:cNvPr id="25" name="矩形 24">
            <a:extLst>
              <a:ext uri="{FF2B5EF4-FFF2-40B4-BE49-F238E27FC236}">
                <a16:creationId xmlns:a16="http://schemas.microsoft.com/office/drawing/2014/main" id="{08852A5B-C0A4-49E7-A1C8-12895D827C17}"/>
              </a:ext>
            </a:extLst>
          </p:cNvPr>
          <p:cNvSpPr/>
          <p:nvPr/>
        </p:nvSpPr>
        <p:spPr>
          <a:xfrm>
            <a:off x="3038232" y="2166798"/>
            <a:ext cx="349402" cy="1235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3F1D84E3-AF85-4852-94C9-8056FF934AD8}"/>
              </a:ext>
            </a:extLst>
          </p:cNvPr>
          <p:cNvSpPr/>
          <p:nvPr/>
        </p:nvSpPr>
        <p:spPr>
          <a:xfrm>
            <a:off x="7538917" y="2175779"/>
            <a:ext cx="368465" cy="15219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CD2F25A5-6F3F-4C06-8C54-57EC0206D56D}"/>
              </a:ext>
            </a:extLst>
          </p:cNvPr>
          <p:cNvSpPr/>
          <p:nvPr/>
        </p:nvSpPr>
        <p:spPr>
          <a:xfrm>
            <a:off x="5213145" y="2137238"/>
            <a:ext cx="271026"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066E3041-B55C-4C7F-993F-071119970329}"/>
              </a:ext>
            </a:extLst>
          </p:cNvPr>
          <p:cNvSpPr/>
          <p:nvPr/>
        </p:nvSpPr>
        <p:spPr>
          <a:xfrm>
            <a:off x="1083687" y="2087611"/>
            <a:ext cx="271026" cy="2067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0829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68</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22" name="標題 1"/>
          <p:cNvSpPr txBox="1">
            <a:spLocks/>
          </p:cNvSpPr>
          <p:nvPr/>
        </p:nvSpPr>
        <p:spPr>
          <a:xfrm>
            <a:off x="219309" y="669853"/>
            <a:ext cx="8315091"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(11/17)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6" name="矩形 7"/>
          <p:cNvSpPr>
            <a:spLocks noChangeArrowheads="1"/>
          </p:cNvSpPr>
          <p:nvPr/>
        </p:nvSpPr>
        <p:spPr bwMode="auto">
          <a:xfrm>
            <a:off x="1859065" y="1232980"/>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70C0"/>
                </a:solidFill>
                <a:latin typeface="微軟正黑體" panose="020B0604030504040204" pitchFamily="34" charset="-120"/>
                <a:ea typeface="微軟正黑體" panose="020B0604030504040204" pitchFamily="34" charset="-120"/>
              </a:rPr>
              <a:t>報名資料郵寄封面</a:t>
            </a:r>
          </a:p>
        </p:txBody>
      </p:sp>
      <p:grpSp>
        <p:nvGrpSpPr>
          <p:cNvPr id="2" name="群組 1">
            <a:extLst>
              <a:ext uri="{FF2B5EF4-FFF2-40B4-BE49-F238E27FC236}">
                <a16:creationId xmlns:a16="http://schemas.microsoft.com/office/drawing/2014/main" id="{B6C4FDE5-6DC2-4261-A4CC-ADA1F426AE88}"/>
              </a:ext>
            </a:extLst>
          </p:cNvPr>
          <p:cNvGrpSpPr/>
          <p:nvPr/>
        </p:nvGrpSpPr>
        <p:grpSpPr>
          <a:xfrm>
            <a:off x="1226903" y="1795714"/>
            <a:ext cx="3345097" cy="4720076"/>
            <a:chOff x="1226903" y="1795714"/>
            <a:chExt cx="3345097" cy="4720076"/>
          </a:xfrm>
        </p:grpSpPr>
        <p:pic>
          <p:nvPicPr>
            <p:cNvPr id="4" name="圖片 3">
              <a:extLst>
                <a:ext uri="{FF2B5EF4-FFF2-40B4-BE49-F238E27FC236}">
                  <a16:creationId xmlns:a16="http://schemas.microsoft.com/office/drawing/2014/main" id="{6860F9BC-A013-4D9B-911B-E5F7A1781B6E}"/>
                </a:ext>
              </a:extLst>
            </p:cNvPr>
            <p:cNvPicPr>
              <a:picLocks noChangeAspect="1"/>
            </p:cNvPicPr>
            <p:nvPr/>
          </p:nvPicPr>
          <p:blipFill>
            <a:blip r:embed="rId2"/>
            <a:stretch>
              <a:fillRect/>
            </a:stretch>
          </p:blipFill>
          <p:spPr>
            <a:xfrm>
              <a:off x="1226903" y="1795714"/>
              <a:ext cx="3345097" cy="4720076"/>
            </a:xfrm>
            <a:prstGeom prst="rect">
              <a:avLst/>
            </a:prstGeom>
            <a:ln w="19050">
              <a:solidFill>
                <a:srgbClr val="0000FF"/>
              </a:solidFill>
            </a:ln>
          </p:spPr>
        </p:pic>
        <p:grpSp>
          <p:nvGrpSpPr>
            <p:cNvPr id="17" name="群組 16"/>
            <p:cNvGrpSpPr>
              <a:grpSpLocks/>
            </p:cNvGrpSpPr>
            <p:nvPr/>
          </p:nvGrpSpPr>
          <p:grpSpPr bwMode="auto">
            <a:xfrm>
              <a:off x="1924042" y="2914944"/>
              <a:ext cx="453397" cy="204327"/>
              <a:chOff x="179641" y="36750"/>
              <a:chExt cx="492028" cy="219719"/>
            </a:xfrm>
          </p:grpSpPr>
          <p:sp>
            <p:nvSpPr>
              <p:cNvPr id="18" name="Frame 17">
                <a:extLst>
                  <a:ext uri="{FF2B5EF4-FFF2-40B4-BE49-F238E27FC236}">
                    <a16:creationId xmlns:a16="http://schemas.microsoft.com/office/drawing/2014/main" id="{1278BF84-DDF3-43F8-88E4-A0F28E4079EF}"/>
                  </a:ext>
                </a:extLst>
              </p:cNvPr>
              <p:cNvSpPr/>
              <p:nvPr/>
            </p:nvSpPr>
            <p:spPr>
              <a:xfrm>
                <a:off x="454762" y="40975"/>
                <a:ext cx="216907" cy="2154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TW" altLang="en-US"/>
              </a:p>
            </p:txBody>
          </p:sp>
          <p:sp>
            <p:nvSpPr>
              <p:cNvPr id="19" name="Frame 17">
                <a:extLst>
                  <a:ext uri="{FF2B5EF4-FFF2-40B4-BE49-F238E27FC236}">
                    <a16:creationId xmlns:a16="http://schemas.microsoft.com/office/drawing/2014/main" id="{1278BF84-DDF3-43F8-88E4-A0F28E4079EF}"/>
                  </a:ext>
                </a:extLst>
              </p:cNvPr>
              <p:cNvSpPr/>
              <p:nvPr/>
            </p:nvSpPr>
            <p:spPr>
              <a:xfrm>
                <a:off x="179641" y="36750"/>
                <a:ext cx="216907" cy="2154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TW" altLang="en-US"/>
              </a:p>
            </p:txBody>
          </p:sp>
        </p:grpSp>
      </p:grpSp>
      <p:sp>
        <p:nvSpPr>
          <p:cNvPr id="26" name="矩形 2"/>
          <p:cNvSpPr>
            <a:spLocks noChangeArrowheads="1"/>
          </p:cNvSpPr>
          <p:nvPr/>
        </p:nvSpPr>
        <p:spPr bwMode="auto">
          <a:xfrm>
            <a:off x="4859648" y="2941071"/>
            <a:ext cx="3836520" cy="2031325"/>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b="1" dirty="0">
                <a:solidFill>
                  <a:srgbClr val="C00000"/>
                </a:solidFill>
                <a:latin typeface="微軟正黑體" panose="020B0604030504040204" pitchFamily="34" charset="-120"/>
                <a:ea typeface="微軟正黑體" panose="020B0604030504040204" pitchFamily="34" charset="-120"/>
              </a:rPr>
              <a:t>提醒：</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448945" indent="-457200" algn="just">
              <a:buFont typeface="+mj-lt"/>
              <a:buAutoNum type="arabicParenR"/>
              <a:tabLst>
                <a:tab pos="561975" algn="l"/>
              </a:tabLst>
              <a:defRPr/>
            </a:pP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國中端承辦教師勾稽檢核附件</a:t>
            </a:r>
            <a:endParaRPr lang="en-US"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8945" indent="-457200" algn="just">
              <a:buFont typeface="+mj-lt"/>
              <a:buAutoNum type="arabicParenR"/>
              <a:tabLst>
                <a:tab pos="561975" algn="l"/>
              </a:tabLst>
              <a:defRPr/>
            </a:pP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學生報名表</a:t>
            </a:r>
            <a:r>
              <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依</a:t>
            </a:r>
            <a:r>
              <a:rPr lang="zh-TW" altLang="zh-TW"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報名學生名冊序號順序</a:t>
            </a:r>
            <a:r>
              <a:rPr lang="zh-TW"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分別裝袋或</a:t>
            </a: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裝箱</a:t>
            </a:r>
            <a:endParaRPr lang="en-US"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8945" indent="-457200" algn="just">
              <a:buFont typeface="+mj-lt"/>
              <a:buAutoNum type="arabicParenR"/>
              <a:tabLst>
                <a:tab pos="561975" algn="l"/>
              </a:tabLst>
              <a:defRPr/>
            </a:pPr>
            <a:r>
              <a:rPr lang="zh-TW" altLang="en-US"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26</a:t>
            </a:r>
            <a:r>
              <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星期五</a:t>
            </a:r>
            <a:r>
              <a:rPr lang="en-US" altLang="zh-TW"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快捷或限時掛號</a:t>
            </a:r>
            <a:r>
              <a:rPr lang="zh-TW" altLang="zh-TW"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寄至本</a:t>
            </a:r>
            <a:r>
              <a:rPr lang="zh-TW" altLang="en-US"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委員</a:t>
            </a:r>
            <a:r>
              <a:rPr lang="zh-TW" altLang="zh-TW"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會</a:t>
            </a:r>
            <a:r>
              <a:rPr lang="zh-TW" altLang="en-US"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完成</a:t>
            </a:r>
            <a:r>
              <a:rPr lang="zh-TW" altLang="zh-TW"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報名</a:t>
            </a:r>
          </a:p>
        </p:txBody>
      </p:sp>
      <p:grpSp>
        <p:nvGrpSpPr>
          <p:cNvPr id="14" name="群組 13">
            <a:extLst>
              <a:ext uri="{FF2B5EF4-FFF2-40B4-BE49-F238E27FC236}">
                <a16:creationId xmlns:a16="http://schemas.microsoft.com/office/drawing/2014/main" id="{4B3A7C95-113F-44BA-96B2-C58355DDBA07}"/>
              </a:ext>
            </a:extLst>
          </p:cNvPr>
          <p:cNvGrpSpPr/>
          <p:nvPr/>
        </p:nvGrpSpPr>
        <p:grpSpPr>
          <a:xfrm>
            <a:off x="1574051" y="5187943"/>
            <a:ext cx="907413" cy="1149357"/>
            <a:chOff x="1574051" y="5187943"/>
            <a:chExt cx="907413" cy="1149357"/>
          </a:xfrm>
        </p:grpSpPr>
        <p:sp>
          <p:nvSpPr>
            <p:cNvPr id="23" name="矩形 22">
              <a:extLst>
                <a:ext uri="{FF2B5EF4-FFF2-40B4-BE49-F238E27FC236}">
                  <a16:creationId xmlns:a16="http://schemas.microsoft.com/office/drawing/2014/main" id="{3230C203-21EE-4F96-9B2A-5F615A9371B7}"/>
                </a:ext>
              </a:extLst>
            </p:cNvPr>
            <p:cNvSpPr/>
            <p:nvPr/>
          </p:nvSpPr>
          <p:spPr>
            <a:xfrm rot="5400000">
              <a:off x="1984093" y="5723132"/>
              <a:ext cx="437322" cy="15219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494AE62A-5E08-4953-A675-63F2BEA221F6}"/>
                </a:ext>
              </a:extLst>
            </p:cNvPr>
            <p:cNvSpPr/>
            <p:nvPr/>
          </p:nvSpPr>
          <p:spPr>
            <a:xfrm rot="5400000">
              <a:off x="1584197" y="5844215"/>
              <a:ext cx="832930" cy="1532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9D82666B-5BA8-4BFB-9849-82A0379C0A1C}"/>
                </a:ext>
              </a:extLst>
            </p:cNvPr>
            <p:cNvSpPr/>
            <p:nvPr/>
          </p:nvSpPr>
          <p:spPr>
            <a:xfrm rot="5400000">
              <a:off x="1381584" y="5844215"/>
              <a:ext cx="832930" cy="1532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08F6CC85-8401-4210-BE90-F83CC3AB1944}"/>
                </a:ext>
              </a:extLst>
            </p:cNvPr>
            <p:cNvSpPr/>
            <p:nvPr/>
          </p:nvSpPr>
          <p:spPr>
            <a:xfrm rot="5400000">
              <a:off x="2103568" y="5901892"/>
              <a:ext cx="602554" cy="1532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ABF858C7-AF1E-4A6E-8C76-F2AB1801D800}"/>
                </a:ext>
              </a:extLst>
            </p:cNvPr>
            <p:cNvSpPr/>
            <p:nvPr/>
          </p:nvSpPr>
          <p:spPr>
            <a:xfrm rot="5400000">
              <a:off x="1234206" y="5527788"/>
              <a:ext cx="832930" cy="1532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03999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AF68544-C820-4FD0-9D93-2E0AB7BF1457}"/>
              </a:ext>
            </a:extLst>
          </p:cNvPr>
          <p:cNvPicPr>
            <a:picLocks noChangeAspect="1"/>
          </p:cNvPicPr>
          <p:nvPr/>
        </p:nvPicPr>
        <p:blipFill>
          <a:blip r:embed="rId2"/>
          <a:stretch>
            <a:fillRect/>
          </a:stretch>
        </p:blipFill>
        <p:spPr>
          <a:xfrm>
            <a:off x="302617" y="2378251"/>
            <a:ext cx="7140271" cy="3736964"/>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69</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54888" y="759881"/>
            <a:ext cx="8335956"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(12/17)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內容版面配置區 3"/>
          <p:cNvSpPr>
            <a:spLocks noGrp="1"/>
          </p:cNvSpPr>
          <p:nvPr>
            <p:ph idx="1"/>
          </p:nvPr>
        </p:nvSpPr>
        <p:spPr>
          <a:xfrm>
            <a:off x="219309" y="1477063"/>
            <a:ext cx="8772930" cy="1441450"/>
          </a:xfrm>
        </p:spPr>
        <p:txBody>
          <a:bodyPr rtlCol="0">
            <a:noAutofit/>
          </a:bodyPr>
          <a:lstStyle/>
          <a:p>
            <a:pPr marL="0" indent="0" eaLnBrk="0" hangingPunct="0">
              <a:spcBef>
                <a:spcPts val="600"/>
              </a:spcBef>
              <a:spcAft>
                <a:spcPts val="600"/>
              </a:spcAft>
              <a:buFont typeface="Arial" panose="020B0604020202020204" pitchFamily="34" charset="0"/>
              <a:buNone/>
              <a:tabLst>
                <a:tab pos="561975" algn="l"/>
              </a:tabLst>
              <a:defRPr/>
            </a:pPr>
            <a:r>
              <a:rPr lang="zh-TW" altLang="zh-TW" sz="2000" b="1" dirty="0" bmk="">
                <a:solidFill>
                  <a:srgbClr val="0070C0"/>
                </a:solidFill>
                <a:latin typeface="微軟正黑體" panose="020B0604030504040204" pitchFamily="34" charset="-120"/>
                <a:ea typeface="微軟正黑體" panose="020B0604030504040204" pitchFamily="34" charset="-120"/>
                <a:cs typeface="DFKaiShu-SB-Estd-BF"/>
              </a:rPr>
              <a:t>列印積分證明單</a:t>
            </a:r>
            <a:r>
              <a:rPr lang="zh-TW" altLang="en-US" sz="20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b="1" dirty="0">
              <a:solidFill>
                <a:srgbClr val="9D3511"/>
              </a:solidFill>
              <a:latin typeface="Franklin Gothic Book" panose="020B0503020102020204" pitchFamily="34" charset="0"/>
              <a:ea typeface="微軟正黑體" panose="020B0604030504040204" pitchFamily="34" charset="-120"/>
              <a:cs typeface="Times New Roman" panose="02020603050405020304" pitchFamily="18" charset="0"/>
            </a:endParaRPr>
          </a:p>
          <a:p>
            <a:pPr marL="0" indent="0" eaLnBrk="0" hangingPunct="0">
              <a:lnSpc>
                <a:spcPct val="120000"/>
              </a:lnSpc>
              <a:spcBef>
                <a:spcPct val="0"/>
              </a:spcBef>
              <a:buFont typeface="Arial" panose="020B0604020202020204" pitchFamily="34" charset="0"/>
              <a:buNone/>
              <a:tabLst>
                <a:tab pos="561975" algn="l"/>
              </a:tabLst>
              <a:defRPr/>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「積分證明單列印」功能為提供國中端無法自校務系統產出積分證明單時使用</a:t>
            </a:r>
            <a:endParaRPr lang="zh-TW" altLang="en-US" sz="1800" dirty="0">
              <a:latin typeface="微軟正黑體" panose="020B0604030504040204" pitchFamily="34" charset="-120"/>
              <a:ea typeface="微軟正黑體" panose="020B0604030504040204" pitchFamily="34" charset="-120"/>
            </a:endParaRPr>
          </a:p>
        </p:txBody>
      </p:sp>
      <p:sp>
        <p:nvSpPr>
          <p:cNvPr id="17" name="快取圖案 11"/>
          <p:cNvSpPr>
            <a:spLocks noChangeArrowheads="1"/>
          </p:cNvSpPr>
          <p:nvPr/>
        </p:nvSpPr>
        <p:spPr bwMode="auto">
          <a:xfrm>
            <a:off x="3263577" y="2744241"/>
            <a:ext cx="420688" cy="439737"/>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快取圖案 11"/>
          <p:cNvSpPr>
            <a:spLocks noChangeArrowheads="1"/>
          </p:cNvSpPr>
          <p:nvPr/>
        </p:nvSpPr>
        <p:spPr bwMode="auto">
          <a:xfrm>
            <a:off x="845617" y="2611552"/>
            <a:ext cx="312738" cy="427038"/>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p:cNvSpPr/>
          <p:nvPr/>
        </p:nvSpPr>
        <p:spPr>
          <a:xfrm>
            <a:off x="410304" y="3095553"/>
            <a:ext cx="1183365" cy="30025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3684265" y="2856412"/>
            <a:ext cx="379412" cy="2552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AutoShape 11"/>
          <p:cNvSpPr>
            <a:spLocks noChangeArrowheads="1"/>
          </p:cNvSpPr>
          <p:nvPr/>
        </p:nvSpPr>
        <p:spPr bwMode="auto">
          <a:xfrm>
            <a:off x="6440107" y="3556739"/>
            <a:ext cx="2567680" cy="2320825"/>
          </a:xfrm>
          <a:prstGeom prst="roundRect">
            <a:avLst>
              <a:gd name="adj" fmla="val 16079"/>
            </a:avLst>
          </a:prstGeom>
          <a:solidFill>
            <a:srgbClr val="FFFFFF"/>
          </a:solidFill>
          <a:ln w="38100">
            <a:solidFill>
              <a:srgbClr val="C00000"/>
            </a:solidFill>
            <a:round/>
            <a:headEnd/>
            <a:tailEnd/>
          </a:ln>
        </p:spPr>
        <p:txBody>
          <a:bodyPr lIns="36000" rIns="36000" anchor="ctr"/>
          <a:lstStyle>
            <a:lvl1pPr eaLnBrk="0" fontAlgn="base" hangingPunct="0">
              <a:spcBef>
                <a:spcPct val="0"/>
              </a:spcBef>
              <a:spcAft>
                <a:spcPct val="0"/>
              </a:spcAft>
              <a:tabLst>
                <a:tab pos="561975" algn="l"/>
              </a:tabLst>
              <a:defRPr>
                <a:solidFill>
                  <a:schemeClr val="tx1"/>
                </a:solidFill>
                <a:latin typeface="Arial" panose="020B0604020202020204" pitchFamily="34" charset="0"/>
              </a:defRPr>
            </a:lvl1pPr>
            <a:lvl2pPr eaLnBrk="0" fontAlgn="base" hangingPunct="0">
              <a:spcBef>
                <a:spcPct val="0"/>
              </a:spcBef>
              <a:spcAft>
                <a:spcPct val="0"/>
              </a:spcAft>
              <a:tabLst>
                <a:tab pos="561975" algn="l"/>
              </a:tabLst>
              <a:defRPr>
                <a:solidFill>
                  <a:schemeClr val="tx1"/>
                </a:solidFill>
                <a:latin typeface="Arial" panose="020B0604020202020204" pitchFamily="34" charset="0"/>
              </a:defRPr>
            </a:lvl2pPr>
            <a:lvl3pPr eaLnBrk="0" fontAlgn="base" hangingPunct="0">
              <a:spcBef>
                <a:spcPct val="0"/>
              </a:spcBef>
              <a:spcAft>
                <a:spcPct val="0"/>
              </a:spcAft>
              <a:tabLst>
                <a:tab pos="561975" algn="l"/>
              </a:tabLst>
              <a:defRPr>
                <a:solidFill>
                  <a:schemeClr val="tx1"/>
                </a:solidFill>
                <a:latin typeface="Arial" panose="020B0604020202020204" pitchFamily="34" charset="0"/>
              </a:defRPr>
            </a:lvl3pPr>
            <a:lvl4pPr eaLnBrk="0" fontAlgn="base" hangingPunct="0">
              <a:spcBef>
                <a:spcPct val="0"/>
              </a:spcBef>
              <a:spcAft>
                <a:spcPct val="0"/>
              </a:spcAft>
              <a:tabLst>
                <a:tab pos="561975" algn="l"/>
              </a:tabLst>
              <a:defRPr>
                <a:solidFill>
                  <a:schemeClr val="tx1"/>
                </a:solidFill>
                <a:latin typeface="Arial" panose="020B0604020202020204" pitchFamily="34" charset="0"/>
              </a:defRPr>
            </a:lvl4pPr>
            <a:lvl5pPr eaLnBrk="0" fontAlgn="base" hangingPunct="0">
              <a:spcBef>
                <a:spcPct val="0"/>
              </a:spcBef>
              <a:spcAft>
                <a:spcPct val="0"/>
              </a:spcAft>
              <a:tabLst>
                <a:tab pos="561975" algn="l"/>
              </a:tabLst>
              <a:defRPr>
                <a:solidFill>
                  <a:schemeClr val="tx1"/>
                </a:solidFill>
                <a:latin typeface="Arial" panose="020B0604020202020204" pitchFamily="34" charset="0"/>
              </a:defRPr>
            </a:lvl5pPr>
            <a:lvl6pPr eaLnBrk="0" fontAlgn="base" hangingPunct="0">
              <a:spcBef>
                <a:spcPct val="0"/>
              </a:spcBef>
              <a:spcAft>
                <a:spcPct val="0"/>
              </a:spcAft>
              <a:tabLst>
                <a:tab pos="561975" algn="l"/>
              </a:tabLst>
              <a:defRPr>
                <a:solidFill>
                  <a:schemeClr val="tx1"/>
                </a:solidFill>
                <a:latin typeface="Arial" panose="020B0604020202020204" pitchFamily="34" charset="0"/>
              </a:defRPr>
            </a:lvl6pPr>
            <a:lvl7pPr eaLnBrk="0" fontAlgn="base" hangingPunct="0">
              <a:spcBef>
                <a:spcPct val="0"/>
              </a:spcBef>
              <a:spcAft>
                <a:spcPct val="0"/>
              </a:spcAft>
              <a:tabLst>
                <a:tab pos="561975" algn="l"/>
              </a:tabLst>
              <a:defRPr>
                <a:solidFill>
                  <a:schemeClr val="tx1"/>
                </a:solidFill>
                <a:latin typeface="Arial" panose="020B0604020202020204" pitchFamily="34" charset="0"/>
              </a:defRPr>
            </a:lvl7pPr>
            <a:lvl8pPr eaLnBrk="0" fontAlgn="base" hangingPunct="0">
              <a:spcBef>
                <a:spcPct val="0"/>
              </a:spcBef>
              <a:spcAft>
                <a:spcPct val="0"/>
              </a:spcAft>
              <a:tabLst>
                <a:tab pos="561975" algn="l"/>
              </a:tabLst>
              <a:defRPr>
                <a:solidFill>
                  <a:schemeClr val="tx1"/>
                </a:solidFill>
                <a:latin typeface="Arial" panose="020B0604020202020204" pitchFamily="34" charset="0"/>
              </a:defRPr>
            </a:lvl8pPr>
            <a:lvl9pPr eaLnBrk="0" fontAlgn="base" hangingPunct="0">
              <a:spcBef>
                <a:spcPct val="0"/>
              </a:spcBef>
              <a:spcAft>
                <a:spcPct val="0"/>
              </a:spcAft>
              <a:tabLst>
                <a:tab pos="561975" algn="l"/>
              </a:tabLst>
              <a:defRPr>
                <a:solidFill>
                  <a:schemeClr val="tx1"/>
                </a:solidFill>
                <a:latin typeface="Arial" panose="020B0604020202020204" pitchFamily="34" charset="0"/>
              </a:defRPr>
            </a:lvl9pPr>
          </a:lstStyle>
          <a:p>
            <a:pPr algn="just">
              <a:spcBef>
                <a:spcPts val="600"/>
              </a:spcBef>
              <a:defRPr/>
            </a:pPr>
            <a:r>
              <a:rPr lang="zh-TW"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操作方式：</a:t>
            </a:r>
            <a:endParaRPr lang="zh-TW" altLang="zh-TW" sz="1600" b="1" dirty="0">
              <a:latin typeface="微軟正黑體" panose="020B0604030504040204" pitchFamily="34" charset="-120"/>
              <a:ea typeface="微軟正黑體" panose="020B0604030504040204" pitchFamily="34" charset="-120"/>
            </a:endParaRPr>
          </a:p>
          <a:p>
            <a:pPr marL="263525" indent="-263525" algn="just">
              <a:spcBef>
                <a:spcPts val="600"/>
              </a:spcBef>
              <a:defRPr/>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勾選欲列印積分證明單學生</a:t>
            </a:r>
            <a:endParaRPr lang="zh-TW" altLang="en-US" sz="1600" dirty="0">
              <a:latin typeface="微軟正黑體" panose="020B0604030504040204" pitchFamily="34" charset="-120"/>
              <a:ea typeface="微軟正黑體" panose="020B0604030504040204" pitchFamily="34" charset="-120"/>
              <a:sym typeface="Wingdings 2" panose="05020102010507070707" pitchFamily="18" charset="2"/>
            </a:endParaRPr>
          </a:p>
          <a:p>
            <a:pPr marL="263525" indent="-263525" algn="just">
              <a:spcBef>
                <a:spcPts val="600"/>
              </a:spcBef>
              <a:defRPr/>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點取「全部列印」即 </a:t>
            </a:r>
            <a:endPar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3525" indent="-263525" algn="just">
              <a:spcBef>
                <a:spcPts val="600"/>
              </a:spcBef>
              <a:defRPr/>
            </a:pP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產出學生「超額比序</a:t>
            </a:r>
            <a:endPar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3525" indent="-263525" algn="just">
              <a:spcBef>
                <a:spcPts val="600"/>
              </a:spcBef>
              <a:defRPr/>
            </a:pP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項目積分證明單</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427788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003922509"/>
              </p:ext>
            </p:extLst>
          </p:nvPr>
        </p:nvGraphicFramePr>
        <p:xfrm>
          <a:off x="412704" y="1561194"/>
          <a:ext cx="8177631" cy="4844997"/>
        </p:xfrm>
        <a:graphic>
          <a:graphicData uri="http://schemas.openxmlformats.org/drawingml/2006/table">
            <a:tbl>
              <a:tblPr>
                <a:tableStyleId>{00A15C55-8517-42AA-B614-E9B94910E393}</a:tableStyleId>
              </a:tblPr>
              <a:tblGrid>
                <a:gridCol w="539445">
                  <a:extLst>
                    <a:ext uri="{9D8B030D-6E8A-4147-A177-3AD203B41FA5}">
                      <a16:colId xmlns:a16="http://schemas.microsoft.com/office/drawing/2014/main" val="20000"/>
                    </a:ext>
                  </a:extLst>
                </a:gridCol>
                <a:gridCol w="2894294">
                  <a:extLst>
                    <a:ext uri="{9D8B030D-6E8A-4147-A177-3AD203B41FA5}">
                      <a16:colId xmlns:a16="http://schemas.microsoft.com/office/drawing/2014/main" val="20001"/>
                    </a:ext>
                  </a:extLst>
                </a:gridCol>
                <a:gridCol w="4743892">
                  <a:extLst>
                    <a:ext uri="{9D8B030D-6E8A-4147-A177-3AD203B41FA5}">
                      <a16:colId xmlns:a16="http://schemas.microsoft.com/office/drawing/2014/main" val="20002"/>
                    </a:ext>
                  </a:extLst>
                </a:gridCol>
              </a:tblGrid>
              <a:tr h="3885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6</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30</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免試生登記志願系統操作練習</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操作網址：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7</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7</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國中教育會考成績及志願序積分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受理免試生成績複查申請</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5"/>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8</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8</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40000"/>
                        <a:lumOff val="6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免試生志願選填登記系統網址：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40000"/>
                        <a:lumOff val="60000"/>
                      </a:schemeClr>
                    </a:solidFill>
                  </a:tcPr>
                </a:tc>
                <a:extLst>
                  <a:ext uri="{0D108BD9-81ED-4DB2-BD59-A6C34878D82A}">
                    <a16:rowId xmlns:a16="http://schemas.microsoft.com/office/drawing/2014/main" val="10006"/>
                  </a:ext>
                </a:extLst>
              </a:tr>
              <a:tr h="5366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9</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但不含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endParaRPr kumimoji="0" lang="en-US"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7"/>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10</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FFD9D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日（四）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FFD9D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rgbClr val="FFD9D9"/>
                    </a:solidFill>
                  </a:tcPr>
                </a:tc>
                <a:extLst>
                  <a:ext uri="{0D108BD9-81ED-4DB2-BD59-A6C34878D82A}">
                    <a16:rowId xmlns:a16="http://schemas.microsoft.com/office/drawing/2014/main" val="10008"/>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6">
                        <a:lumMod val="20000"/>
                        <a:lumOff val="80000"/>
                      </a:schemeClr>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112</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19</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日（一）</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6">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錄取報到及</a:t>
                      </a:r>
                      <a:r>
                        <a:rPr kumimoji="0" lang="zh-TW" altLang="en-US" sz="1500" b="1" i="0" u="sng" strike="noStrike" kern="1200"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mn-cs"/>
                        </a:rPr>
                        <a:t>錄取報到生</a:t>
                      </a:r>
                      <a:r>
                        <a:rPr kumimoji="0" lang="zh-TW" altLang="en-US" sz="1500" b="1" i="0" u="sng"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放棄錄取截止</a:t>
                      </a:r>
                      <a:endParaRPr kumimoji="0" lang="en-US" altLang="zh-TW" sz="1500" b="1" i="0" u="sng"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（招生學校聯絡資訊請參閱簡章）</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6">
                        <a:lumMod val="20000"/>
                        <a:lumOff val="80000"/>
                      </a:schemeClr>
                    </a:solidFill>
                  </a:tcPr>
                </a:tc>
                <a:extLst>
                  <a:ext uri="{0D108BD9-81ED-4DB2-BD59-A6C34878D82A}">
                    <a16:rowId xmlns:a16="http://schemas.microsoft.com/office/drawing/2014/main" val="10009"/>
                  </a:ext>
                </a:extLst>
              </a:tr>
            </a:tbl>
          </a:graphicData>
        </a:graphic>
      </p:graphicFrame>
      <p:sp>
        <p:nvSpPr>
          <p:cNvPr id="8"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7</a:t>
            </a:fld>
            <a:endParaRPr lang="zh-TW" altLang="en-US" sz="1500" b="1" dirty="0">
              <a:latin typeface="Arial" panose="020B0604020202020204" pitchFamily="34" charset="0"/>
              <a:cs typeface="Arial" panose="020B0604020202020204" pitchFamily="34" charset="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502089"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250752" y="361293"/>
            <a:ext cx="558496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908608" y="1002066"/>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 name="Pentagon 8">
            <a:extLst>
              <a:ext uri="{FF2B5EF4-FFF2-40B4-BE49-F238E27FC236}">
                <a16:creationId xmlns:a16="http://schemas.microsoft.com/office/drawing/2014/main" id="{7530AD7C-4566-4E49-BD73-5352C0855CF2}"/>
              </a:ext>
            </a:extLst>
          </p:cNvPr>
          <p:cNvSpPr/>
          <p:nvPr/>
        </p:nvSpPr>
        <p:spPr>
          <a:xfrm>
            <a:off x="-12374" y="3803614"/>
            <a:ext cx="621426" cy="360155"/>
          </a:xfrm>
          <a:prstGeom prst="homePlate">
            <a:avLst>
              <a:gd name="adj" fmla="val 64710"/>
            </a:avLst>
          </a:prstGeom>
          <a:solidFill>
            <a:srgbClr val="E85F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962740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D28446E-CAD6-4CE2-97B7-C6CBE8FCBB06}"/>
              </a:ext>
            </a:extLst>
          </p:cNvPr>
          <p:cNvPicPr>
            <a:picLocks noChangeAspect="1"/>
          </p:cNvPicPr>
          <p:nvPr/>
        </p:nvPicPr>
        <p:blipFill>
          <a:blip r:embed="rId2"/>
          <a:stretch>
            <a:fillRect/>
          </a:stretch>
        </p:blipFill>
        <p:spPr>
          <a:xfrm>
            <a:off x="486210" y="1284880"/>
            <a:ext cx="4617013" cy="4875353"/>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70</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19309" y="724733"/>
            <a:ext cx="828122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(13/17)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pic>
        <p:nvPicPr>
          <p:cNvPr id="16" name="圖片 15"/>
          <p:cNvPicPr>
            <a:picLocks noChangeAspect="1"/>
          </p:cNvPicPr>
          <p:nvPr/>
        </p:nvPicPr>
        <p:blipFill rotWithShape="1">
          <a:blip r:embed="rId3" cstate="screen">
            <a:extLst>
              <a:ext uri="{28A0092B-C50C-407E-A947-70E740481C1C}">
                <a14:useLocalDpi xmlns:a14="http://schemas.microsoft.com/office/drawing/2010/main" val="0"/>
              </a:ext>
            </a:extLst>
          </a:blip>
          <a:srcRect r="156" b="191"/>
          <a:stretch/>
        </p:blipFill>
        <p:spPr>
          <a:xfrm>
            <a:off x="1954224" y="5758661"/>
            <a:ext cx="1828800" cy="1084355"/>
          </a:xfrm>
          <a:prstGeom prst="rect">
            <a:avLst/>
          </a:prstGeom>
        </p:spPr>
      </p:pic>
      <p:sp>
        <p:nvSpPr>
          <p:cNvPr id="17" name="矩形 16"/>
          <p:cNvSpPr/>
          <p:nvPr/>
        </p:nvSpPr>
        <p:spPr bwMode="auto">
          <a:xfrm flipH="1">
            <a:off x="1878754" y="5814354"/>
            <a:ext cx="2017520" cy="10081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8" name="直線單箭頭接點 17"/>
          <p:cNvCxnSpPr>
            <a:cxnSpLocks/>
          </p:cNvCxnSpPr>
          <p:nvPr/>
        </p:nvCxnSpPr>
        <p:spPr bwMode="auto">
          <a:xfrm flipH="1">
            <a:off x="3928949" y="4737463"/>
            <a:ext cx="1924302" cy="13215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2"/>
          <p:cNvSpPr>
            <a:spLocks noChangeArrowheads="1"/>
          </p:cNvSpPr>
          <p:nvPr/>
        </p:nvSpPr>
        <p:spPr bwMode="auto">
          <a:xfrm>
            <a:off x="5528282" y="3271327"/>
            <a:ext cx="3440266" cy="1401922"/>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spcBef>
                <a:spcPts val="600"/>
              </a:spcBef>
              <a:spcAft>
                <a:spcPts val="600"/>
              </a:spcAft>
              <a:defRPr/>
            </a:pPr>
            <a:r>
              <a:rPr lang="zh-TW" altLang="en-US" b="1" dirty="0">
                <a:solidFill>
                  <a:srgbClr val="C00000"/>
                </a:solidFill>
                <a:latin typeface="微軟正黑體" panose="020B0604030504040204" pitchFamily="34" charset="-120"/>
                <a:ea typeface="微軟正黑體" panose="020B0604030504040204" pitchFamily="34" charset="-120"/>
              </a:rPr>
              <a:t>提醒：</a:t>
            </a:r>
            <a:endParaRPr lang="en-US" altLang="zh-TW" b="1" dirty="0">
              <a:solidFill>
                <a:srgbClr val="C00000"/>
              </a:solidFill>
              <a:latin typeface="微軟正黑體" panose="020B0604030504040204" pitchFamily="34" charset="-120"/>
              <a:ea typeface="微軟正黑體" panose="020B0604030504040204" pitchFamily="34" charset="-120"/>
            </a:endParaRPr>
          </a:p>
          <a:p>
            <a:pPr>
              <a:lnSpc>
                <a:spcPct val="115000"/>
              </a:lnSpc>
            </a:pPr>
            <a:r>
              <a:rPr lang="zh-TW" altLang="en-US"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務必加蓋免試生就讀國中學校戳章，</a:t>
            </a:r>
            <a:r>
              <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未加蓋學校戳章之積分證明單視為無效。</a:t>
            </a:r>
          </a:p>
        </p:txBody>
      </p:sp>
      <p:sp>
        <p:nvSpPr>
          <p:cNvPr id="19" name="矩形 18">
            <a:extLst>
              <a:ext uri="{FF2B5EF4-FFF2-40B4-BE49-F238E27FC236}">
                <a16:creationId xmlns:a16="http://schemas.microsoft.com/office/drawing/2014/main" id="{7AE27C4B-8A58-40F4-A2B1-61D30E76E6A6}"/>
              </a:ext>
            </a:extLst>
          </p:cNvPr>
          <p:cNvSpPr/>
          <p:nvPr/>
        </p:nvSpPr>
        <p:spPr>
          <a:xfrm>
            <a:off x="4359921" y="1819735"/>
            <a:ext cx="627754" cy="206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8E7FD6DD-072E-4B7C-B54C-CA2CDDEB4211}"/>
              </a:ext>
            </a:extLst>
          </p:cNvPr>
          <p:cNvSpPr/>
          <p:nvPr/>
        </p:nvSpPr>
        <p:spPr>
          <a:xfrm>
            <a:off x="1401021" y="1613258"/>
            <a:ext cx="201357" cy="20647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479C039E-C78C-4A3A-8789-0F874F9789E7}"/>
              </a:ext>
            </a:extLst>
          </p:cNvPr>
          <p:cNvSpPr/>
          <p:nvPr/>
        </p:nvSpPr>
        <p:spPr>
          <a:xfrm>
            <a:off x="4370643" y="1579660"/>
            <a:ext cx="201357" cy="20647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44222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71</a:t>
            </a:fld>
            <a:endParaRPr lang="zh-TW" altLang="en-US" sz="1500" b="1" dirty="0">
              <a:latin typeface="Arial" panose="020B0604020202020204" pitchFamily="34" charset="0"/>
              <a:cs typeface="Arial" panose="020B0604020202020204" pitchFamily="34" charset="0"/>
            </a:endParaRPr>
          </a:p>
        </p:txBody>
      </p:sp>
      <p:grpSp>
        <p:nvGrpSpPr>
          <p:cNvPr id="8" name="群組 7"/>
          <p:cNvGrpSpPr>
            <a:grpSpLocks noChangeAspect="1"/>
          </p:cNvGrpSpPr>
          <p:nvPr/>
        </p:nvGrpSpPr>
        <p:grpSpPr>
          <a:xfrm>
            <a:off x="84198" y="113115"/>
            <a:ext cx="3950871" cy="574633"/>
            <a:chOff x="1538410" y="1233520"/>
            <a:chExt cx="5644102" cy="820894"/>
          </a:xfrm>
        </p:grpSpPr>
        <p:sp>
          <p:nvSpPr>
            <p:cNvPr id="9"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0" name="矩形 9">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11"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2"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3"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4"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5"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6" name="標題 1"/>
          <p:cNvSpPr txBox="1">
            <a:spLocks/>
          </p:cNvSpPr>
          <p:nvPr/>
        </p:nvSpPr>
        <p:spPr>
          <a:xfrm>
            <a:off x="219309" y="742284"/>
            <a:ext cx="834895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(14/17)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7" name="Rectangle 16"/>
          <p:cNvSpPr>
            <a:spLocks noChangeArrowheads="1"/>
          </p:cNvSpPr>
          <p:nvPr/>
        </p:nvSpPr>
        <p:spPr bwMode="auto">
          <a:xfrm>
            <a:off x="972685" y="1470159"/>
            <a:ext cx="6568293" cy="130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a:spcBef>
                <a:spcPts val="600"/>
              </a:spcBef>
              <a:spcAft>
                <a:spcPts val="600"/>
              </a:spcAft>
            </a:pPr>
            <a:r>
              <a:rPr lang="zh-TW" altLang="zh-TW" sz="2000" b="1" dirty="0">
                <a:solidFill>
                  <a:srgbClr val="0070C0"/>
                </a:solidFill>
                <a:latin typeface="微軟正黑體" panose="020B0604030504040204" pitchFamily="34" charset="-120"/>
                <a:ea typeface="微軟正黑體" panose="020B0604030504040204" pitchFamily="34" charset="-120"/>
                <a:cs typeface="DFKaiShu-SB-Estd-BF"/>
              </a:rPr>
              <a:t>查詢是否已繳費</a:t>
            </a:r>
            <a:endPar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400"/>
              </a:lnSpc>
            </a:pP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報名費確認收訖無誤後</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，系統</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更新繳費狀態資訊。</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400"/>
              </a:lnSpc>
            </a:pPr>
            <a:r>
              <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注意</a:t>
            </a:r>
            <a:r>
              <a:rPr lang="en-US" altLang="zh-TW"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請確認</a:t>
            </a:r>
            <a:r>
              <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系統</a:t>
            </a:r>
            <a:r>
              <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繳費帳號</a:t>
            </a:r>
            <a:r>
              <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列印繳費單</a:t>
            </a:r>
            <a:r>
              <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」之帳號相符。</a:t>
            </a:r>
            <a:endParaRPr lang="zh-TW" altLang="zh-TW" sz="1400" dirty="0">
              <a:latin typeface="Arial" panose="020B0604020202020204" pitchFamily="34" charset="0"/>
            </a:endParaRPr>
          </a:p>
        </p:txBody>
      </p:sp>
      <p:pic>
        <p:nvPicPr>
          <p:cNvPr id="3" name="圖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81048" y="2970930"/>
            <a:ext cx="8045871" cy="3089390"/>
          </a:xfrm>
          <a:prstGeom prst="rect">
            <a:avLst/>
          </a:prstGeom>
          <a:ln w="19050">
            <a:solidFill>
              <a:srgbClr val="0000FF"/>
            </a:solidFill>
          </a:ln>
        </p:spPr>
      </p:pic>
      <p:sp>
        <p:nvSpPr>
          <p:cNvPr id="20" name="矩形 29"/>
          <p:cNvSpPr>
            <a:spLocks noChangeArrowheads="1"/>
          </p:cNvSpPr>
          <p:nvPr/>
        </p:nvSpPr>
        <p:spPr bwMode="auto">
          <a:xfrm>
            <a:off x="341694" y="6217996"/>
            <a:ext cx="8104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dirty="0">
                <a:solidFill>
                  <a:srgbClr val="0070C0"/>
                </a:solidFill>
                <a:latin typeface="微軟正黑體" panose="020B0604030504040204" pitchFamily="34" charset="-120"/>
                <a:ea typeface="微軟正黑體" panose="020B0604030504040204" pitchFamily="34" charset="-120"/>
              </a:rPr>
              <a:t>此範例為該國中學校共有兩筆報名紀錄，</a:t>
            </a:r>
            <a:r>
              <a:rPr lang="zh-TW" altLang="en-US" sz="2000" b="1" u="sng" dirty="0">
                <a:solidFill>
                  <a:srgbClr val="C00000"/>
                </a:solidFill>
                <a:latin typeface="微軟正黑體" panose="020B0604030504040204" pitchFamily="34" charset="-120"/>
                <a:ea typeface="微軟正黑體" panose="020B0604030504040204" pitchFamily="34" charset="-120"/>
              </a:rPr>
              <a:t>每筆報名之繳費帳號均不相同</a:t>
            </a:r>
            <a:r>
              <a:rPr lang="zh-TW" altLang="en-US" sz="2000" b="1" dirty="0">
                <a:solidFill>
                  <a:srgbClr val="C00000"/>
                </a:solidFill>
                <a:latin typeface="微軟正黑體" panose="020B0604030504040204" pitchFamily="34" charset="-120"/>
                <a:ea typeface="微軟正黑體" panose="020B0604030504040204" pitchFamily="34" charset="-120"/>
              </a:rPr>
              <a:t>。</a:t>
            </a:r>
          </a:p>
        </p:txBody>
      </p:sp>
      <p:sp>
        <p:nvSpPr>
          <p:cNvPr id="19" name="矩形 18"/>
          <p:cNvSpPr/>
          <p:nvPr/>
        </p:nvSpPr>
        <p:spPr bwMode="auto">
          <a:xfrm>
            <a:off x="5116606" y="4464423"/>
            <a:ext cx="1680882" cy="8673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921058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72</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7" name="標題 1"/>
          <p:cNvSpPr txBox="1">
            <a:spLocks/>
          </p:cNvSpPr>
          <p:nvPr/>
        </p:nvSpPr>
        <p:spPr>
          <a:xfrm>
            <a:off x="219309" y="686441"/>
            <a:ext cx="8213491"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(15/17)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289216" y="1289335"/>
            <a:ext cx="8619543" cy="1197379"/>
          </a:xfrm>
          <a:prstGeom prst="rect">
            <a:avLst/>
          </a:prstGeom>
        </p:spPr>
        <p:txBody>
          <a:bodyPr wrap="square">
            <a:spAutoFit/>
          </a:bodyPr>
          <a:lstStyle/>
          <a:p>
            <a:pPr eaLnBrk="1" fontAlgn="auto" hangingPunct="1">
              <a:lnSpc>
                <a:spcPts val="3000"/>
              </a:lnSpc>
              <a:spcBef>
                <a:spcPts val="600"/>
              </a:spcBef>
              <a:spcAft>
                <a:spcPts val="600"/>
              </a:spcAft>
              <a:defRPr/>
            </a:pPr>
            <a:r>
              <a:rPr lang="en-US" altLang="zh-TW" b="1" dirty="0">
                <a:solidFill>
                  <a:srgbClr val="0033CC"/>
                </a:solidFill>
                <a:latin typeface="微軟正黑體" panose="020B0604030504040204" pitchFamily="34" charset="-120"/>
                <a:ea typeface="微軟正黑體" panose="020B0604030504040204" pitchFamily="34" charset="-120"/>
              </a:rPr>
              <a:t>112</a:t>
            </a:r>
            <a:r>
              <a:rPr lang="zh-TW" altLang="en-US" b="1" dirty="0">
                <a:solidFill>
                  <a:srgbClr val="0033CC"/>
                </a:solidFill>
                <a:latin typeface="微軟正黑體" panose="020B0604030504040204" pitchFamily="34" charset="-120"/>
                <a:ea typeface="微軟正黑體" panose="020B0604030504040204" pitchFamily="34" charset="-120"/>
              </a:rPr>
              <a:t>學年度五專入學專用優先免試入學超額比序項目積分證明單輔助列印系統</a:t>
            </a:r>
            <a:br>
              <a:rPr lang="en-US" altLang="zh-TW" sz="1600" dirty="0">
                <a:latin typeface="微軟正黑體" panose="020B0604030504040204" pitchFamily="34" charset="-120"/>
                <a:ea typeface="微軟正黑體" panose="020B0604030504040204" pitchFamily="34" charset="-120"/>
              </a:rPr>
            </a:br>
            <a:r>
              <a:rPr lang="zh-TW" altLang="en-US" sz="1600" b="1" dirty="0">
                <a:latin typeface="微軟正黑體" panose="020B0604030504040204" pitchFamily="34" charset="-120"/>
                <a:ea typeface="微軟正黑體" panose="020B0604030504040204" pitchFamily="34" charset="-120"/>
              </a:rPr>
              <a:t>提供國中學校列印免試生積分證明單，開放時間為</a:t>
            </a:r>
            <a:r>
              <a:rPr lang="en-US" altLang="zh-TW" sz="1600" b="1" u="heavy" dirty="0">
                <a:solidFill>
                  <a:srgbClr val="C00000"/>
                </a:solidFill>
                <a:latin typeface="微軟正黑體" panose="020B0604030504040204" pitchFamily="34" charset="-120"/>
                <a:ea typeface="微軟正黑體" panose="020B0604030504040204" pitchFamily="34" charset="-120"/>
              </a:rPr>
              <a:t>112</a:t>
            </a:r>
            <a:r>
              <a:rPr lang="zh-TW" altLang="en-US" sz="1600" b="1" u="heavy" dirty="0">
                <a:solidFill>
                  <a:srgbClr val="C00000"/>
                </a:solidFill>
                <a:latin typeface="微軟正黑體" panose="020B0604030504040204" pitchFamily="34" charset="-120"/>
                <a:ea typeface="微軟正黑體" panose="020B0604030504040204" pitchFamily="34" charset="-120"/>
              </a:rPr>
              <a:t>年</a:t>
            </a:r>
            <a:r>
              <a:rPr lang="en-US" altLang="zh-TW" sz="1600" b="1" u="heavy" dirty="0">
                <a:solidFill>
                  <a:srgbClr val="C00000"/>
                </a:solidFill>
                <a:latin typeface="微軟正黑體" panose="020B0604030504040204" pitchFamily="34" charset="-120"/>
                <a:ea typeface="微軟正黑體" panose="020B0604030504040204" pitchFamily="34" charset="-120"/>
              </a:rPr>
              <a:t>4</a:t>
            </a:r>
            <a:r>
              <a:rPr lang="zh-TW" altLang="en-US" sz="1600" b="1" u="heavy" dirty="0">
                <a:solidFill>
                  <a:srgbClr val="C00000"/>
                </a:solidFill>
                <a:latin typeface="微軟正黑體" panose="020B0604030504040204" pitchFamily="34" charset="-120"/>
                <a:ea typeface="微軟正黑體" panose="020B0604030504040204" pitchFamily="34" charset="-120"/>
              </a:rPr>
              <a:t>月</a:t>
            </a:r>
            <a:r>
              <a:rPr lang="en-US" altLang="zh-TW" sz="1600" b="1" u="heavy" dirty="0">
                <a:solidFill>
                  <a:srgbClr val="C00000"/>
                </a:solidFill>
                <a:latin typeface="微軟正黑體" panose="020B0604030504040204" pitchFamily="34" charset="-120"/>
                <a:ea typeface="微軟正黑體" panose="020B0604030504040204" pitchFamily="34" charset="-120"/>
              </a:rPr>
              <a:t>12</a:t>
            </a:r>
            <a:r>
              <a:rPr lang="zh-TW" altLang="en-US" sz="1600" b="1" u="heavy" dirty="0">
                <a:solidFill>
                  <a:srgbClr val="C00000"/>
                </a:solidFill>
                <a:latin typeface="微軟正黑體" panose="020B0604030504040204" pitchFamily="34" charset="-120"/>
                <a:ea typeface="微軟正黑體" panose="020B0604030504040204" pitchFamily="34" charset="-120"/>
              </a:rPr>
              <a:t>日</a:t>
            </a:r>
            <a:r>
              <a:rPr lang="en-US" altLang="zh-TW" sz="1600" b="1" u="heavy" dirty="0">
                <a:solidFill>
                  <a:srgbClr val="C00000"/>
                </a:solidFill>
                <a:latin typeface="微軟正黑體" panose="020B0604030504040204" pitchFamily="34" charset="-120"/>
                <a:ea typeface="微軟正黑體" panose="020B0604030504040204" pitchFamily="34" charset="-120"/>
              </a:rPr>
              <a:t>10:00</a:t>
            </a:r>
            <a:r>
              <a:rPr lang="zh-TW" altLang="en-US" sz="1600" b="1" u="heavy" dirty="0">
                <a:solidFill>
                  <a:srgbClr val="C00000"/>
                </a:solidFill>
                <a:latin typeface="微軟正黑體" panose="020B0604030504040204" pitchFamily="34" charset="-120"/>
                <a:ea typeface="微軟正黑體" panose="020B0604030504040204" pitchFamily="34" charset="-120"/>
              </a:rPr>
              <a:t>起至</a:t>
            </a:r>
            <a:r>
              <a:rPr lang="en-US" altLang="zh-TW" sz="1600" b="1" u="heavy" dirty="0">
                <a:solidFill>
                  <a:srgbClr val="C00000"/>
                </a:solidFill>
                <a:latin typeface="微軟正黑體" panose="020B0604030504040204" pitchFamily="34" charset="-120"/>
                <a:ea typeface="微軟正黑體" panose="020B0604030504040204" pitchFamily="34" charset="-120"/>
              </a:rPr>
              <a:t>5</a:t>
            </a:r>
            <a:r>
              <a:rPr lang="zh-TW" altLang="en-US" sz="1600" b="1" u="heavy" dirty="0">
                <a:solidFill>
                  <a:srgbClr val="C00000"/>
                </a:solidFill>
                <a:latin typeface="微軟正黑體" panose="020B0604030504040204" pitchFamily="34" charset="-120"/>
                <a:ea typeface="微軟正黑體" panose="020B0604030504040204" pitchFamily="34" charset="-120"/>
              </a:rPr>
              <a:t>月</a:t>
            </a:r>
            <a:r>
              <a:rPr lang="en-US" altLang="zh-TW" sz="1600" b="1" u="heavy" dirty="0">
                <a:solidFill>
                  <a:srgbClr val="C00000"/>
                </a:solidFill>
                <a:latin typeface="微軟正黑體" panose="020B0604030504040204" pitchFamily="34" charset="-120"/>
                <a:ea typeface="微軟正黑體" panose="020B0604030504040204" pitchFamily="34" charset="-120"/>
              </a:rPr>
              <a:t>31</a:t>
            </a:r>
            <a:r>
              <a:rPr lang="zh-TW" altLang="en-US" sz="1600" b="1" u="heavy" dirty="0">
                <a:solidFill>
                  <a:srgbClr val="C00000"/>
                </a:solidFill>
                <a:latin typeface="微軟正黑體" panose="020B0604030504040204" pitchFamily="34" charset="-120"/>
                <a:ea typeface="微軟正黑體" panose="020B0604030504040204" pitchFamily="34" charset="-120"/>
              </a:rPr>
              <a:t>日</a:t>
            </a:r>
            <a:r>
              <a:rPr lang="en-US" altLang="zh-TW" sz="1600" b="1" u="heavy" dirty="0">
                <a:solidFill>
                  <a:srgbClr val="C00000"/>
                </a:solidFill>
                <a:latin typeface="微軟正黑體" panose="020B0604030504040204" pitchFamily="34" charset="-120"/>
                <a:ea typeface="微軟正黑體" panose="020B0604030504040204" pitchFamily="34" charset="-120"/>
              </a:rPr>
              <a:t>17:00</a:t>
            </a:r>
            <a:r>
              <a:rPr lang="zh-TW" altLang="en-US" sz="1600" b="1" u="heavy" dirty="0">
                <a:solidFill>
                  <a:srgbClr val="C00000"/>
                </a:solidFill>
                <a:latin typeface="微軟正黑體" panose="020B0604030504040204" pitchFamily="34" charset="-120"/>
                <a:ea typeface="微軟正黑體" panose="020B0604030504040204" pitchFamily="34" charset="-120"/>
              </a:rPr>
              <a:t>止</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600" b="1" u="sng" dirty="0">
                <a:latin typeface="微軟正黑體" panose="020B0604030504040204" pitchFamily="34" charset="-120"/>
                <a:ea typeface="微軟正黑體" panose="020B0604030504040204" pitchFamily="34" charset="-120"/>
              </a:rPr>
              <a:t>請至五專優先免試入學招生網站</a:t>
            </a:r>
            <a:r>
              <a:rPr lang="en-US" altLang="zh-TW" sz="1600" b="1" u="sng" dirty="0">
                <a:latin typeface="微軟正黑體" panose="020B0604030504040204" pitchFamily="34" charset="-120"/>
                <a:ea typeface="微軟正黑體" panose="020B0604030504040204" pitchFamily="34" charset="-120"/>
              </a:rPr>
              <a:t>/</a:t>
            </a:r>
            <a:r>
              <a:rPr lang="zh-TW" altLang="en-US" sz="1600" b="1" u="sng" dirty="0">
                <a:latin typeface="微軟正黑體" panose="020B0604030504040204" pitchFamily="34" charset="-120"/>
                <a:ea typeface="微軟正黑體" panose="020B0604030504040204" pitchFamily="34" charset="-120"/>
              </a:rPr>
              <a:t>「國中學校作業系統」點選連結</a:t>
            </a:r>
            <a:endParaRPr lang="zh-TW" altLang="zh-TW" sz="1600" b="1" dirty="0">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3462765" y="163221"/>
            <a:ext cx="5445994" cy="523220"/>
            <a:chOff x="92955" y="-117898"/>
            <a:chExt cx="17727848" cy="1703190"/>
          </a:xfrm>
        </p:grpSpPr>
        <p:sp>
          <p:nvSpPr>
            <p:cNvPr id="20" name="Pentagon 4"/>
            <p:cNvSpPr/>
            <p:nvPr/>
          </p:nvSpPr>
          <p:spPr>
            <a:xfrm>
              <a:off x="725208" y="322336"/>
              <a:ext cx="17095595" cy="969727"/>
            </a:xfrm>
            <a:prstGeom prst="homePlat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Pentagon 5"/>
            <p:cNvSpPr/>
            <p:nvPr/>
          </p:nvSpPr>
          <p:spPr>
            <a:xfrm>
              <a:off x="725208" y="238388"/>
              <a:ext cx="17095595" cy="969727"/>
            </a:xfrm>
            <a:prstGeom prst="homePlate">
              <a:avLst/>
            </a:prstGeom>
            <a:solidFill>
              <a:schemeClr val="bg1"/>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Diamond 6"/>
            <p:cNvSpPr/>
            <p:nvPr/>
          </p:nvSpPr>
          <p:spPr>
            <a:xfrm>
              <a:off x="92955" y="107475"/>
              <a:ext cx="1198571" cy="1231553"/>
            </a:xfrm>
            <a:prstGeom prst="diamon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3" name="직사각형 39"/>
            <p:cNvSpPr/>
            <p:nvPr/>
          </p:nvSpPr>
          <p:spPr>
            <a:xfrm>
              <a:off x="409758" y="-117898"/>
              <a:ext cx="528480" cy="170319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2800" dirty="0">
                <a:solidFill>
                  <a:schemeClr val="bg1"/>
                </a:solidFill>
                <a:latin typeface="微軟正黑體" panose="020B0604030504040204" pitchFamily="34" charset="-120"/>
              </a:endParaRPr>
            </a:p>
          </p:txBody>
        </p:sp>
        <p:sp>
          <p:nvSpPr>
            <p:cNvPr id="24" name="TextBox 10"/>
            <p:cNvSpPr txBox="1"/>
            <p:nvPr/>
          </p:nvSpPr>
          <p:spPr bwMode="auto">
            <a:xfrm>
              <a:off x="1554749" y="95168"/>
              <a:ext cx="16266054" cy="140262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zh-TW" altLang="en-US" sz="2200" b="1" dirty="0">
                  <a:latin typeface="微軟正黑體" panose="020B0604030504040204" pitchFamily="34" charset="-120"/>
                  <a:ea typeface="微軟正黑體" panose="020B0604030504040204" pitchFamily="34" charset="-120"/>
                  <a:cs typeface="Arial" pitchFamily="34" charset="0"/>
                </a:rPr>
                <a:t>超額比序項目積分證明單輔助列印系統</a:t>
              </a:r>
              <a:endParaRPr lang="en-US" altLang="ko-KR" sz="2200" b="1" dirty="0">
                <a:latin typeface="微軟正黑體" panose="020B0604030504040204" pitchFamily="34" charset="-120"/>
                <a:ea typeface="微軟正黑體" panose="020B0604030504040204" pitchFamily="34" charset="-120"/>
                <a:cs typeface="Arial" pitchFamily="34" charset="0"/>
              </a:endParaRPr>
            </a:p>
          </p:txBody>
        </p:sp>
      </p:grpSp>
      <p:pic>
        <p:nvPicPr>
          <p:cNvPr id="4" name="圖片 3">
            <a:extLst>
              <a:ext uri="{FF2B5EF4-FFF2-40B4-BE49-F238E27FC236}">
                <a16:creationId xmlns:a16="http://schemas.microsoft.com/office/drawing/2014/main" id="{F157FA25-56F0-4AF8-AB57-FF137E9A2CD7}"/>
              </a:ext>
            </a:extLst>
          </p:cNvPr>
          <p:cNvPicPr>
            <a:picLocks noChangeAspect="1"/>
          </p:cNvPicPr>
          <p:nvPr/>
        </p:nvPicPr>
        <p:blipFill>
          <a:blip r:embed="rId2"/>
          <a:stretch>
            <a:fillRect/>
          </a:stretch>
        </p:blipFill>
        <p:spPr>
          <a:xfrm>
            <a:off x="754227" y="2529841"/>
            <a:ext cx="7635545" cy="4260586"/>
          </a:xfrm>
          <a:prstGeom prst="rect">
            <a:avLst/>
          </a:prstGeom>
          <a:ln w="19050">
            <a:solidFill>
              <a:srgbClr val="0000FF"/>
            </a:solidFill>
          </a:ln>
        </p:spPr>
      </p:pic>
      <p:sp>
        <p:nvSpPr>
          <p:cNvPr id="25" name="矩形 24">
            <a:extLst>
              <a:ext uri="{FF2B5EF4-FFF2-40B4-BE49-F238E27FC236}">
                <a16:creationId xmlns:a16="http://schemas.microsoft.com/office/drawing/2014/main" id="{01DA449C-26D7-4630-8A1C-D30C998D0333}"/>
              </a:ext>
            </a:extLst>
          </p:cNvPr>
          <p:cNvSpPr/>
          <p:nvPr/>
        </p:nvSpPr>
        <p:spPr bwMode="auto">
          <a:xfrm>
            <a:off x="819488" y="5568665"/>
            <a:ext cx="2473474" cy="4843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 name="矩形 25">
            <a:extLst>
              <a:ext uri="{FF2B5EF4-FFF2-40B4-BE49-F238E27FC236}">
                <a16:creationId xmlns:a16="http://schemas.microsoft.com/office/drawing/2014/main" id="{01C0EFE7-077E-4228-B05B-7267FA5CE1AC}"/>
              </a:ext>
            </a:extLst>
          </p:cNvPr>
          <p:cNvSpPr/>
          <p:nvPr/>
        </p:nvSpPr>
        <p:spPr bwMode="auto">
          <a:xfrm>
            <a:off x="819489" y="6057653"/>
            <a:ext cx="2656636" cy="4843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14523479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9942D54-86E7-455C-823D-E3F9C891063E}"/>
              </a:ext>
            </a:extLst>
          </p:cNvPr>
          <p:cNvPicPr>
            <a:picLocks noChangeAspect="1"/>
          </p:cNvPicPr>
          <p:nvPr/>
        </p:nvPicPr>
        <p:blipFill>
          <a:blip r:embed="rId2"/>
          <a:stretch>
            <a:fillRect/>
          </a:stretch>
        </p:blipFill>
        <p:spPr>
          <a:xfrm>
            <a:off x="2692867" y="2206946"/>
            <a:ext cx="6409188" cy="3321441"/>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73</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54888" y="759881"/>
            <a:ext cx="8335956"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(16/17)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15" name="內容版面配置區 3"/>
          <p:cNvSpPr>
            <a:spLocks noGrp="1"/>
          </p:cNvSpPr>
          <p:nvPr>
            <p:ph idx="1"/>
          </p:nvPr>
        </p:nvSpPr>
        <p:spPr>
          <a:xfrm>
            <a:off x="219309" y="1477063"/>
            <a:ext cx="8772930" cy="1441450"/>
          </a:xfrm>
        </p:spPr>
        <p:txBody>
          <a:bodyPr rtlCol="0">
            <a:noAutofit/>
          </a:bodyPr>
          <a:lstStyle/>
          <a:p>
            <a:pPr marL="0" indent="0" eaLnBrk="0" hangingPunct="0">
              <a:spcBef>
                <a:spcPts val="600"/>
              </a:spcBef>
              <a:spcAft>
                <a:spcPts val="600"/>
              </a:spcAft>
              <a:buFont typeface="Arial" panose="020B0604020202020204" pitchFamily="34" charset="0"/>
              <a:buNone/>
              <a:tabLst>
                <a:tab pos="561975" algn="l"/>
              </a:tabLst>
              <a:defRPr/>
            </a:pPr>
            <a:r>
              <a:rPr lang="zh-TW" altLang="zh-TW" sz="2000" b="1" dirty="0" bmk="">
                <a:solidFill>
                  <a:srgbClr val="0070C0"/>
                </a:solidFill>
                <a:latin typeface="微軟正黑體" panose="020B0604030504040204" pitchFamily="34" charset="-120"/>
                <a:ea typeface="微軟正黑體" panose="020B0604030504040204" pitchFamily="34" charset="-120"/>
                <a:cs typeface="DFKaiShu-SB-Estd-BF"/>
              </a:rPr>
              <a:t>列印</a:t>
            </a:r>
            <a:r>
              <a:rPr lang="zh-TW" altLang="en-US" sz="2000" b="1" dirty="0" bmk="">
                <a:solidFill>
                  <a:srgbClr val="0070C0"/>
                </a:solidFill>
                <a:latin typeface="微軟正黑體" panose="020B0604030504040204" pitchFamily="34" charset="-120"/>
                <a:ea typeface="微軟正黑體" panose="020B0604030504040204" pitchFamily="34" charset="-120"/>
                <a:cs typeface="DFKaiShu-SB-Estd-BF"/>
              </a:rPr>
              <a:t>報名資料表</a:t>
            </a:r>
            <a:r>
              <a:rPr lang="zh-TW" altLang="en-US" sz="20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b="1" dirty="0">
              <a:solidFill>
                <a:srgbClr val="9D3511"/>
              </a:solidFill>
              <a:latin typeface="Franklin Gothic Book" panose="020B0503020102020204" pitchFamily="34" charset="0"/>
              <a:ea typeface="微軟正黑體" panose="020B0604030504040204" pitchFamily="34" charset="-120"/>
              <a:cs typeface="Times New Roman" panose="02020603050405020304" pitchFamily="18" charset="0"/>
            </a:endParaRPr>
          </a:p>
        </p:txBody>
      </p:sp>
      <p:sp>
        <p:nvSpPr>
          <p:cNvPr id="16" name="AutoShape 11"/>
          <p:cNvSpPr>
            <a:spLocks noChangeArrowheads="1"/>
          </p:cNvSpPr>
          <p:nvPr/>
        </p:nvSpPr>
        <p:spPr bwMode="auto">
          <a:xfrm>
            <a:off x="108177" y="3659933"/>
            <a:ext cx="2523018" cy="2320825"/>
          </a:xfrm>
          <a:prstGeom prst="roundRect">
            <a:avLst>
              <a:gd name="adj" fmla="val 16079"/>
            </a:avLst>
          </a:prstGeom>
          <a:solidFill>
            <a:srgbClr val="FFFFFF"/>
          </a:solidFill>
          <a:ln w="38100">
            <a:solidFill>
              <a:srgbClr val="C00000"/>
            </a:solidFill>
            <a:round/>
            <a:headEnd/>
            <a:tailEnd/>
          </a:ln>
        </p:spPr>
        <p:txBody>
          <a:bodyPr lIns="36000" rIns="36000" anchor="ctr"/>
          <a:lstStyle>
            <a:lvl1pPr eaLnBrk="0" fontAlgn="base" hangingPunct="0">
              <a:spcBef>
                <a:spcPct val="0"/>
              </a:spcBef>
              <a:spcAft>
                <a:spcPct val="0"/>
              </a:spcAft>
              <a:tabLst>
                <a:tab pos="561975" algn="l"/>
              </a:tabLst>
              <a:defRPr>
                <a:solidFill>
                  <a:schemeClr val="tx1"/>
                </a:solidFill>
                <a:latin typeface="Arial" panose="020B0604020202020204" pitchFamily="34" charset="0"/>
              </a:defRPr>
            </a:lvl1pPr>
            <a:lvl2pPr eaLnBrk="0" fontAlgn="base" hangingPunct="0">
              <a:spcBef>
                <a:spcPct val="0"/>
              </a:spcBef>
              <a:spcAft>
                <a:spcPct val="0"/>
              </a:spcAft>
              <a:tabLst>
                <a:tab pos="561975" algn="l"/>
              </a:tabLst>
              <a:defRPr>
                <a:solidFill>
                  <a:schemeClr val="tx1"/>
                </a:solidFill>
                <a:latin typeface="Arial" panose="020B0604020202020204" pitchFamily="34" charset="0"/>
              </a:defRPr>
            </a:lvl2pPr>
            <a:lvl3pPr eaLnBrk="0" fontAlgn="base" hangingPunct="0">
              <a:spcBef>
                <a:spcPct val="0"/>
              </a:spcBef>
              <a:spcAft>
                <a:spcPct val="0"/>
              </a:spcAft>
              <a:tabLst>
                <a:tab pos="561975" algn="l"/>
              </a:tabLst>
              <a:defRPr>
                <a:solidFill>
                  <a:schemeClr val="tx1"/>
                </a:solidFill>
                <a:latin typeface="Arial" panose="020B0604020202020204" pitchFamily="34" charset="0"/>
              </a:defRPr>
            </a:lvl3pPr>
            <a:lvl4pPr eaLnBrk="0" fontAlgn="base" hangingPunct="0">
              <a:spcBef>
                <a:spcPct val="0"/>
              </a:spcBef>
              <a:spcAft>
                <a:spcPct val="0"/>
              </a:spcAft>
              <a:tabLst>
                <a:tab pos="561975" algn="l"/>
              </a:tabLst>
              <a:defRPr>
                <a:solidFill>
                  <a:schemeClr val="tx1"/>
                </a:solidFill>
                <a:latin typeface="Arial" panose="020B0604020202020204" pitchFamily="34" charset="0"/>
              </a:defRPr>
            </a:lvl4pPr>
            <a:lvl5pPr eaLnBrk="0" fontAlgn="base" hangingPunct="0">
              <a:spcBef>
                <a:spcPct val="0"/>
              </a:spcBef>
              <a:spcAft>
                <a:spcPct val="0"/>
              </a:spcAft>
              <a:tabLst>
                <a:tab pos="561975" algn="l"/>
              </a:tabLst>
              <a:defRPr>
                <a:solidFill>
                  <a:schemeClr val="tx1"/>
                </a:solidFill>
                <a:latin typeface="Arial" panose="020B0604020202020204" pitchFamily="34" charset="0"/>
              </a:defRPr>
            </a:lvl5pPr>
            <a:lvl6pPr eaLnBrk="0" fontAlgn="base" hangingPunct="0">
              <a:spcBef>
                <a:spcPct val="0"/>
              </a:spcBef>
              <a:spcAft>
                <a:spcPct val="0"/>
              </a:spcAft>
              <a:tabLst>
                <a:tab pos="561975" algn="l"/>
              </a:tabLst>
              <a:defRPr>
                <a:solidFill>
                  <a:schemeClr val="tx1"/>
                </a:solidFill>
                <a:latin typeface="Arial" panose="020B0604020202020204" pitchFamily="34" charset="0"/>
              </a:defRPr>
            </a:lvl6pPr>
            <a:lvl7pPr eaLnBrk="0" fontAlgn="base" hangingPunct="0">
              <a:spcBef>
                <a:spcPct val="0"/>
              </a:spcBef>
              <a:spcAft>
                <a:spcPct val="0"/>
              </a:spcAft>
              <a:tabLst>
                <a:tab pos="561975" algn="l"/>
              </a:tabLst>
              <a:defRPr>
                <a:solidFill>
                  <a:schemeClr val="tx1"/>
                </a:solidFill>
                <a:latin typeface="Arial" panose="020B0604020202020204" pitchFamily="34" charset="0"/>
              </a:defRPr>
            </a:lvl7pPr>
            <a:lvl8pPr eaLnBrk="0" fontAlgn="base" hangingPunct="0">
              <a:spcBef>
                <a:spcPct val="0"/>
              </a:spcBef>
              <a:spcAft>
                <a:spcPct val="0"/>
              </a:spcAft>
              <a:tabLst>
                <a:tab pos="561975" algn="l"/>
              </a:tabLst>
              <a:defRPr>
                <a:solidFill>
                  <a:schemeClr val="tx1"/>
                </a:solidFill>
                <a:latin typeface="Arial" panose="020B0604020202020204" pitchFamily="34" charset="0"/>
              </a:defRPr>
            </a:lvl8pPr>
            <a:lvl9pPr eaLnBrk="0" fontAlgn="base" hangingPunct="0">
              <a:spcBef>
                <a:spcPct val="0"/>
              </a:spcBef>
              <a:spcAft>
                <a:spcPct val="0"/>
              </a:spcAft>
              <a:tabLst>
                <a:tab pos="561975" algn="l"/>
              </a:tabLst>
              <a:defRPr>
                <a:solidFill>
                  <a:schemeClr val="tx1"/>
                </a:solidFill>
                <a:latin typeface="Arial" panose="020B0604020202020204" pitchFamily="34" charset="0"/>
              </a:defRPr>
            </a:lvl9pPr>
          </a:lstStyle>
          <a:p>
            <a:pPr algn="just">
              <a:spcBef>
                <a:spcPts val="600"/>
              </a:spcBef>
              <a:defRPr/>
            </a:pPr>
            <a:r>
              <a:rPr lang="zh-TW"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操作方式：</a:t>
            </a:r>
            <a:endParaRPr lang="zh-TW" altLang="zh-TW" sz="1600" b="1" dirty="0">
              <a:latin typeface="微軟正黑體" panose="020B0604030504040204" pitchFamily="34" charset="-120"/>
              <a:ea typeface="微軟正黑體" panose="020B0604030504040204" pitchFamily="34" charset="-120"/>
            </a:endParaRPr>
          </a:p>
          <a:p>
            <a:pPr marL="263525" indent="-263525" algn="just">
              <a:spcBef>
                <a:spcPts val="600"/>
              </a:spcBef>
              <a:defRPr/>
            </a:pP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勾選欲列印報名表學生</a:t>
            </a:r>
            <a:endParaRPr lang="zh-TW" altLang="en-US" sz="1600" dirty="0">
              <a:latin typeface="微軟正黑體" panose="020B0604030504040204" pitchFamily="34" charset="-120"/>
              <a:ea typeface="微軟正黑體" panose="020B0604030504040204" pitchFamily="34" charset="-120"/>
              <a:sym typeface="Wingdings 2" panose="05020102010507070707" pitchFamily="18" charset="2"/>
            </a:endParaRPr>
          </a:p>
          <a:p>
            <a:pPr marL="263525" indent="-263525" algn="just">
              <a:spcBef>
                <a:spcPts val="600"/>
              </a:spcBef>
              <a:defRPr/>
            </a:pPr>
            <a:r>
              <a:rPr lang="zh-TW" altLang="en-US" sz="2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點取「全部列印」即 </a:t>
            </a:r>
            <a:endPar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3525" indent="-263525" algn="just">
              <a:spcBef>
                <a:spcPts val="600"/>
              </a:spcBef>
              <a:defRPr/>
            </a:pPr>
            <a:r>
              <a:rPr lang="en-US" altLang="zh-TW" sz="1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產出學生「報名資料表</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endParaRPr>
          </a:p>
        </p:txBody>
      </p:sp>
      <p:sp>
        <p:nvSpPr>
          <p:cNvPr id="17" name="快取圖案 11"/>
          <p:cNvSpPr>
            <a:spLocks noChangeArrowheads="1"/>
          </p:cNvSpPr>
          <p:nvPr/>
        </p:nvSpPr>
        <p:spPr bwMode="auto">
          <a:xfrm>
            <a:off x="5351542" y="2479157"/>
            <a:ext cx="420688" cy="439737"/>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快取圖案 11"/>
          <p:cNvSpPr>
            <a:spLocks noChangeArrowheads="1"/>
          </p:cNvSpPr>
          <p:nvPr/>
        </p:nvSpPr>
        <p:spPr bwMode="auto">
          <a:xfrm>
            <a:off x="3171813" y="2411760"/>
            <a:ext cx="312738" cy="427038"/>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Bef>
                <a:spcPct val="0"/>
              </a:spcBef>
              <a:spcAft>
                <a:spcPts val="800"/>
              </a:spcAft>
              <a:buFontTx/>
              <a:buNone/>
            </a:pPr>
            <a:r>
              <a:rPr lang="en-US" altLang="zh-TW"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p:cNvSpPr/>
          <p:nvPr/>
        </p:nvSpPr>
        <p:spPr>
          <a:xfrm>
            <a:off x="2816212" y="2802066"/>
            <a:ext cx="1056541" cy="27263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5724185" y="2607234"/>
            <a:ext cx="379412" cy="2397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22" name="圖片 21">
            <a:extLst>
              <a:ext uri="{FF2B5EF4-FFF2-40B4-BE49-F238E27FC236}">
                <a16:creationId xmlns:a16="http://schemas.microsoft.com/office/drawing/2014/main" id="{4A996195-7C5F-40D7-BF53-88098310742F}"/>
              </a:ext>
            </a:extLst>
          </p:cNvPr>
          <p:cNvPicPr>
            <a:picLocks noChangeAspect="1"/>
          </p:cNvPicPr>
          <p:nvPr/>
        </p:nvPicPr>
        <p:blipFill>
          <a:blip r:embed="rId3"/>
          <a:stretch>
            <a:fillRect/>
          </a:stretch>
        </p:blipFill>
        <p:spPr>
          <a:xfrm>
            <a:off x="723983" y="2206946"/>
            <a:ext cx="1760862" cy="1243912"/>
          </a:xfrm>
          <a:prstGeom prst="rect">
            <a:avLst/>
          </a:prstGeom>
          <a:ln w="19050">
            <a:solidFill>
              <a:srgbClr val="0000FF"/>
            </a:solidFill>
          </a:ln>
        </p:spPr>
      </p:pic>
      <p:sp>
        <p:nvSpPr>
          <p:cNvPr id="23" name="矩形 22">
            <a:extLst>
              <a:ext uri="{FF2B5EF4-FFF2-40B4-BE49-F238E27FC236}">
                <a16:creationId xmlns:a16="http://schemas.microsoft.com/office/drawing/2014/main" id="{19922876-EC09-420E-AEA9-1CE21F162067}"/>
              </a:ext>
            </a:extLst>
          </p:cNvPr>
          <p:cNvSpPr/>
          <p:nvPr/>
        </p:nvSpPr>
        <p:spPr>
          <a:xfrm>
            <a:off x="834665" y="3159035"/>
            <a:ext cx="759003" cy="2397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61381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21C4CFA-7023-4B01-B2BE-EE3497E7BDB0}"/>
              </a:ext>
            </a:extLst>
          </p:cNvPr>
          <p:cNvPicPr>
            <a:picLocks noChangeAspect="1"/>
          </p:cNvPicPr>
          <p:nvPr/>
        </p:nvPicPr>
        <p:blipFill>
          <a:blip r:embed="rId2"/>
          <a:stretch>
            <a:fillRect/>
          </a:stretch>
        </p:blipFill>
        <p:spPr>
          <a:xfrm>
            <a:off x="266963" y="1385019"/>
            <a:ext cx="4217316" cy="5436114"/>
          </a:xfrm>
          <a:prstGeom prst="rect">
            <a:avLst/>
          </a:prstGeom>
          <a:ln w="12700">
            <a:solidFill>
              <a:srgbClr val="0000FF"/>
            </a:solidFill>
          </a:ln>
        </p:spPr>
      </p:pic>
      <p:pic>
        <p:nvPicPr>
          <p:cNvPr id="3" name="圖片 2">
            <a:extLst>
              <a:ext uri="{FF2B5EF4-FFF2-40B4-BE49-F238E27FC236}">
                <a16:creationId xmlns:a16="http://schemas.microsoft.com/office/drawing/2014/main" id="{8A212002-4AFE-44D6-8495-A7AF0EAFA21C}"/>
              </a:ext>
            </a:extLst>
          </p:cNvPr>
          <p:cNvPicPr>
            <a:picLocks noChangeAspect="1"/>
          </p:cNvPicPr>
          <p:nvPr/>
        </p:nvPicPr>
        <p:blipFill>
          <a:blip r:embed="rId3"/>
          <a:stretch>
            <a:fillRect/>
          </a:stretch>
        </p:blipFill>
        <p:spPr>
          <a:xfrm>
            <a:off x="4659722" y="1424847"/>
            <a:ext cx="3872144" cy="5396286"/>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74</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4198" y="113115"/>
            <a:ext cx="3950871" cy="574633"/>
            <a:chOff x="1538410" y="1233520"/>
            <a:chExt cx="5644102" cy="820894"/>
          </a:xfrm>
        </p:grpSpPr>
        <p:sp>
          <p:nvSpPr>
            <p:cNvPr id="7"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0"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54888" y="759881"/>
            <a:ext cx="8335956"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、報名資料確認送出及列印 </a:t>
            </a:r>
            <a:r>
              <a:rPr lang="en-US" altLang="zh-TW" sz="2800" b="1" dirty="0">
                <a:solidFill>
                  <a:srgbClr val="0033CC"/>
                </a:solidFill>
                <a:latin typeface="微軟正黑體" panose="020B0604030504040204" pitchFamily="34" charset="-120"/>
                <a:ea typeface="微軟正黑體" panose="020B0604030504040204" pitchFamily="34" charset="-120"/>
              </a:rPr>
              <a:t>- </a:t>
            </a:r>
            <a:r>
              <a:rPr lang="zh-TW" altLang="en-US" sz="2800" b="1" dirty="0">
                <a:solidFill>
                  <a:srgbClr val="0033CC"/>
                </a:solidFill>
                <a:latin typeface="微軟正黑體" panose="020B0604030504040204" pitchFamily="34" charset="-120"/>
                <a:ea typeface="微軟正黑體" panose="020B0604030504040204" pitchFamily="34" charset="-120"/>
              </a:rPr>
              <a:t>報名繳交資料</a:t>
            </a:r>
            <a:r>
              <a:rPr lang="en-US" altLang="zh-TW" sz="2400" b="1" dirty="0">
                <a:solidFill>
                  <a:srgbClr val="0033CC"/>
                </a:solidFill>
                <a:latin typeface="微軟正黑體" panose="020B0604030504040204" pitchFamily="34" charset="-120"/>
                <a:ea typeface="微軟正黑體" panose="020B0604030504040204" pitchFamily="34" charset="-120"/>
              </a:rPr>
              <a:t>(17/17)</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25" name="矩形 2">
            <a:extLst>
              <a:ext uri="{FF2B5EF4-FFF2-40B4-BE49-F238E27FC236}">
                <a16:creationId xmlns:a16="http://schemas.microsoft.com/office/drawing/2014/main" id="{8B53B5B4-D1A2-4D79-8D60-86D1117A2E3B}"/>
              </a:ext>
            </a:extLst>
          </p:cNvPr>
          <p:cNvSpPr>
            <a:spLocks noChangeArrowheads="1"/>
          </p:cNvSpPr>
          <p:nvPr/>
        </p:nvSpPr>
        <p:spPr bwMode="auto">
          <a:xfrm>
            <a:off x="2828782" y="2922082"/>
            <a:ext cx="4052188" cy="958083"/>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spcBef>
                <a:spcPts val="600"/>
              </a:spcBef>
              <a:spcAft>
                <a:spcPts val="60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提醒：</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nSpc>
                <a:spcPct val="115000"/>
              </a:lnSpc>
            </a:pP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若免試生報名身分別為</a:t>
            </a:r>
            <a:r>
              <a:rPr lang="en-US"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u="sng"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大陸長期探親子女</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，印下報名表後，務必</a:t>
            </a:r>
            <a:r>
              <a:rPr lang="zh-TW" altLang="en-US" sz="1600" b="1" u="sng" dirty="0">
                <a:solidFill>
                  <a:srgbClr val="C0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自行</a:t>
            </a:r>
            <a:r>
              <a:rPr lang="zh-TW" altLang="en-US" sz="16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勾選此欄位</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矩形 25">
            <a:extLst>
              <a:ext uri="{FF2B5EF4-FFF2-40B4-BE49-F238E27FC236}">
                <a16:creationId xmlns:a16="http://schemas.microsoft.com/office/drawing/2014/main" id="{9AACBC02-365E-4ED6-9279-235FCA7F8384}"/>
              </a:ext>
            </a:extLst>
          </p:cNvPr>
          <p:cNvSpPr/>
          <p:nvPr/>
        </p:nvSpPr>
        <p:spPr bwMode="auto">
          <a:xfrm>
            <a:off x="348582" y="2374836"/>
            <a:ext cx="2188052" cy="1730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27" name="直線單箭頭接點 26">
            <a:extLst>
              <a:ext uri="{FF2B5EF4-FFF2-40B4-BE49-F238E27FC236}">
                <a16:creationId xmlns:a16="http://schemas.microsoft.com/office/drawing/2014/main" id="{5677982A-0EEC-49D6-A1E6-D063EDA18FEC}"/>
              </a:ext>
            </a:extLst>
          </p:cNvPr>
          <p:cNvCxnSpPr>
            <a:cxnSpLocks/>
          </p:cNvCxnSpPr>
          <p:nvPr/>
        </p:nvCxnSpPr>
        <p:spPr bwMode="auto">
          <a:xfrm>
            <a:off x="2627143" y="2516996"/>
            <a:ext cx="654270" cy="34645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五角星形 23">
            <a:extLst>
              <a:ext uri="{FF2B5EF4-FFF2-40B4-BE49-F238E27FC236}">
                <a16:creationId xmlns:a16="http://schemas.microsoft.com/office/drawing/2014/main" id="{7CF8D71B-0EF9-45F4-A109-39B089362AAB}"/>
              </a:ext>
            </a:extLst>
          </p:cNvPr>
          <p:cNvSpPr/>
          <p:nvPr/>
        </p:nvSpPr>
        <p:spPr>
          <a:xfrm rot="19135092">
            <a:off x="2702782" y="2766768"/>
            <a:ext cx="252000" cy="25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a:extLst>
              <a:ext uri="{FF2B5EF4-FFF2-40B4-BE49-F238E27FC236}">
                <a16:creationId xmlns:a16="http://schemas.microsoft.com/office/drawing/2014/main" id="{F1779245-554F-4B51-B8EC-316DB628DE09}"/>
              </a:ext>
            </a:extLst>
          </p:cNvPr>
          <p:cNvSpPr/>
          <p:nvPr/>
        </p:nvSpPr>
        <p:spPr>
          <a:xfrm>
            <a:off x="1401821" y="2589872"/>
            <a:ext cx="627754" cy="173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22">
            <a:extLst>
              <a:ext uri="{FF2B5EF4-FFF2-40B4-BE49-F238E27FC236}">
                <a16:creationId xmlns:a16="http://schemas.microsoft.com/office/drawing/2014/main" id="{FD16FF70-FC21-4A19-BBAC-C5D97F67B3A3}"/>
              </a:ext>
            </a:extLst>
          </p:cNvPr>
          <p:cNvSpPr/>
          <p:nvPr/>
        </p:nvSpPr>
        <p:spPr>
          <a:xfrm>
            <a:off x="1371210" y="3191157"/>
            <a:ext cx="122199" cy="196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547530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35D03831-037C-45F4-9B0A-7C338FC412CD}"/>
              </a:ext>
            </a:extLst>
          </p:cNvPr>
          <p:cNvPicPr>
            <a:picLocks noChangeAspect="1"/>
          </p:cNvPicPr>
          <p:nvPr/>
        </p:nvPicPr>
        <p:blipFill>
          <a:blip r:embed="rId2"/>
          <a:stretch>
            <a:fillRect/>
          </a:stretch>
        </p:blipFill>
        <p:spPr>
          <a:xfrm>
            <a:off x="112821" y="3753050"/>
            <a:ext cx="8918358" cy="2661740"/>
          </a:xfrm>
          <a:prstGeom prst="rect">
            <a:avLst/>
          </a:prstGeom>
          <a:ln w="12700">
            <a:solidFill>
              <a:srgbClr val="0000FF"/>
            </a:solidFill>
          </a:ln>
        </p:spPr>
      </p:pic>
      <p:pic>
        <p:nvPicPr>
          <p:cNvPr id="25" name="圖片 24">
            <a:extLst>
              <a:ext uri="{FF2B5EF4-FFF2-40B4-BE49-F238E27FC236}">
                <a16:creationId xmlns:a16="http://schemas.microsoft.com/office/drawing/2014/main" id="{5B1C440E-7F5E-431F-A973-2043E132135A}"/>
              </a:ext>
            </a:extLst>
          </p:cNvPr>
          <p:cNvPicPr>
            <a:picLocks noChangeAspect="1"/>
          </p:cNvPicPr>
          <p:nvPr/>
        </p:nvPicPr>
        <p:blipFill>
          <a:blip r:embed="rId3"/>
          <a:stretch>
            <a:fillRect/>
          </a:stretch>
        </p:blipFill>
        <p:spPr>
          <a:xfrm>
            <a:off x="117446" y="3049880"/>
            <a:ext cx="8918358" cy="543162"/>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75</a:t>
            </a:fld>
            <a:endParaRPr lang="zh-TW" altLang="en-US" sz="1500" b="1" dirty="0">
              <a:latin typeface="Arial" panose="020B0604020202020204" pitchFamily="34" charset="0"/>
              <a:cs typeface="Arial" panose="020B0604020202020204" pitchFamily="34" charset="0"/>
            </a:endParaRPr>
          </a:p>
        </p:txBody>
      </p:sp>
      <p:sp>
        <p:nvSpPr>
          <p:cNvPr id="6" name="標題 1"/>
          <p:cNvSpPr txBox="1">
            <a:spLocks/>
          </p:cNvSpPr>
          <p:nvPr/>
        </p:nvSpPr>
        <p:spPr>
          <a:xfrm>
            <a:off x="426351" y="805445"/>
            <a:ext cx="3998893"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6</a:t>
            </a:r>
            <a:r>
              <a:rPr lang="zh-TW" altLang="en-US" sz="2800" b="1" dirty="0">
                <a:solidFill>
                  <a:srgbClr val="0033CC"/>
                </a:solidFill>
                <a:latin typeface="微軟正黑體" panose="020B0604030504040204" pitchFamily="34" charset="-120"/>
                <a:ea typeface="微軟正黑體" panose="020B0604030504040204" pitchFamily="34" charset="-120"/>
              </a:rPr>
              <a:t>、個別網路報名學生</a:t>
            </a:r>
            <a:endParaRPr lang="zh-TW" altLang="en-US" sz="2400" b="1" dirty="0">
              <a:solidFill>
                <a:srgbClr val="0033CC"/>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128331" y="1374820"/>
            <a:ext cx="4115139" cy="1561838"/>
          </a:xfrm>
          <a:prstGeom prst="rect">
            <a:avLst/>
          </a:prstGeom>
          <a:noFill/>
        </p:spPr>
        <p:txBody>
          <a:bodyPr wrap="square">
            <a:spAutoFit/>
          </a:bodyPr>
          <a:lstStyle/>
          <a:p>
            <a:pPr eaLnBrk="1" fontAlgn="auto" hangingPunct="1">
              <a:lnSpc>
                <a:spcPts val="4000"/>
              </a:lnSpc>
              <a:spcBef>
                <a:spcPts val="0"/>
              </a:spcBef>
              <a:spcAft>
                <a:spcPts val="0"/>
              </a:spcAft>
              <a:defRPr/>
            </a:pPr>
            <a:r>
              <a:rPr lang="zh-TW" altLang="en-US" sz="2000" b="1" dirty="0">
                <a:solidFill>
                  <a:srgbClr val="0070C0"/>
                </a:solidFill>
                <a:latin typeface="微軟正黑體" panose="020B0604030504040204" pitchFamily="34" charset="-120"/>
                <a:ea typeface="微軟正黑體" panose="020B0604030504040204" pitchFamily="34" charset="-120"/>
              </a:rPr>
              <a:t>查詢個別網路報名學生</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457200" indent="-457200" eaLnBrk="1" fontAlgn="auto" hangingPunct="1">
              <a:lnSpc>
                <a:spcPts val="4000"/>
              </a:lnSpc>
              <a:spcBef>
                <a:spcPts val="0"/>
              </a:spcBef>
              <a:spcAft>
                <a:spcPts val="0"/>
              </a:spcAft>
              <a:buFont typeface="Wingdings" panose="05000000000000000000" pitchFamily="2" charset="2"/>
              <a:buChar char="Ø"/>
              <a:defRPr/>
            </a:pPr>
            <a:r>
              <a:rPr lang="zh-TW" altLang="en-US" sz="2000" b="1" dirty="0">
                <a:latin typeface="微軟正黑體" panose="020B0604030504040204" pitchFamily="34" charset="-120"/>
                <a:ea typeface="微軟正黑體" panose="020B0604030504040204" pitchFamily="34" charset="-120"/>
              </a:rPr>
              <a:t>送出狀態及繳費註記</a:t>
            </a:r>
            <a:endParaRPr lang="en-US" altLang="zh-TW" sz="2000" b="1" dirty="0">
              <a:latin typeface="微軟正黑體" panose="020B0604030504040204" pitchFamily="34" charset="-120"/>
              <a:ea typeface="微軟正黑體" panose="020B0604030504040204" pitchFamily="34" charset="-120"/>
            </a:endParaRPr>
          </a:p>
          <a:p>
            <a:pPr marL="457200" indent="-457200" eaLnBrk="1" fontAlgn="auto" hangingPunct="1">
              <a:lnSpc>
                <a:spcPts val="4000"/>
              </a:lnSpc>
              <a:spcBef>
                <a:spcPts val="0"/>
              </a:spcBef>
              <a:spcAft>
                <a:spcPts val="0"/>
              </a:spcAft>
              <a:buFont typeface="Wingdings" panose="05000000000000000000" pitchFamily="2" charset="2"/>
              <a:buChar char="Ø"/>
              <a:defRPr/>
            </a:pPr>
            <a:r>
              <a:rPr lang="zh-TW" altLang="en-US" sz="2000" b="1" dirty="0">
                <a:latin typeface="微軟正黑體" panose="020B0604030504040204" pitchFamily="34" charset="-120"/>
                <a:ea typeface="微軟正黑體" panose="020B0604030504040204" pitchFamily="34" charset="-120"/>
              </a:rPr>
              <a:t>可匯出學生資料</a:t>
            </a:r>
          </a:p>
        </p:txBody>
      </p:sp>
      <p:grpSp>
        <p:nvGrpSpPr>
          <p:cNvPr id="8" name="群組 7"/>
          <p:cNvGrpSpPr>
            <a:grpSpLocks noChangeAspect="1"/>
          </p:cNvGrpSpPr>
          <p:nvPr/>
        </p:nvGrpSpPr>
        <p:grpSpPr>
          <a:xfrm>
            <a:off x="84198" y="113115"/>
            <a:ext cx="3950871" cy="574633"/>
            <a:chOff x="1538410" y="1233520"/>
            <a:chExt cx="5644102" cy="820894"/>
          </a:xfrm>
        </p:grpSpPr>
        <p:sp>
          <p:nvSpPr>
            <p:cNvPr id="9" name="圆角矩形 16">
              <a:extLst>
                <a:ext uri="{FF2B5EF4-FFF2-40B4-BE49-F238E27FC236}">
                  <a16:creationId xmlns:a16="http://schemas.microsoft.com/office/drawing/2014/main" id="{096D3880-DC85-42B7-A9FF-E2E3E7BDE4CE}"/>
                </a:ext>
              </a:extLst>
            </p:cNvPr>
            <p:cNvSpPr/>
            <p:nvPr/>
          </p:nvSpPr>
          <p:spPr>
            <a:xfrm rot="5400000" flipH="1">
              <a:off x="4230397" y="-952404"/>
              <a:ext cx="688284" cy="5215947"/>
            </a:xfrm>
            <a:prstGeom prst="roundRect">
              <a:avLst/>
            </a:prstGeom>
            <a:solidFill>
              <a:srgbClr val="008080"/>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0" name="矩形 9">
              <a:extLst>
                <a:ext uri="{FF2B5EF4-FFF2-40B4-BE49-F238E27FC236}">
                  <a16:creationId xmlns:a16="http://schemas.microsoft.com/office/drawing/2014/main" id="{7A0BD2BD-4437-430A-BC5F-73F2D22E07C4}"/>
                </a:ext>
              </a:extLst>
            </p:cNvPr>
            <p:cNvSpPr/>
            <p:nvPr/>
          </p:nvSpPr>
          <p:spPr>
            <a:xfrm>
              <a:off x="2411367" y="1306966"/>
              <a:ext cx="3948610" cy="747448"/>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01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集體報名系統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11" name="组合 28">
              <a:extLst>
                <a:ext uri="{FF2B5EF4-FFF2-40B4-BE49-F238E27FC236}">
                  <a16:creationId xmlns:a16="http://schemas.microsoft.com/office/drawing/2014/main" id="{217B5EA5-6C81-4DFE-A000-4BDD241459FA}"/>
                </a:ext>
              </a:extLst>
            </p:cNvPr>
            <p:cNvGrpSpPr/>
            <p:nvPr/>
          </p:nvGrpSpPr>
          <p:grpSpPr>
            <a:xfrm>
              <a:off x="1538410" y="1233520"/>
              <a:ext cx="767322" cy="767322"/>
              <a:chOff x="3552943" y="2498822"/>
              <a:chExt cx="398028" cy="398028"/>
            </a:xfrm>
          </p:grpSpPr>
          <p:sp>
            <p:nvSpPr>
              <p:cNvPr id="12" name="椭圆 29">
                <a:extLst>
                  <a:ext uri="{FF2B5EF4-FFF2-40B4-BE49-F238E27FC236}">
                    <a16:creationId xmlns:a16="http://schemas.microsoft.com/office/drawing/2014/main" id="{9FA7203D-1D4A-46B6-9DFB-A1A314A03D29}"/>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3" name="组合 30">
                <a:extLst>
                  <a:ext uri="{FF2B5EF4-FFF2-40B4-BE49-F238E27FC236}">
                    <a16:creationId xmlns:a16="http://schemas.microsoft.com/office/drawing/2014/main" id="{D7ABB59D-3AD6-4C6A-A4AF-FA2820CC288D}"/>
                  </a:ext>
                </a:extLst>
              </p:cNvPr>
              <p:cNvGrpSpPr/>
              <p:nvPr/>
            </p:nvGrpSpPr>
            <p:grpSpPr>
              <a:xfrm>
                <a:off x="3653065" y="2597911"/>
                <a:ext cx="197783" cy="205476"/>
                <a:chOff x="4528189" y="3001023"/>
                <a:chExt cx="464228" cy="482285"/>
              </a:xfrm>
              <a:solidFill>
                <a:srgbClr val="009288"/>
              </a:solidFill>
            </p:grpSpPr>
            <p:sp>
              <p:nvSpPr>
                <p:cNvPr id="14" name="Freeform 6">
                  <a:extLst>
                    <a:ext uri="{FF2B5EF4-FFF2-40B4-BE49-F238E27FC236}">
                      <a16:creationId xmlns:a16="http://schemas.microsoft.com/office/drawing/2014/main" id="{FE880AB0-79EE-469A-8BE2-BC906B2E46F5}"/>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5" name="Freeform 7">
                  <a:extLst>
                    <a:ext uri="{FF2B5EF4-FFF2-40B4-BE49-F238E27FC236}">
                      <a16:creationId xmlns:a16="http://schemas.microsoft.com/office/drawing/2014/main" id="{DD062133-7C71-427B-B724-513FC5AA16D2}"/>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6" name="矩形 15"/>
          <p:cNvSpPr/>
          <p:nvPr/>
        </p:nvSpPr>
        <p:spPr>
          <a:xfrm>
            <a:off x="5330115" y="3819659"/>
            <a:ext cx="928072" cy="2672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4933097" y="5471253"/>
            <a:ext cx="4001178" cy="8935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3926048" y="5008228"/>
            <a:ext cx="1311789" cy="3457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19" name="肘形接點 18"/>
          <p:cNvCxnSpPr/>
          <p:nvPr/>
        </p:nvCxnSpPr>
        <p:spPr>
          <a:xfrm flipV="1">
            <a:off x="5237837" y="3561626"/>
            <a:ext cx="1836551" cy="1679971"/>
          </a:xfrm>
          <a:prstGeom prst="bentConnector3">
            <a:avLst>
              <a:gd name="adj1" fmla="val 9942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F4D96887-3C95-458D-9A7F-E9E558FD9A68}"/>
              </a:ext>
            </a:extLst>
          </p:cNvPr>
          <p:cNvSpPr/>
          <p:nvPr/>
        </p:nvSpPr>
        <p:spPr>
          <a:xfrm>
            <a:off x="242420" y="3230269"/>
            <a:ext cx="395681" cy="4131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87FBF9F7-06DC-4827-A639-9B85B918A000}"/>
              </a:ext>
            </a:extLst>
          </p:cNvPr>
          <p:cNvSpPr/>
          <p:nvPr/>
        </p:nvSpPr>
        <p:spPr>
          <a:xfrm>
            <a:off x="7847841" y="3880444"/>
            <a:ext cx="201357" cy="20647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CCDBE345-E7FB-4FCF-95F5-E56E0F587217}"/>
              </a:ext>
            </a:extLst>
          </p:cNvPr>
          <p:cNvSpPr/>
          <p:nvPr/>
        </p:nvSpPr>
        <p:spPr>
          <a:xfrm>
            <a:off x="8302916" y="3803402"/>
            <a:ext cx="201357" cy="20647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61093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76</a:t>
            </a:fld>
            <a:endParaRPr lang="zh-TW" altLang="en-US" sz="1500" b="1" dirty="0">
              <a:latin typeface="Arial" panose="020B0604020202020204" pitchFamily="34" charset="0"/>
              <a:cs typeface="Arial" panose="020B0604020202020204" pitchFamily="34" charset="0"/>
            </a:endParaRPr>
          </a:p>
        </p:txBody>
      </p:sp>
      <p:grpSp>
        <p:nvGrpSpPr>
          <p:cNvPr id="14" name="群組 13"/>
          <p:cNvGrpSpPr>
            <a:grpSpLocks noChangeAspect="1"/>
          </p:cNvGrpSpPr>
          <p:nvPr/>
        </p:nvGrpSpPr>
        <p:grpSpPr>
          <a:xfrm>
            <a:off x="273387" y="-96383"/>
            <a:ext cx="2880997" cy="1477298"/>
            <a:chOff x="14921" y="-215186"/>
            <a:chExt cx="4604773" cy="2361204"/>
          </a:xfrm>
        </p:grpSpPr>
        <p:sp>
          <p:nvSpPr>
            <p:cNvPr id="15" name="Graphic 6" descr="Key">
              <a:extLst>
                <a:ext uri="{FF2B5EF4-FFF2-40B4-BE49-F238E27FC236}">
                  <a16:creationId xmlns:a16="http://schemas.microsoft.com/office/drawing/2014/main" id="{D62AD9E5-164F-B44D-AB08-508A65A621E2}"/>
                </a:ext>
              </a:extLst>
            </p:cNvPr>
            <p:cNvSpPr/>
            <p:nvPr/>
          </p:nvSpPr>
          <p:spPr>
            <a:xfrm rot="20461856">
              <a:off x="2456922" y="498491"/>
              <a:ext cx="2162772" cy="1201746"/>
            </a:xfrm>
            <a:custGeom>
              <a:avLst/>
              <a:gdLst>
                <a:gd name="connsiteX0" fmla="*/ 3140359 w 4567794"/>
                <a:gd name="connsiteY0" fmla="*/ 1271716 h 2180083"/>
                <a:gd name="connsiteX1" fmla="*/ 3477753 w 4567794"/>
                <a:gd name="connsiteY1" fmla="*/ 1609110 h 2180083"/>
                <a:gd name="connsiteX2" fmla="*/ 3815147 w 4567794"/>
                <a:gd name="connsiteY2" fmla="*/ 1271716 h 2180083"/>
                <a:gd name="connsiteX3" fmla="*/ 4152541 w 4567794"/>
                <a:gd name="connsiteY3" fmla="*/ 1609110 h 2180083"/>
                <a:gd name="connsiteX4" fmla="*/ 4567795 w 4567794"/>
                <a:gd name="connsiteY4" fmla="*/ 1090042 h 2180083"/>
                <a:gd name="connsiteX5" fmla="*/ 4152541 w 4567794"/>
                <a:gd name="connsiteY5" fmla="*/ 570974 h 2180083"/>
                <a:gd name="connsiteX6" fmla="*/ 2050317 w 4567794"/>
                <a:gd name="connsiteY6" fmla="*/ 570974 h 2180083"/>
                <a:gd name="connsiteX7" fmla="*/ 1090042 w 4567794"/>
                <a:gd name="connsiteY7" fmla="*/ 0 h 2180083"/>
                <a:gd name="connsiteX8" fmla="*/ 0 w 4567794"/>
                <a:gd name="connsiteY8" fmla="*/ 1090042 h 2180083"/>
                <a:gd name="connsiteX9" fmla="*/ 1090042 w 4567794"/>
                <a:gd name="connsiteY9" fmla="*/ 2180084 h 2180083"/>
                <a:gd name="connsiteX10" fmla="*/ 2050317 w 4567794"/>
                <a:gd name="connsiteY10" fmla="*/ 1609110 h 2180083"/>
                <a:gd name="connsiteX11" fmla="*/ 2387711 w 4567794"/>
                <a:gd name="connsiteY11" fmla="*/ 1609110 h 2180083"/>
                <a:gd name="connsiteX12" fmla="*/ 2595338 w 4567794"/>
                <a:gd name="connsiteY12" fmla="*/ 1401483 h 2180083"/>
                <a:gd name="connsiteX13" fmla="*/ 2802965 w 4567794"/>
                <a:gd name="connsiteY13" fmla="*/ 1609110 h 2180083"/>
                <a:gd name="connsiteX14" fmla="*/ 3140359 w 4567794"/>
                <a:gd name="connsiteY14" fmla="*/ 1271716 h 2180083"/>
                <a:gd name="connsiteX15" fmla="*/ 622881 w 4567794"/>
                <a:gd name="connsiteY15" fmla="*/ 1401483 h 2180083"/>
                <a:gd name="connsiteX16" fmla="*/ 311441 w 4567794"/>
                <a:gd name="connsiteY16" fmla="*/ 1090042 h 2180083"/>
                <a:gd name="connsiteX17" fmla="*/ 622881 w 4567794"/>
                <a:gd name="connsiteY17" fmla="*/ 778601 h 2180083"/>
                <a:gd name="connsiteX18" fmla="*/ 934322 w 4567794"/>
                <a:gd name="connsiteY18" fmla="*/ 1090042 h 2180083"/>
                <a:gd name="connsiteX19" fmla="*/ 622881 w 4567794"/>
                <a:gd name="connsiteY19" fmla="*/ 1401483 h 21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7794" h="2180083">
                  <a:moveTo>
                    <a:pt x="3140359" y="1271716"/>
                  </a:moveTo>
                  <a:lnTo>
                    <a:pt x="3477753" y="1609110"/>
                  </a:lnTo>
                  <a:lnTo>
                    <a:pt x="3815147" y="1271716"/>
                  </a:lnTo>
                  <a:lnTo>
                    <a:pt x="4152541" y="1609110"/>
                  </a:lnTo>
                  <a:lnTo>
                    <a:pt x="4567795" y="1090042"/>
                  </a:lnTo>
                  <a:lnTo>
                    <a:pt x="4152541" y="570974"/>
                  </a:lnTo>
                  <a:lnTo>
                    <a:pt x="2050317" y="570974"/>
                  </a:lnTo>
                  <a:cubicBezTo>
                    <a:pt x="1863453" y="228390"/>
                    <a:pt x="1505296" y="0"/>
                    <a:pt x="1090042" y="0"/>
                  </a:cubicBezTo>
                  <a:cubicBezTo>
                    <a:pt x="487924" y="0"/>
                    <a:pt x="0" y="487924"/>
                    <a:pt x="0" y="1090042"/>
                  </a:cubicBezTo>
                  <a:cubicBezTo>
                    <a:pt x="0" y="1692160"/>
                    <a:pt x="487924" y="2180084"/>
                    <a:pt x="1090042" y="2180084"/>
                  </a:cubicBezTo>
                  <a:cubicBezTo>
                    <a:pt x="1505296" y="2180084"/>
                    <a:pt x="1863453" y="1951694"/>
                    <a:pt x="2050317" y="1609110"/>
                  </a:cubicBezTo>
                  <a:lnTo>
                    <a:pt x="2387711" y="1609110"/>
                  </a:lnTo>
                  <a:lnTo>
                    <a:pt x="2595338" y="1401483"/>
                  </a:lnTo>
                  <a:lnTo>
                    <a:pt x="2802965" y="1609110"/>
                  </a:lnTo>
                  <a:lnTo>
                    <a:pt x="3140359" y="1271716"/>
                  </a:lnTo>
                  <a:close/>
                  <a:moveTo>
                    <a:pt x="622881" y="1401483"/>
                  </a:moveTo>
                  <a:cubicBezTo>
                    <a:pt x="451589" y="1401483"/>
                    <a:pt x="311441" y="1261334"/>
                    <a:pt x="311441" y="1090042"/>
                  </a:cubicBezTo>
                  <a:cubicBezTo>
                    <a:pt x="311441" y="918750"/>
                    <a:pt x="451589" y="778601"/>
                    <a:pt x="622881" y="778601"/>
                  </a:cubicBezTo>
                  <a:cubicBezTo>
                    <a:pt x="794173" y="778601"/>
                    <a:pt x="934322" y="918750"/>
                    <a:pt x="934322" y="1090042"/>
                  </a:cubicBezTo>
                  <a:cubicBezTo>
                    <a:pt x="934322" y="1261334"/>
                    <a:pt x="794173" y="1401483"/>
                    <a:pt x="622881" y="1401483"/>
                  </a:cubicBezTo>
                  <a:close/>
                </a:path>
              </a:pathLst>
            </a:custGeom>
            <a:solidFill>
              <a:schemeClr val="bg1">
                <a:lumMod val="65000"/>
              </a:schemeClr>
            </a:solidFill>
            <a:ln w="51891" cap="flat">
              <a:noFill/>
              <a:prstDash val="solid"/>
              <a:miter/>
            </a:ln>
          </p:spPr>
          <p:txBody>
            <a:bodyPr rtlCol="0" anchor="ctr"/>
            <a:lstStyle/>
            <a:p>
              <a:endParaRPr lang="en-US" sz="1350"/>
            </a:p>
          </p:txBody>
        </p:sp>
        <p:sp>
          <p:nvSpPr>
            <p:cNvPr id="16" name="Graphic 39" descr="Tag">
              <a:extLst>
                <a:ext uri="{FF2B5EF4-FFF2-40B4-BE49-F238E27FC236}">
                  <a16:creationId xmlns:a16="http://schemas.microsoft.com/office/drawing/2014/main" id="{8171F4A3-C275-0345-B20A-E7B11BB47D97}"/>
                </a:ext>
              </a:extLst>
            </p:cNvPr>
            <p:cNvSpPr/>
            <p:nvPr/>
          </p:nvSpPr>
          <p:spPr>
            <a:xfrm rot="9109083">
              <a:off x="14921" y="-215186"/>
              <a:ext cx="2398460" cy="2361204"/>
            </a:xfrm>
            <a:custGeom>
              <a:avLst/>
              <a:gdLst>
                <a:gd name="connsiteX0" fmla="*/ 860683 w 3012389"/>
                <a:gd name="connsiteY0" fmla="*/ 1204956 h 3184526"/>
                <a:gd name="connsiteX1" fmla="*/ 688546 w 3012389"/>
                <a:gd name="connsiteY1" fmla="*/ 1032819 h 3184526"/>
                <a:gd name="connsiteX2" fmla="*/ 770311 w 3012389"/>
                <a:gd name="connsiteY2" fmla="*/ 886503 h 3184526"/>
                <a:gd name="connsiteX3" fmla="*/ 774614 w 3012389"/>
                <a:gd name="connsiteY3" fmla="*/ 989785 h 3184526"/>
                <a:gd name="connsiteX4" fmla="*/ 860683 w 3012389"/>
                <a:gd name="connsiteY4" fmla="*/ 1075853 h 3184526"/>
                <a:gd name="connsiteX5" fmla="*/ 946751 w 3012389"/>
                <a:gd name="connsiteY5" fmla="*/ 989785 h 3184526"/>
                <a:gd name="connsiteX6" fmla="*/ 942448 w 3012389"/>
                <a:gd name="connsiteY6" fmla="*/ 882200 h 3184526"/>
                <a:gd name="connsiteX7" fmla="*/ 1032819 w 3012389"/>
                <a:gd name="connsiteY7" fmla="*/ 1032819 h 3184526"/>
                <a:gd name="connsiteX8" fmla="*/ 860683 w 3012389"/>
                <a:gd name="connsiteY8" fmla="*/ 1204956 h 3184526"/>
                <a:gd name="connsiteX9" fmla="*/ 2977962 w 3012389"/>
                <a:gd name="connsiteY9" fmla="*/ 1945143 h 3184526"/>
                <a:gd name="connsiteX10" fmla="*/ 1773006 w 3012389"/>
                <a:gd name="connsiteY10" fmla="*/ 740187 h 3184526"/>
                <a:gd name="connsiteX11" fmla="*/ 1652511 w 3012389"/>
                <a:gd name="connsiteY11" fmla="*/ 688546 h 3184526"/>
                <a:gd name="connsiteX12" fmla="*/ 912324 w 3012389"/>
                <a:gd name="connsiteY12" fmla="*/ 688546 h 3184526"/>
                <a:gd name="connsiteX13" fmla="*/ 619692 w 3012389"/>
                <a:gd name="connsiteY13" fmla="*/ 430341 h 3184526"/>
                <a:gd name="connsiteX14" fmla="*/ 469072 w 3012389"/>
                <a:gd name="connsiteY14" fmla="*/ 404521 h 3184526"/>
                <a:gd name="connsiteX15" fmla="*/ 172137 w 3012389"/>
                <a:gd name="connsiteY15" fmla="*/ 86068 h 3184526"/>
                <a:gd name="connsiteX16" fmla="*/ 86068 w 3012389"/>
                <a:gd name="connsiteY16" fmla="*/ 0 h 3184526"/>
                <a:gd name="connsiteX17" fmla="*/ 0 w 3012389"/>
                <a:gd name="connsiteY17" fmla="*/ 86068 h 3184526"/>
                <a:gd name="connsiteX18" fmla="*/ 443252 w 3012389"/>
                <a:gd name="connsiteY18" fmla="*/ 576657 h 3184526"/>
                <a:gd name="connsiteX19" fmla="*/ 589568 w 3012389"/>
                <a:gd name="connsiteY19" fmla="*/ 602478 h 3184526"/>
                <a:gd name="connsiteX20" fmla="*/ 740187 w 3012389"/>
                <a:gd name="connsiteY20" fmla="*/ 714367 h 3184526"/>
                <a:gd name="connsiteX21" fmla="*/ 520713 w 3012389"/>
                <a:gd name="connsiteY21" fmla="*/ 1037123 h 3184526"/>
                <a:gd name="connsiteX22" fmla="*/ 520713 w 3012389"/>
                <a:gd name="connsiteY22" fmla="*/ 1824647 h 3184526"/>
                <a:gd name="connsiteX23" fmla="*/ 572354 w 3012389"/>
                <a:gd name="connsiteY23" fmla="*/ 1945143 h 3184526"/>
                <a:gd name="connsiteX24" fmla="*/ 1777310 w 3012389"/>
                <a:gd name="connsiteY24" fmla="*/ 3150099 h 3184526"/>
                <a:gd name="connsiteX25" fmla="*/ 1893502 w 3012389"/>
                <a:gd name="connsiteY25" fmla="*/ 3197437 h 3184526"/>
                <a:gd name="connsiteX26" fmla="*/ 2013998 w 3012389"/>
                <a:gd name="connsiteY26" fmla="*/ 3145795 h 3184526"/>
                <a:gd name="connsiteX27" fmla="*/ 2973659 w 3012389"/>
                <a:gd name="connsiteY27" fmla="*/ 2186134 h 3184526"/>
                <a:gd name="connsiteX28" fmla="*/ 2977962 w 3012389"/>
                <a:gd name="connsiteY28" fmla="*/ 1945143 h 318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2389" h="3184526">
                  <a:moveTo>
                    <a:pt x="860683" y="1204956"/>
                  </a:moveTo>
                  <a:cubicBezTo>
                    <a:pt x="766008" y="1204956"/>
                    <a:pt x="688546" y="1127494"/>
                    <a:pt x="688546" y="1032819"/>
                  </a:cubicBezTo>
                  <a:cubicBezTo>
                    <a:pt x="688546" y="972571"/>
                    <a:pt x="722973" y="916627"/>
                    <a:pt x="770311" y="886503"/>
                  </a:cubicBezTo>
                  <a:cubicBezTo>
                    <a:pt x="770311" y="916627"/>
                    <a:pt x="774614" y="951054"/>
                    <a:pt x="774614" y="989785"/>
                  </a:cubicBezTo>
                  <a:cubicBezTo>
                    <a:pt x="774614" y="1037123"/>
                    <a:pt x="813345" y="1075853"/>
                    <a:pt x="860683" y="1075853"/>
                  </a:cubicBezTo>
                  <a:cubicBezTo>
                    <a:pt x="908020" y="1075853"/>
                    <a:pt x="946751" y="1037123"/>
                    <a:pt x="946751" y="989785"/>
                  </a:cubicBezTo>
                  <a:cubicBezTo>
                    <a:pt x="946751" y="951054"/>
                    <a:pt x="946751" y="916627"/>
                    <a:pt x="942448" y="882200"/>
                  </a:cubicBezTo>
                  <a:cubicBezTo>
                    <a:pt x="994088" y="912324"/>
                    <a:pt x="1032819" y="968268"/>
                    <a:pt x="1032819" y="1032819"/>
                  </a:cubicBezTo>
                  <a:cubicBezTo>
                    <a:pt x="1032819" y="1127494"/>
                    <a:pt x="955358" y="1204956"/>
                    <a:pt x="860683" y="1204956"/>
                  </a:cubicBezTo>
                  <a:close/>
                  <a:moveTo>
                    <a:pt x="2977962" y="1945143"/>
                  </a:moveTo>
                  <a:lnTo>
                    <a:pt x="1773006" y="740187"/>
                  </a:lnTo>
                  <a:cubicBezTo>
                    <a:pt x="1738579" y="705760"/>
                    <a:pt x="1695545" y="688546"/>
                    <a:pt x="1652511" y="688546"/>
                  </a:cubicBezTo>
                  <a:lnTo>
                    <a:pt x="912324" y="688546"/>
                  </a:lnTo>
                  <a:cubicBezTo>
                    <a:pt x="864986" y="537927"/>
                    <a:pt x="774614" y="460465"/>
                    <a:pt x="619692" y="430341"/>
                  </a:cubicBezTo>
                  <a:cubicBezTo>
                    <a:pt x="563747" y="421735"/>
                    <a:pt x="516410" y="413128"/>
                    <a:pt x="469072" y="404521"/>
                  </a:cubicBezTo>
                  <a:cubicBezTo>
                    <a:pt x="223778" y="370094"/>
                    <a:pt x="172137" y="361487"/>
                    <a:pt x="172137" y="86068"/>
                  </a:cubicBezTo>
                  <a:cubicBezTo>
                    <a:pt x="172137" y="38731"/>
                    <a:pt x="133406" y="0"/>
                    <a:pt x="86068" y="0"/>
                  </a:cubicBezTo>
                  <a:cubicBezTo>
                    <a:pt x="38731" y="0"/>
                    <a:pt x="0" y="38731"/>
                    <a:pt x="0" y="86068"/>
                  </a:cubicBezTo>
                  <a:cubicBezTo>
                    <a:pt x="0" y="490589"/>
                    <a:pt x="159226" y="533623"/>
                    <a:pt x="443252" y="576657"/>
                  </a:cubicBezTo>
                  <a:cubicBezTo>
                    <a:pt x="486286" y="585264"/>
                    <a:pt x="533623" y="589568"/>
                    <a:pt x="589568" y="602478"/>
                  </a:cubicBezTo>
                  <a:cubicBezTo>
                    <a:pt x="645512" y="615388"/>
                    <a:pt x="705760" y="623995"/>
                    <a:pt x="740187" y="714367"/>
                  </a:cubicBezTo>
                  <a:cubicBezTo>
                    <a:pt x="611085" y="766008"/>
                    <a:pt x="520713" y="890807"/>
                    <a:pt x="520713" y="1037123"/>
                  </a:cubicBezTo>
                  <a:lnTo>
                    <a:pt x="520713" y="1824647"/>
                  </a:lnTo>
                  <a:cubicBezTo>
                    <a:pt x="520713" y="1871985"/>
                    <a:pt x="537927" y="1915019"/>
                    <a:pt x="572354" y="1945143"/>
                  </a:cubicBezTo>
                  <a:lnTo>
                    <a:pt x="1777310" y="3150099"/>
                  </a:lnTo>
                  <a:cubicBezTo>
                    <a:pt x="1807434" y="3184526"/>
                    <a:pt x="1850468" y="3197437"/>
                    <a:pt x="1893502" y="3197437"/>
                  </a:cubicBezTo>
                  <a:cubicBezTo>
                    <a:pt x="1936536" y="3197437"/>
                    <a:pt x="1979570" y="3180223"/>
                    <a:pt x="2013998" y="3145795"/>
                  </a:cubicBezTo>
                  <a:lnTo>
                    <a:pt x="2973659" y="2186134"/>
                  </a:lnTo>
                  <a:cubicBezTo>
                    <a:pt x="3042513" y="2121583"/>
                    <a:pt x="3042513" y="2009694"/>
                    <a:pt x="2977962" y="1945143"/>
                  </a:cubicBezTo>
                  <a:close/>
                </a:path>
              </a:pathLst>
            </a:custGeom>
            <a:solidFill>
              <a:schemeClr val="accent4"/>
            </a:solidFill>
            <a:ln w="42962" cap="flat">
              <a:noFill/>
              <a:prstDash val="solid"/>
              <a:miter/>
            </a:ln>
            <a:effectLst>
              <a:outerShdw blurRad="50800" dist="38100" dir="2700000" algn="tl" rotWithShape="0">
                <a:prstClr val="black">
                  <a:alpha val="40000"/>
                </a:prstClr>
              </a:outerShdw>
            </a:effectLst>
          </p:spPr>
          <p:txBody>
            <a:bodyPr rtlCol="0" anchor="ctr"/>
            <a:lstStyle/>
            <a:p>
              <a:endParaRPr lang="en-US" sz="1350"/>
            </a:p>
          </p:txBody>
        </p:sp>
        <p:sp>
          <p:nvSpPr>
            <p:cNvPr id="17" name="Freeform: Shape 28">
              <a:extLst>
                <a:ext uri="{FF2B5EF4-FFF2-40B4-BE49-F238E27FC236}">
                  <a16:creationId xmlns:a16="http://schemas.microsoft.com/office/drawing/2014/main" id="{BD9999FD-E3DA-4E60-A4CF-B726F33C4A5B}"/>
                </a:ext>
              </a:extLst>
            </p:cNvPr>
            <p:cNvSpPr/>
            <p:nvPr/>
          </p:nvSpPr>
          <p:spPr>
            <a:xfrm>
              <a:off x="1474545" y="794704"/>
              <a:ext cx="331778" cy="535949"/>
            </a:xfrm>
            <a:custGeom>
              <a:avLst/>
              <a:gdLst>
                <a:gd name="connsiteX0" fmla="*/ 124418 w 331778"/>
                <a:gd name="connsiteY0" fmla="*/ 497667 h 535949"/>
                <a:gd name="connsiteX1" fmla="*/ 207364 w 331778"/>
                <a:gd name="connsiteY1" fmla="*/ 497667 h 535949"/>
                <a:gd name="connsiteX2" fmla="*/ 165891 w 331778"/>
                <a:gd name="connsiteY2" fmla="*/ 535949 h 535949"/>
                <a:gd name="connsiteX3" fmla="*/ 124418 w 331778"/>
                <a:gd name="connsiteY3" fmla="*/ 497667 h 535949"/>
                <a:gd name="connsiteX4" fmla="*/ 102087 w 331778"/>
                <a:gd name="connsiteY4" fmla="*/ 433864 h 535949"/>
                <a:gd name="connsiteX5" fmla="*/ 229693 w 331778"/>
                <a:gd name="connsiteY5" fmla="*/ 433864 h 535949"/>
                <a:gd name="connsiteX6" fmla="*/ 248834 w 331778"/>
                <a:gd name="connsiteY6" fmla="*/ 453006 h 535949"/>
                <a:gd name="connsiteX7" fmla="*/ 229693 w 331778"/>
                <a:gd name="connsiteY7" fmla="*/ 472146 h 535949"/>
                <a:gd name="connsiteX8" fmla="*/ 102087 w 331778"/>
                <a:gd name="connsiteY8" fmla="*/ 472146 h 535949"/>
                <a:gd name="connsiteX9" fmla="*/ 82945 w 331778"/>
                <a:gd name="connsiteY9" fmla="*/ 453006 h 535949"/>
                <a:gd name="connsiteX10" fmla="*/ 102087 w 331778"/>
                <a:gd name="connsiteY10" fmla="*/ 433864 h 535949"/>
                <a:gd name="connsiteX11" fmla="*/ 102087 w 331778"/>
                <a:gd name="connsiteY11" fmla="*/ 370060 h 535949"/>
                <a:gd name="connsiteX12" fmla="*/ 229693 w 331778"/>
                <a:gd name="connsiteY12" fmla="*/ 370060 h 535949"/>
                <a:gd name="connsiteX13" fmla="*/ 248834 w 331778"/>
                <a:gd name="connsiteY13" fmla="*/ 389202 h 535949"/>
                <a:gd name="connsiteX14" fmla="*/ 229693 w 331778"/>
                <a:gd name="connsiteY14" fmla="*/ 408342 h 535949"/>
                <a:gd name="connsiteX15" fmla="*/ 102087 w 331778"/>
                <a:gd name="connsiteY15" fmla="*/ 408342 h 535949"/>
                <a:gd name="connsiteX16" fmla="*/ 82945 w 331778"/>
                <a:gd name="connsiteY16" fmla="*/ 389202 h 535949"/>
                <a:gd name="connsiteX17" fmla="*/ 102087 w 331778"/>
                <a:gd name="connsiteY17" fmla="*/ 370060 h 535949"/>
                <a:gd name="connsiteX18" fmla="*/ 166528 w 331778"/>
                <a:gd name="connsiteY18" fmla="*/ 37644 h 535949"/>
                <a:gd name="connsiteX19" fmla="*/ 38920 w 331778"/>
                <a:gd name="connsiteY19" fmla="*/ 163975 h 535949"/>
                <a:gd name="connsiteX20" fmla="*/ 38920 w 331778"/>
                <a:gd name="connsiteY20" fmla="*/ 169079 h 535949"/>
                <a:gd name="connsiteX21" fmla="*/ 47853 w 331778"/>
                <a:gd name="connsiteY21" fmla="*/ 213742 h 535949"/>
                <a:gd name="connsiteX22" fmla="*/ 69545 w 331778"/>
                <a:gd name="connsiteY22" fmla="*/ 248835 h 535949"/>
                <a:gd name="connsiteX23" fmla="*/ 106552 w 331778"/>
                <a:gd name="connsiteY23" fmla="*/ 306258 h 535949"/>
                <a:gd name="connsiteX24" fmla="*/ 165889 w 331778"/>
                <a:gd name="connsiteY24" fmla="*/ 306258 h 535949"/>
                <a:gd name="connsiteX25" fmla="*/ 225865 w 331778"/>
                <a:gd name="connsiteY25" fmla="*/ 306258 h 535949"/>
                <a:gd name="connsiteX26" fmla="*/ 262871 w 331778"/>
                <a:gd name="connsiteY26" fmla="*/ 248835 h 535949"/>
                <a:gd name="connsiteX27" fmla="*/ 284564 w 331778"/>
                <a:gd name="connsiteY27" fmla="*/ 213742 h 535949"/>
                <a:gd name="connsiteX28" fmla="*/ 293496 w 331778"/>
                <a:gd name="connsiteY28" fmla="*/ 169079 h 535949"/>
                <a:gd name="connsiteX29" fmla="*/ 294134 w 331778"/>
                <a:gd name="connsiteY29" fmla="*/ 169079 h 535949"/>
                <a:gd name="connsiteX30" fmla="*/ 294134 w 331778"/>
                <a:gd name="connsiteY30" fmla="*/ 163975 h 535949"/>
                <a:gd name="connsiteX31" fmla="*/ 166528 w 331778"/>
                <a:gd name="connsiteY31" fmla="*/ 37644 h 535949"/>
                <a:gd name="connsiteX32" fmla="*/ 165889 w 331778"/>
                <a:gd name="connsiteY32" fmla="*/ 0 h 535949"/>
                <a:gd name="connsiteX33" fmla="*/ 331778 w 331778"/>
                <a:gd name="connsiteY33" fmla="*/ 163975 h 535949"/>
                <a:gd name="connsiteX34" fmla="*/ 331778 w 331778"/>
                <a:gd name="connsiteY34" fmla="*/ 169717 h 535949"/>
                <a:gd name="connsiteX35" fmla="*/ 320294 w 331778"/>
                <a:gd name="connsiteY35" fmla="*/ 227141 h 535949"/>
                <a:gd name="connsiteX36" fmla="*/ 291582 w 331778"/>
                <a:gd name="connsiteY36" fmla="*/ 274356 h 535949"/>
                <a:gd name="connsiteX37" fmla="*/ 252662 w 331778"/>
                <a:gd name="connsiteY37" fmla="*/ 337521 h 535949"/>
                <a:gd name="connsiteX38" fmla="*/ 241177 w 331778"/>
                <a:gd name="connsiteY38" fmla="*/ 344540 h 535949"/>
                <a:gd name="connsiteX39" fmla="*/ 90601 w 331778"/>
                <a:gd name="connsiteY39" fmla="*/ 344540 h 535949"/>
                <a:gd name="connsiteX40" fmla="*/ 79116 w 331778"/>
                <a:gd name="connsiteY40" fmla="*/ 337521 h 535949"/>
                <a:gd name="connsiteX41" fmla="*/ 40196 w 331778"/>
                <a:gd name="connsiteY41" fmla="*/ 274356 h 535949"/>
                <a:gd name="connsiteX42" fmla="*/ 11484 w 331778"/>
                <a:gd name="connsiteY42" fmla="*/ 227141 h 535949"/>
                <a:gd name="connsiteX43" fmla="*/ 0 w 331778"/>
                <a:gd name="connsiteY43" fmla="*/ 169717 h 535949"/>
                <a:gd name="connsiteX44" fmla="*/ 0 w 331778"/>
                <a:gd name="connsiteY44" fmla="*/ 163975 h 535949"/>
                <a:gd name="connsiteX45" fmla="*/ 165889 w 331778"/>
                <a:gd name="connsiteY45" fmla="*/ 0 h 53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78" h="535949">
                  <a:moveTo>
                    <a:pt x="124418" y="497667"/>
                  </a:moveTo>
                  <a:lnTo>
                    <a:pt x="207364" y="497667"/>
                  </a:lnTo>
                  <a:cubicBezTo>
                    <a:pt x="205449" y="519360"/>
                    <a:pt x="187584" y="535949"/>
                    <a:pt x="165891" y="535949"/>
                  </a:cubicBezTo>
                  <a:cubicBezTo>
                    <a:pt x="144197" y="535949"/>
                    <a:pt x="126332" y="519360"/>
                    <a:pt x="124418" y="497667"/>
                  </a:cubicBezTo>
                  <a:close/>
                  <a:moveTo>
                    <a:pt x="102087" y="433864"/>
                  </a:moveTo>
                  <a:lnTo>
                    <a:pt x="229693" y="433864"/>
                  </a:lnTo>
                  <a:cubicBezTo>
                    <a:pt x="240540" y="433864"/>
                    <a:pt x="248834" y="442159"/>
                    <a:pt x="248834" y="453006"/>
                  </a:cubicBezTo>
                  <a:cubicBezTo>
                    <a:pt x="248834" y="463852"/>
                    <a:pt x="240540" y="472146"/>
                    <a:pt x="229693" y="472146"/>
                  </a:cubicBezTo>
                  <a:lnTo>
                    <a:pt x="102087" y="472146"/>
                  </a:lnTo>
                  <a:cubicBezTo>
                    <a:pt x="91240" y="472146"/>
                    <a:pt x="82945" y="463852"/>
                    <a:pt x="82945" y="453006"/>
                  </a:cubicBezTo>
                  <a:cubicBezTo>
                    <a:pt x="82945" y="442159"/>
                    <a:pt x="91240" y="433864"/>
                    <a:pt x="102087" y="433864"/>
                  </a:cubicBezTo>
                  <a:close/>
                  <a:moveTo>
                    <a:pt x="102087" y="370060"/>
                  </a:moveTo>
                  <a:lnTo>
                    <a:pt x="229693" y="370060"/>
                  </a:lnTo>
                  <a:cubicBezTo>
                    <a:pt x="240540" y="370060"/>
                    <a:pt x="248834" y="378355"/>
                    <a:pt x="248834" y="389202"/>
                  </a:cubicBezTo>
                  <a:cubicBezTo>
                    <a:pt x="248834" y="400048"/>
                    <a:pt x="240540" y="408342"/>
                    <a:pt x="229693" y="408342"/>
                  </a:cubicBezTo>
                  <a:lnTo>
                    <a:pt x="102087" y="408342"/>
                  </a:lnTo>
                  <a:cubicBezTo>
                    <a:pt x="91240" y="408342"/>
                    <a:pt x="82945" y="400048"/>
                    <a:pt x="82945" y="389202"/>
                  </a:cubicBezTo>
                  <a:cubicBezTo>
                    <a:pt x="82945" y="378355"/>
                    <a:pt x="91240" y="370060"/>
                    <a:pt x="102087" y="370060"/>
                  </a:cubicBezTo>
                  <a:close/>
                  <a:moveTo>
                    <a:pt x="166528" y="37644"/>
                  </a:moveTo>
                  <a:cubicBezTo>
                    <a:pt x="96982" y="38282"/>
                    <a:pt x="40196" y="94429"/>
                    <a:pt x="38920" y="163975"/>
                  </a:cubicBezTo>
                  <a:lnTo>
                    <a:pt x="38920" y="169079"/>
                  </a:lnTo>
                  <a:cubicBezTo>
                    <a:pt x="39558" y="184392"/>
                    <a:pt x="42110" y="199706"/>
                    <a:pt x="47853" y="213742"/>
                  </a:cubicBezTo>
                  <a:cubicBezTo>
                    <a:pt x="52956" y="226502"/>
                    <a:pt x="60613" y="238626"/>
                    <a:pt x="69545" y="248835"/>
                  </a:cubicBezTo>
                  <a:cubicBezTo>
                    <a:pt x="83583" y="266699"/>
                    <a:pt x="96344" y="285840"/>
                    <a:pt x="106552" y="306258"/>
                  </a:cubicBezTo>
                  <a:lnTo>
                    <a:pt x="165889" y="306258"/>
                  </a:lnTo>
                  <a:lnTo>
                    <a:pt x="225865" y="306258"/>
                  </a:lnTo>
                  <a:cubicBezTo>
                    <a:pt x="235435" y="285840"/>
                    <a:pt x="248196" y="266699"/>
                    <a:pt x="262871" y="248835"/>
                  </a:cubicBezTo>
                  <a:cubicBezTo>
                    <a:pt x="272441" y="238626"/>
                    <a:pt x="279460" y="226502"/>
                    <a:pt x="284564" y="213742"/>
                  </a:cubicBezTo>
                  <a:cubicBezTo>
                    <a:pt x="289668" y="199706"/>
                    <a:pt x="292858" y="184392"/>
                    <a:pt x="293496" y="169079"/>
                  </a:cubicBezTo>
                  <a:lnTo>
                    <a:pt x="294134" y="169079"/>
                  </a:lnTo>
                  <a:lnTo>
                    <a:pt x="294134" y="163975"/>
                  </a:lnTo>
                  <a:cubicBezTo>
                    <a:pt x="292858" y="93791"/>
                    <a:pt x="236073" y="38282"/>
                    <a:pt x="166528" y="37644"/>
                  </a:cubicBezTo>
                  <a:close/>
                  <a:moveTo>
                    <a:pt x="165889" y="0"/>
                  </a:moveTo>
                  <a:cubicBezTo>
                    <a:pt x="256490" y="638"/>
                    <a:pt x="329864" y="73374"/>
                    <a:pt x="331778" y="163975"/>
                  </a:cubicBezTo>
                  <a:lnTo>
                    <a:pt x="331778" y="169717"/>
                  </a:lnTo>
                  <a:cubicBezTo>
                    <a:pt x="331140" y="189497"/>
                    <a:pt x="327312" y="208638"/>
                    <a:pt x="320294" y="227141"/>
                  </a:cubicBezTo>
                  <a:cubicBezTo>
                    <a:pt x="313914" y="244368"/>
                    <a:pt x="303705" y="260319"/>
                    <a:pt x="291582" y="274356"/>
                  </a:cubicBezTo>
                  <a:cubicBezTo>
                    <a:pt x="276269" y="290945"/>
                    <a:pt x="259680" y="323484"/>
                    <a:pt x="252662" y="337521"/>
                  </a:cubicBezTo>
                  <a:cubicBezTo>
                    <a:pt x="250748" y="341987"/>
                    <a:pt x="246282" y="344540"/>
                    <a:pt x="241177" y="344540"/>
                  </a:cubicBezTo>
                  <a:lnTo>
                    <a:pt x="90601" y="344540"/>
                  </a:lnTo>
                  <a:cubicBezTo>
                    <a:pt x="85497" y="344540"/>
                    <a:pt x="81030" y="341987"/>
                    <a:pt x="79116" y="337521"/>
                  </a:cubicBezTo>
                  <a:cubicBezTo>
                    <a:pt x="72098" y="323484"/>
                    <a:pt x="55509" y="290945"/>
                    <a:pt x="40196" y="274356"/>
                  </a:cubicBezTo>
                  <a:cubicBezTo>
                    <a:pt x="28073" y="260319"/>
                    <a:pt x="18503" y="244368"/>
                    <a:pt x="11484" y="227141"/>
                  </a:cubicBezTo>
                  <a:cubicBezTo>
                    <a:pt x="4466" y="208638"/>
                    <a:pt x="638" y="189497"/>
                    <a:pt x="0" y="169717"/>
                  </a:cubicBezTo>
                  <a:lnTo>
                    <a:pt x="0" y="163975"/>
                  </a:lnTo>
                  <a:cubicBezTo>
                    <a:pt x="1914" y="73374"/>
                    <a:pt x="75288" y="638"/>
                    <a:pt x="165889" y="0"/>
                  </a:cubicBezTo>
                  <a:close/>
                </a:path>
              </a:pathLst>
            </a:custGeom>
            <a:solidFill>
              <a:schemeClr val="tx1">
                <a:lumMod val="85000"/>
                <a:lumOff val="15000"/>
              </a:schemeClr>
            </a:solidFill>
            <a:ln w="6846" cap="flat">
              <a:noFill/>
              <a:prstDash val="solid"/>
              <a:miter/>
            </a:ln>
          </p:spPr>
          <p:txBody>
            <a:bodyPr wrap="square" rtlCol="0" anchor="ctr">
              <a:noAutofit/>
            </a:bodyPr>
            <a:lstStyle/>
            <a:p>
              <a:endParaRPr lang="en-US" sz="1350"/>
            </a:p>
          </p:txBody>
        </p:sp>
      </p:grpSp>
      <p:sp>
        <p:nvSpPr>
          <p:cNvPr id="18" name="標題 1"/>
          <p:cNvSpPr txBox="1">
            <a:spLocks/>
          </p:cNvSpPr>
          <p:nvPr/>
        </p:nvSpPr>
        <p:spPr>
          <a:xfrm>
            <a:off x="378088" y="-128504"/>
            <a:ext cx="1291203" cy="1377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800" b="1" dirty="0">
                <a:solidFill>
                  <a:srgbClr val="C00000"/>
                </a:solidFill>
                <a:latin typeface="微軟正黑體" panose="020B0604030504040204" pitchFamily="34" charset="-120"/>
                <a:ea typeface="微軟正黑體" panose="020B0604030504040204" pitchFamily="34" charset="-120"/>
              </a:rPr>
              <a:t>貼心</a:t>
            </a:r>
            <a:endParaRPr lang="en-US" altLang="zh-TW" sz="2800" b="1" dirty="0">
              <a:solidFill>
                <a:srgbClr val="C00000"/>
              </a:solidFill>
              <a:latin typeface="微軟正黑體" panose="020B0604030504040204" pitchFamily="34" charset="-120"/>
              <a:ea typeface="微軟正黑體" panose="020B0604030504040204" pitchFamily="34" charset="-120"/>
            </a:endParaRPr>
          </a:p>
          <a:p>
            <a:r>
              <a:rPr lang="zh-TW" altLang="en-US" sz="2800" b="1" dirty="0">
                <a:solidFill>
                  <a:srgbClr val="C00000"/>
                </a:solidFill>
                <a:latin typeface="微軟正黑體" panose="020B0604030504040204" pitchFamily="34" charset="-120"/>
                <a:ea typeface="微軟正黑體" panose="020B0604030504040204" pitchFamily="34" charset="-120"/>
              </a:rPr>
              <a:t>提醒</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sp>
        <p:nvSpPr>
          <p:cNvPr id="19" name="Freeform 160"/>
          <p:cNvSpPr>
            <a:spLocks noChangeAspect="1" noEditPoints="1"/>
          </p:cNvSpPr>
          <p:nvPr/>
        </p:nvSpPr>
        <p:spPr bwMode="auto">
          <a:xfrm>
            <a:off x="793485" y="166507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內容版面配置區 2"/>
          <p:cNvSpPr>
            <a:spLocks noGrp="1"/>
          </p:cNvSpPr>
          <p:nvPr>
            <p:ph idx="1"/>
          </p:nvPr>
        </p:nvSpPr>
        <p:spPr>
          <a:xfrm>
            <a:off x="1148222" y="1538908"/>
            <a:ext cx="6850022" cy="2846339"/>
          </a:xfrm>
        </p:spPr>
        <p:txBody>
          <a:bodyPr>
            <a:noAutofit/>
          </a:bodyPr>
          <a:lstStyle/>
          <a:p>
            <a:pPr marL="0" indent="0" algn="just">
              <a:lnSpc>
                <a:spcPct val="100000"/>
              </a:lnSpc>
              <a:spcBef>
                <a:spcPts val="600"/>
              </a:spcBef>
              <a:spcAft>
                <a:spcPts val="600"/>
              </a:spcAft>
              <a:buNone/>
            </a:pPr>
            <a:r>
              <a:rPr lang="zh-TW" altLang="en-US" sz="3200" b="1" dirty="0">
                <a:latin typeface="微軟正黑體" panose="020B0604030504040204" pitchFamily="34" charset="-120"/>
                <a:ea typeface="微軟正黑體" panose="020B0604030504040204" pitchFamily="34" charset="-120"/>
              </a:rPr>
              <a:t>如操作系統時，有異常或錯誤訊息，</a:t>
            </a:r>
            <a:r>
              <a:rPr lang="zh-TW" altLang="zh-TW" sz="3200" b="1" dirty="0">
                <a:latin typeface="微軟正黑體" panose="020B0604030504040204" pitchFamily="34" charset="-120"/>
                <a:ea typeface="微軟正黑體" panose="020B0604030504040204" pitchFamily="34" charset="-120"/>
              </a:rPr>
              <a:t>修正報名資料檔案後</a:t>
            </a:r>
            <a:r>
              <a:rPr lang="zh-TW" altLang="en-US" sz="3200" b="1" dirty="0">
                <a:latin typeface="微軟正黑體" panose="020B0604030504040204" pitchFamily="34" charset="-120"/>
                <a:ea typeface="微軟正黑體" panose="020B0604030504040204" pitchFamily="34" charset="-120"/>
              </a:rPr>
              <a:t>，</a:t>
            </a:r>
            <a:r>
              <a:rPr lang="zh-TW" altLang="zh-TW" sz="3200" b="1" dirty="0">
                <a:latin typeface="微軟正黑體" panose="020B0604030504040204" pitchFamily="34" charset="-120"/>
                <a:ea typeface="微軟正黑體" panose="020B0604030504040204" pitchFamily="34" charset="-120"/>
              </a:rPr>
              <a:t>仍無法上傳成功，</a:t>
            </a:r>
            <a:r>
              <a:rPr lang="zh-TW" altLang="en-US" sz="3200" b="1" dirty="0">
                <a:latin typeface="微軟正黑體" panose="020B0604030504040204" pitchFamily="34" charset="-120"/>
                <a:ea typeface="微軟正黑體" panose="020B0604030504040204" pitchFamily="34" charset="-120"/>
              </a:rPr>
              <a:t>請</a:t>
            </a:r>
            <a:r>
              <a:rPr lang="zh-TW" altLang="en-US" sz="3200" b="1" dirty="0">
                <a:solidFill>
                  <a:srgbClr val="FF0000"/>
                </a:solidFill>
                <a:latin typeface="微軟正黑體" panose="020B0604030504040204" pitchFamily="34" charset="-120"/>
                <a:ea typeface="微軟正黑體" panose="020B0604030504040204" pitchFamily="34" charset="-120"/>
              </a:rPr>
              <a:t>截取螢幕畫面、報名資料檔案</a:t>
            </a:r>
            <a:br>
              <a:rPr lang="en-US" altLang="zh-TW" sz="3200" b="1" dirty="0">
                <a:solidFill>
                  <a:srgbClr val="FF0000"/>
                </a:solidFill>
                <a:latin typeface="微軟正黑體" panose="020B0604030504040204" pitchFamily="34" charset="-120"/>
                <a:ea typeface="微軟正黑體" panose="020B0604030504040204" pitchFamily="34" charset="-120"/>
              </a:rPr>
            </a:br>
            <a:r>
              <a:rPr lang="en-US" altLang="zh-TW" sz="3200" b="1" dirty="0">
                <a:latin typeface="微軟正黑體" panose="020B0604030504040204" pitchFamily="34" charset="-120"/>
                <a:ea typeface="微軟正黑體" panose="020B0604030504040204" pitchFamily="34" charset="-120"/>
              </a:rPr>
              <a:t>E-mail</a:t>
            </a:r>
            <a:r>
              <a:rPr lang="zh-TW" altLang="en-US" sz="3200" b="1" dirty="0">
                <a:latin typeface="微軟正黑體" panose="020B0604030504040204" pitchFamily="34" charset="-120"/>
                <a:ea typeface="微軟正黑體" panose="020B0604030504040204" pitchFamily="34" charset="-120"/>
              </a:rPr>
              <a:t>至</a:t>
            </a:r>
            <a:r>
              <a:rPr lang="en-US" altLang="zh-TW" sz="3200" b="1" dirty="0">
                <a:solidFill>
                  <a:srgbClr val="0033CC"/>
                </a:solidFill>
                <a:latin typeface="微軟正黑體" panose="020B0604030504040204" pitchFamily="34" charset="-120"/>
                <a:ea typeface="微軟正黑體" panose="020B0604030504040204" pitchFamily="34" charset="-120"/>
              </a:rPr>
              <a:t>u_5@ntut.edu.tw</a:t>
            </a:r>
            <a:r>
              <a:rPr lang="zh-TW" altLang="en-US" sz="3200" b="1" dirty="0">
                <a:latin typeface="微軟正黑體" panose="020B0604030504040204" pitchFamily="34" charset="-120"/>
                <a:ea typeface="微軟正黑體" panose="020B0604030504040204" pitchFamily="34" charset="-120"/>
              </a:rPr>
              <a:t>，俾利瞭解異常情形及處理、回覆。</a:t>
            </a:r>
            <a:endParaRPr lang="en-US" altLang="zh-TW" sz="3200" b="1" dirty="0">
              <a:latin typeface="微軟正黑體" panose="020B0604030504040204" pitchFamily="34" charset="-120"/>
              <a:ea typeface="微軟正黑體" panose="020B0604030504040204" pitchFamily="34" charset="-120"/>
            </a:endParaRPr>
          </a:p>
        </p:txBody>
      </p:sp>
      <p:grpSp>
        <p:nvGrpSpPr>
          <p:cNvPr id="21" name="Group 2">
            <a:extLst>
              <a:ext uri="{FF2B5EF4-FFF2-40B4-BE49-F238E27FC236}">
                <a16:creationId xmlns:a16="http://schemas.microsoft.com/office/drawing/2014/main" id="{A5F439D2-5A99-4892-8A8A-D50CE9538E74}"/>
              </a:ext>
            </a:extLst>
          </p:cNvPr>
          <p:cNvGrpSpPr/>
          <p:nvPr/>
        </p:nvGrpSpPr>
        <p:grpSpPr>
          <a:xfrm flipH="1">
            <a:off x="5255288" y="3763376"/>
            <a:ext cx="2527638" cy="2227208"/>
            <a:chOff x="5550252" y="1926159"/>
            <a:chExt cx="3708834" cy="2844581"/>
          </a:xfrm>
        </p:grpSpPr>
        <p:grpSp>
          <p:nvGrpSpPr>
            <p:cNvPr id="22" name="Group 3">
              <a:extLst>
                <a:ext uri="{FF2B5EF4-FFF2-40B4-BE49-F238E27FC236}">
                  <a16:creationId xmlns:a16="http://schemas.microsoft.com/office/drawing/2014/main" id="{59D9EA09-75D5-4D6D-96EE-2C1AA1245F84}"/>
                </a:ext>
              </a:extLst>
            </p:cNvPr>
            <p:cNvGrpSpPr/>
            <p:nvPr/>
          </p:nvGrpSpPr>
          <p:grpSpPr>
            <a:xfrm rot="11700000">
              <a:off x="7577837" y="1926159"/>
              <a:ext cx="757646" cy="2121409"/>
              <a:chOff x="9854152" y="1744739"/>
              <a:chExt cx="757646" cy="2121409"/>
            </a:xfrm>
          </p:grpSpPr>
          <p:sp>
            <p:nvSpPr>
              <p:cNvPr id="31" name="Freeform: Shape 12">
                <a:extLst>
                  <a:ext uri="{FF2B5EF4-FFF2-40B4-BE49-F238E27FC236}">
                    <a16:creationId xmlns:a16="http://schemas.microsoft.com/office/drawing/2014/main" id="{15648FF1-E01C-4CE2-8D7D-2CD868273045}"/>
                  </a:ext>
                </a:extLst>
              </p:cNvPr>
              <p:cNvSpPr/>
              <p:nvPr/>
            </p:nvSpPr>
            <p:spPr>
              <a:xfrm>
                <a:off x="9854152" y="1744739"/>
                <a:ext cx="757646" cy="2121409"/>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solidFill>
                <a:schemeClr val="accent2">
                  <a:lumMod val="75000"/>
                </a:schemeClr>
              </a:solidFill>
              <a:ln w="19209"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60AAE0FF-D8D8-4E41-9444-A827F6FADDEA}"/>
                  </a:ext>
                </a:extLst>
              </p:cNvPr>
              <p:cNvSpPr/>
              <p:nvPr/>
            </p:nvSpPr>
            <p:spPr>
              <a:xfrm>
                <a:off x="9898391" y="1790004"/>
                <a:ext cx="343852" cy="2036553"/>
              </a:xfrm>
              <a:custGeom>
                <a:avLst/>
                <a:gdLst>
                  <a:gd name="connsiteX0" fmla="*/ 200205 w 343852"/>
                  <a:gd name="connsiteY0" fmla="*/ 0 h 2036553"/>
                  <a:gd name="connsiteX1" fmla="*/ 239604 w 343852"/>
                  <a:gd name="connsiteY1" fmla="*/ 39397 h 2036553"/>
                  <a:gd name="connsiteX2" fmla="*/ 239604 w 343852"/>
                  <a:gd name="connsiteY2" fmla="*/ 224262 h 2036553"/>
                  <a:gd name="connsiteX3" fmla="*/ 300216 w 343852"/>
                  <a:gd name="connsiteY3" fmla="*/ 284874 h 2036553"/>
                  <a:gd name="connsiteX4" fmla="*/ 343852 w 343852"/>
                  <a:gd name="connsiteY4" fmla="*/ 284874 h 2036553"/>
                  <a:gd name="connsiteX5" fmla="*/ 343852 w 343852"/>
                  <a:gd name="connsiteY5" fmla="*/ 1748647 h 2036553"/>
                  <a:gd name="connsiteX6" fmla="*/ 269910 w 343852"/>
                  <a:gd name="connsiteY6" fmla="*/ 1748647 h 2036553"/>
                  <a:gd name="connsiteX7" fmla="*/ 209298 w 343852"/>
                  <a:gd name="connsiteY7" fmla="*/ 1809259 h 2036553"/>
                  <a:gd name="connsiteX8" fmla="*/ 209298 w 343852"/>
                  <a:gd name="connsiteY8" fmla="*/ 1997156 h 2036553"/>
                  <a:gd name="connsiteX9" fmla="*/ 169899 w 343852"/>
                  <a:gd name="connsiteY9" fmla="*/ 2036553 h 2036553"/>
                  <a:gd name="connsiteX10" fmla="*/ 18370 w 343852"/>
                  <a:gd name="connsiteY10" fmla="*/ 1909268 h 2036553"/>
                  <a:gd name="connsiteX11" fmla="*/ 3217 w 343852"/>
                  <a:gd name="connsiteY11" fmla="*/ 1818350 h 2036553"/>
                  <a:gd name="connsiteX12" fmla="*/ 100196 w 343852"/>
                  <a:gd name="connsiteY12" fmla="*/ 1603180 h 2036553"/>
                  <a:gd name="connsiteX13" fmla="*/ 178992 w 343852"/>
                  <a:gd name="connsiteY13" fmla="*/ 1554689 h 2036553"/>
                  <a:gd name="connsiteX14" fmla="*/ 209298 w 343852"/>
                  <a:gd name="connsiteY14" fmla="*/ 481862 h 2036553"/>
                  <a:gd name="connsiteX15" fmla="*/ 130502 w 343852"/>
                  <a:gd name="connsiteY15" fmla="*/ 433373 h 2036553"/>
                  <a:gd name="connsiteX16" fmla="*/ 33523 w 343852"/>
                  <a:gd name="connsiteY16" fmla="*/ 218202 h 2036553"/>
                  <a:gd name="connsiteX17" fmla="*/ 48676 w 343852"/>
                  <a:gd name="connsiteY17" fmla="*/ 127285 h 2036553"/>
                  <a:gd name="connsiteX18" fmla="*/ 200205 w 343852"/>
                  <a:gd name="connsiteY18" fmla="*/ 0 h 203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2" h="2036553">
                    <a:moveTo>
                      <a:pt x="200205" y="0"/>
                    </a:moveTo>
                    <a:cubicBezTo>
                      <a:pt x="221419" y="0"/>
                      <a:pt x="239604" y="18183"/>
                      <a:pt x="239604" y="39397"/>
                    </a:cubicBezTo>
                    <a:lnTo>
                      <a:pt x="239604" y="224262"/>
                    </a:lnTo>
                    <a:cubicBezTo>
                      <a:pt x="239604" y="257599"/>
                      <a:pt x="266878" y="284874"/>
                      <a:pt x="300216" y="284874"/>
                    </a:cubicBezTo>
                    <a:lnTo>
                      <a:pt x="343852" y="284874"/>
                    </a:lnTo>
                    <a:lnTo>
                      <a:pt x="343852" y="1748647"/>
                    </a:lnTo>
                    <a:lnTo>
                      <a:pt x="269910" y="1748647"/>
                    </a:lnTo>
                    <a:cubicBezTo>
                      <a:pt x="236572" y="1748647"/>
                      <a:pt x="209298" y="1775922"/>
                      <a:pt x="209298" y="1809259"/>
                    </a:cubicBezTo>
                    <a:lnTo>
                      <a:pt x="209298" y="1997156"/>
                    </a:lnTo>
                    <a:cubicBezTo>
                      <a:pt x="209298" y="2018368"/>
                      <a:pt x="191114" y="2036553"/>
                      <a:pt x="169899" y="2036553"/>
                    </a:cubicBezTo>
                    <a:cubicBezTo>
                      <a:pt x="94135" y="2036553"/>
                      <a:pt x="30493" y="1982003"/>
                      <a:pt x="18370" y="1909268"/>
                    </a:cubicBezTo>
                    <a:lnTo>
                      <a:pt x="3217" y="1818350"/>
                    </a:lnTo>
                    <a:cubicBezTo>
                      <a:pt x="-11936" y="1733494"/>
                      <a:pt x="27463" y="1648638"/>
                      <a:pt x="100196" y="1603180"/>
                    </a:cubicBezTo>
                    <a:lnTo>
                      <a:pt x="178992" y="1554689"/>
                    </a:lnTo>
                    <a:lnTo>
                      <a:pt x="209298" y="481862"/>
                    </a:lnTo>
                    <a:lnTo>
                      <a:pt x="130502" y="433373"/>
                    </a:lnTo>
                    <a:cubicBezTo>
                      <a:pt x="57769" y="387914"/>
                      <a:pt x="18370" y="303058"/>
                      <a:pt x="33523" y="218202"/>
                    </a:cubicBezTo>
                    <a:lnTo>
                      <a:pt x="48676" y="127285"/>
                    </a:lnTo>
                    <a:cubicBezTo>
                      <a:pt x="60799" y="54550"/>
                      <a:pt x="124440" y="0"/>
                      <a:pt x="200205" y="0"/>
                    </a:cubicBezTo>
                    <a:close/>
                  </a:path>
                </a:pathLst>
              </a:custGeom>
              <a:solidFill>
                <a:schemeClr val="accent2"/>
              </a:solidFill>
              <a:ln w="19209" cap="flat">
                <a:noFill/>
                <a:prstDash val="solid"/>
                <a:miter/>
              </a:ln>
            </p:spPr>
            <p:txBody>
              <a:bodyPr wrap="square" rtlCol="0" anchor="ctr">
                <a:noAutofit/>
              </a:bodyPr>
              <a:lstStyle/>
              <a:p>
                <a:endParaRPr lang="en-US"/>
              </a:p>
            </p:txBody>
          </p:sp>
        </p:grpSp>
        <p:grpSp>
          <p:nvGrpSpPr>
            <p:cNvPr id="23" name="Graphic 20">
              <a:extLst>
                <a:ext uri="{FF2B5EF4-FFF2-40B4-BE49-F238E27FC236}">
                  <a16:creationId xmlns:a16="http://schemas.microsoft.com/office/drawing/2014/main" id="{34837FD5-BD6A-4D4B-86F4-D2286796791A}"/>
                </a:ext>
              </a:extLst>
            </p:cNvPr>
            <p:cNvGrpSpPr/>
            <p:nvPr/>
          </p:nvGrpSpPr>
          <p:grpSpPr>
            <a:xfrm>
              <a:off x="5550252" y="2224723"/>
              <a:ext cx="3708834" cy="2546017"/>
              <a:chOff x="1847758" y="1028034"/>
              <a:chExt cx="8491173" cy="5828968"/>
            </a:xfrm>
          </p:grpSpPr>
          <p:sp>
            <p:nvSpPr>
              <p:cNvPr id="24" name="Freeform: Shape 5">
                <a:extLst>
                  <a:ext uri="{FF2B5EF4-FFF2-40B4-BE49-F238E27FC236}">
                    <a16:creationId xmlns:a16="http://schemas.microsoft.com/office/drawing/2014/main" id="{32A46820-3CDE-4790-9804-642EC8A43E84}"/>
                  </a:ext>
                </a:extLst>
              </p:cNvPr>
              <p:cNvSpPr/>
              <p:nvPr/>
            </p:nvSpPr>
            <p:spPr>
              <a:xfrm>
                <a:off x="5617962" y="2071387"/>
                <a:ext cx="2529427" cy="2124453"/>
              </a:xfrm>
              <a:custGeom>
                <a:avLst/>
                <a:gdLst>
                  <a:gd name="connsiteX0" fmla="*/ 2512202 w 2529426"/>
                  <a:gd name="connsiteY0" fmla="*/ 339204 h 2124453"/>
                  <a:gd name="connsiteX1" fmla="*/ 2297101 w 2529426"/>
                  <a:gd name="connsiteY1" fmla="*/ 179206 h 2124453"/>
                  <a:gd name="connsiteX2" fmla="*/ 1726155 w 2529426"/>
                  <a:gd name="connsiteY2" fmla="*/ 4603 h 2124453"/>
                  <a:gd name="connsiteX3" fmla="*/ 1546904 w 2529426"/>
                  <a:gd name="connsiteY3" fmla="*/ 33150 h 2124453"/>
                  <a:gd name="connsiteX4" fmla="*/ 1131972 w 2529426"/>
                  <a:gd name="connsiteY4" fmla="*/ 180534 h 2124453"/>
                  <a:gd name="connsiteX5" fmla="*/ 904921 w 2529426"/>
                  <a:gd name="connsiteY5" fmla="*/ 297379 h 2124453"/>
                  <a:gd name="connsiteX6" fmla="*/ 201196 w 2529426"/>
                  <a:gd name="connsiteY6" fmla="*/ 865006 h 2124453"/>
                  <a:gd name="connsiteX7" fmla="*/ 700 w 2529426"/>
                  <a:gd name="connsiteY7" fmla="*/ 997120 h 2124453"/>
                  <a:gd name="connsiteX8" fmla="*/ 128168 w 2529426"/>
                  <a:gd name="connsiteY8" fmla="*/ 1426658 h 2124453"/>
                  <a:gd name="connsiteX9" fmla="*/ 144765 w 2529426"/>
                  <a:gd name="connsiteY9" fmla="*/ 1456534 h 2124453"/>
                  <a:gd name="connsiteX10" fmla="*/ 145429 w 2529426"/>
                  <a:gd name="connsiteY10" fmla="*/ 1461180 h 2124453"/>
                  <a:gd name="connsiteX11" fmla="*/ 252315 w 2529426"/>
                  <a:gd name="connsiteY11" fmla="*/ 2130384 h 2124453"/>
                  <a:gd name="connsiteX12" fmla="*/ 790068 w 2529426"/>
                  <a:gd name="connsiteY12" fmla="*/ 2098516 h 2124453"/>
                  <a:gd name="connsiteX13" fmla="*/ 1690968 w 2529426"/>
                  <a:gd name="connsiteY13" fmla="*/ 1959763 h 2124453"/>
                  <a:gd name="connsiteX14" fmla="*/ 2028889 w 2529426"/>
                  <a:gd name="connsiteY14" fmla="*/ 1784496 h 2124453"/>
                  <a:gd name="connsiteX15" fmla="*/ 2072706 w 2529426"/>
                  <a:gd name="connsiteY15" fmla="*/ 1590639 h 2124453"/>
                  <a:gd name="connsiteX16" fmla="*/ 2097934 w 2529426"/>
                  <a:gd name="connsiteY16" fmla="*/ 1560764 h 2124453"/>
                  <a:gd name="connsiteX17" fmla="*/ 2297101 w 2529426"/>
                  <a:gd name="connsiteY17" fmla="*/ 1415372 h 2124453"/>
                  <a:gd name="connsiteX18" fmla="*/ 2267890 w 2529426"/>
                  <a:gd name="connsiteY18" fmla="*/ 1212221 h 2124453"/>
                  <a:gd name="connsiteX19" fmla="*/ 2290463 w 2529426"/>
                  <a:gd name="connsiteY19" fmla="*/ 1175707 h 2124453"/>
                  <a:gd name="connsiteX20" fmla="*/ 2401996 w 2529426"/>
                  <a:gd name="connsiteY20" fmla="*/ 1137201 h 2124453"/>
                  <a:gd name="connsiteX21" fmla="*/ 2443821 w 2529426"/>
                  <a:gd name="connsiteY21" fmla="*/ 997120 h 2124453"/>
                  <a:gd name="connsiteX22" fmla="*/ 2443821 w 2529426"/>
                  <a:gd name="connsiteY22" fmla="*/ 997120 h 2124453"/>
                  <a:gd name="connsiteX23" fmla="*/ 2443821 w 2529426"/>
                  <a:gd name="connsiteY23" fmla="*/ 997120 h 2124453"/>
                  <a:gd name="connsiteX24" fmla="*/ 2317018 w 2529426"/>
                  <a:gd name="connsiteY24" fmla="*/ 707664 h 2124453"/>
                  <a:gd name="connsiteX25" fmla="*/ 2326313 w 2529426"/>
                  <a:gd name="connsiteY25" fmla="*/ 683100 h 2124453"/>
                  <a:gd name="connsiteX26" fmla="*/ 2506227 w 2529426"/>
                  <a:gd name="connsiteY26" fmla="*/ 525757 h 2124453"/>
                  <a:gd name="connsiteX27" fmla="*/ 2512202 w 2529426"/>
                  <a:gd name="connsiteY27" fmla="*/ 339204 h 2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29426" h="2124453">
                    <a:moveTo>
                      <a:pt x="2512202" y="339204"/>
                    </a:moveTo>
                    <a:cubicBezTo>
                      <a:pt x="2437847" y="238956"/>
                      <a:pt x="2413946" y="227670"/>
                      <a:pt x="2297101" y="179206"/>
                    </a:cubicBezTo>
                    <a:cubicBezTo>
                      <a:pt x="2190879" y="123439"/>
                      <a:pt x="1849638" y="38461"/>
                      <a:pt x="1726155" y="4603"/>
                    </a:cubicBezTo>
                    <a:cubicBezTo>
                      <a:pt x="1663749" y="-7348"/>
                      <a:pt x="1626571" y="4603"/>
                      <a:pt x="1546904" y="33150"/>
                    </a:cubicBezTo>
                    <a:cubicBezTo>
                      <a:pt x="1408150" y="82278"/>
                      <a:pt x="1270061" y="130742"/>
                      <a:pt x="1131972" y="180534"/>
                    </a:cubicBezTo>
                    <a:cubicBezTo>
                      <a:pt x="1050977" y="209745"/>
                      <a:pt x="967327" y="231653"/>
                      <a:pt x="904921" y="297379"/>
                    </a:cubicBezTo>
                    <a:cubicBezTo>
                      <a:pt x="883676" y="319951"/>
                      <a:pt x="412313" y="695714"/>
                      <a:pt x="201196" y="865006"/>
                    </a:cubicBezTo>
                    <a:cubicBezTo>
                      <a:pt x="138790" y="915462"/>
                      <a:pt x="79704" y="971892"/>
                      <a:pt x="700" y="997120"/>
                    </a:cubicBezTo>
                    <a:cubicBezTo>
                      <a:pt x="-9258" y="1010398"/>
                      <a:pt x="89662" y="1294544"/>
                      <a:pt x="128168" y="1426658"/>
                    </a:cubicBezTo>
                    <a:cubicBezTo>
                      <a:pt x="131487" y="1437944"/>
                      <a:pt x="134143" y="1449895"/>
                      <a:pt x="144765" y="1456534"/>
                    </a:cubicBezTo>
                    <a:cubicBezTo>
                      <a:pt x="144101" y="1457861"/>
                      <a:pt x="144101" y="1459853"/>
                      <a:pt x="145429" y="1461180"/>
                    </a:cubicBezTo>
                    <a:cubicBezTo>
                      <a:pt x="151404" y="1481097"/>
                      <a:pt x="252315" y="2097189"/>
                      <a:pt x="252315" y="2130384"/>
                    </a:cubicBezTo>
                    <a:cubicBezTo>
                      <a:pt x="445508" y="2092542"/>
                      <a:pt x="594219" y="2079927"/>
                      <a:pt x="790068" y="2098516"/>
                    </a:cubicBezTo>
                    <a:cubicBezTo>
                      <a:pt x="1089482" y="2116442"/>
                      <a:pt x="1105416" y="2146981"/>
                      <a:pt x="1690968" y="1959763"/>
                    </a:cubicBezTo>
                    <a:cubicBezTo>
                      <a:pt x="1760013" y="1927897"/>
                      <a:pt x="1920011" y="1845574"/>
                      <a:pt x="2028889" y="1784496"/>
                    </a:cubicBezTo>
                    <a:cubicBezTo>
                      <a:pt x="2105901" y="1717443"/>
                      <a:pt x="2074698" y="1614540"/>
                      <a:pt x="2072706" y="1590639"/>
                    </a:cubicBezTo>
                    <a:cubicBezTo>
                      <a:pt x="2071378" y="1574042"/>
                      <a:pt x="2076026" y="1561428"/>
                      <a:pt x="2097934" y="1560764"/>
                    </a:cubicBezTo>
                    <a:cubicBezTo>
                      <a:pt x="2186231" y="1558109"/>
                      <a:pt x="2285151" y="1492383"/>
                      <a:pt x="2297101" y="1415372"/>
                    </a:cubicBezTo>
                    <a:cubicBezTo>
                      <a:pt x="2307060" y="1343672"/>
                      <a:pt x="2301749" y="1275955"/>
                      <a:pt x="2267890" y="1212221"/>
                    </a:cubicBezTo>
                    <a:cubicBezTo>
                      <a:pt x="2253285" y="1184338"/>
                      <a:pt x="2264571" y="1177699"/>
                      <a:pt x="2290463" y="1175707"/>
                    </a:cubicBezTo>
                    <a:cubicBezTo>
                      <a:pt x="2330296" y="1172388"/>
                      <a:pt x="2370793" y="1176371"/>
                      <a:pt x="2401996" y="1137201"/>
                    </a:cubicBezTo>
                    <a:cubicBezTo>
                      <a:pt x="2409299" y="1128571"/>
                      <a:pt x="2444485" y="1056871"/>
                      <a:pt x="2443821" y="997120"/>
                    </a:cubicBezTo>
                    <a:lnTo>
                      <a:pt x="2443821" y="997120"/>
                    </a:lnTo>
                    <a:cubicBezTo>
                      <a:pt x="2443821" y="997120"/>
                      <a:pt x="2443821" y="997120"/>
                      <a:pt x="2443821" y="997120"/>
                    </a:cubicBezTo>
                    <a:cubicBezTo>
                      <a:pt x="2460419" y="781356"/>
                      <a:pt x="2342246" y="742850"/>
                      <a:pt x="2317018" y="707664"/>
                    </a:cubicBezTo>
                    <a:cubicBezTo>
                      <a:pt x="2307724" y="694386"/>
                      <a:pt x="2303077" y="684427"/>
                      <a:pt x="2326313" y="683100"/>
                    </a:cubicBezTo>
                    <a:cubicBezTo>
                      <a:pt x="2341582" y="682436"/>
                      <a:pt x="2497597" y="577541"/>
                      <a:pt x="2506227" y="525757"/>
                    </a:cubicBezTo>
                    <a:cubicBezTo>
                      <a:pt x="2527472" y="484596"/>
                      <a:pt x="2546061" y="401610"/>
                      <a:pt x="2512202" y="339204"/>
                    </a:cubicBezTo>
                    <a:close/>
                  </a:path>
                </a:pathLst>
              </a:custGeom>
              <a:solidFill>
                <a:schemeClr val="accent4">
                  <a:lumMod val="40000"/>
                  <a:lumOff val="60000"/>
                </a:schemeClr>
              </a:solidFill>
              <a:ln w="6638" cap="flat">
                <a:noFill/>
                <a:prstDash val="solid"/>
                <a:miter/>
              </a:ln>
            </p:spPr>
            <p:txBody>
              <a:bodyPr rtlCol="0" anchor="ctr"/>
              <a:lstStyle/>
              <a:p>
                <a:endParaRPr lang="en-US"/>
              </a:p>
            </p:txBody>
          </p:sp>
          <p:sp>
            <p:nvSpPr>
              <p:cNvPr id="25" name="Freeform: Shape 6">
                <a:extLst>
                  <a:ext uri="{FF2B5EF4-FFF2-40B4-BE49-F238E27FC236}">
                    <a16:creationId xmlns:a16="http://schemas.microsoft.com/office/drawing/2014/main" id="{A038BFED-CB00-4559-94CE-BCE35B6F2E9B}"/>
                  </a:ext>
                </a:extLst>
              </p:cNvPr>
              <p:cNvSpPr/>
              <p:nvPr/>
            </p:nvSpPr>
            <p:spPr>
              <a:xfrm>
                <a:off x="1847758" y="1028034"/>
                <a:ext cx="8491173" cy="5828968"/>
              </a:xfrm>
              <a:custGeom>
                <a:avLst/>
                <a:gdLst>
                  <a:gd name="connsiteX0" fmla="*/ 8475904 w 8491173"/>
                  <a:gd name="connsiteY0" fmla="*/ 5304164 h 5828968"/>
                  <a:gd name="connsiteX1" fmla="*/ 7098329 w 8491173"/>
                  <a:gd name="connsiteY1" fmla="*/ 4621684 h 5828968"/>
                  <a:gd name="connsiteX2" fmla="*/ 7035259 w 8491173"/>
                  <a:gd name="connsiteY2" fmla="*/ 4607078 h 5828968"/>
                  <a:gd name="connsiteX3" fmla="*/ 3059212 w 8491173"/>
                  <a:gd name="connsiteY3" fmla="*/ 4621684 h 5828968"/>
                  <a:gd name="connsiteX4" fmla="*/ 3010084 w 8491173"/>
                  <a:gd name="connsiteY4" fmla="*/ 4636953 h 5828968"/>
                  <a:gd name="connsiteX5" fmla="*/ 2868012 w 8491173"/>
                  <a:gd name="connsiteY5" fmla="*/ 4729234 h 5828968"/>
                  <a:gd name="connsiteX6" fmla="*/ 1595331 w 8491173"/>
                  <a:gd name="connsiteY6" fmla="*/ 1161481 h 5828968"/>
                  <a:gd name="connsiteX7" fmla="*/ 1564792 w 8491173"/>
                  <a:gd name="connsiteY7" fmla="*/ 1124303 h 5828968"/>
                  <a:gd name="connsiteX8" fmla="*/ 148712 w 8491173"/>
                  <a:gd name="connsiteY8" fmla="*/ 28218 h 5828968"/>
                  <a:gd name="connsiteX9" fmla="*/ 47800 w 8491173"/>
                  <a:gd name="connsiteY9" fmla="*/ 25562 h 5828968"/>
                  <a:gd name="connsiteX10" fmla="*/ 9958 w 8491173"/>
                  <a:gd name="connsiteY10" fmla="*/ 91951 h 5828968"/>
                  <a:gd name="connsiteX11" fmla="*/ 0 w 8491173"/>
                  <a:gd name="connsiteY11" fmla="*/ 319666 h 5828968"/>
                  <a:gd name="connsiteX12" fmla="*/ 2056072 w 8491173"/>
                  <a:gd name="connsiteY12" fmla="*/ 5558435 h 5828968"/>
                  <a:gd name="connsiteX13" fmla="*/ 2156984 w 8491173"/>
                  <a:gd name="connsiteY13" fmla="*/ 5713785 h 5828968"/>
                  <a:gd name="connsiteX14" fmla="*/ 2217398 w 8491173"/>
                  <a:gd name="connsiteY14" fmla="*/ 5829303 h 5828968"/>
                  <a:gd name="connsiteX15" fmla="*/ 7799398 w 8491173"/>
                  <a:gd name="connsiteY15" fmla="*/ 5772872 h 5828968"/>
                  <a:gd name="connsiteX16" fmla="*/ 7916907 w 8491173"/>
                  <a:gd name="connsiteY16" fmla="*/ 5756275 h 5828968"/>
                  <a:gd name="connsiteX17" fmla="*/ 8403540 w 8491173"/>
                  <a:gd name="connsiteY17" fmla="*/ 5569721 h 5828968"/>
                  <a:gd name="connsiteX18" fmla="*/ 8446029 w 8491173"/>
                  <a:gd name="connsiteY18" fmla="*/ 5523248 h 5828968"/>
                  <a:gd name="connsiteX19" fmla="*/ 8497148 w 8491173"/>
                  <a:gd name="connsiteY19" fmla="*/ 5324745 h 5828968"/>
                  <a:gd name="connsiteX20" fmla="*/ 8475904 w 8491173"/>
                  <a:gd name="connsiteY20" fmla="*/ 5304164 h 58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91173" h="5828968">
                    <a:moveTo>
                      <a:pt x="8475904" y="5304164"/>
                    </a:moveTo>
                    <a:cubicBezTo>
                      <a:pt x="8016491" y="5077113"/>
                      <a:pt x="7557078" y="4849399"/>
                      <a:pt x="7098329" y="4621684"/>
                    </a:cubicBezTo>
                    <a:cubicBezTo>
                      <a:pt x="7077748" y="4611725"/>
                      <a:pt x="7057831" y="4607078"/>
                      <a:pt x="7035259" y="4607078"/>
                    </a:cubicBezTo>
                    <a:cubicBezTo>
                      <a:pt x="6658169" y="4609070"/>
                      <a:pt x="4007250" y="4618364"/>
                      <a:pt x="3059212" y="4621684"/>
                    </a:cubicBezTo>
                    <a:cubicBezTo>
                      <a:pt x="3040624" y="4621684"/>
                      <a:pt x="3025354" y="4626331"/>
                      <a:pt x="3010084" y="4636953"/>
                    </a:cubicBezTo>
                    <a:cubicBezTo>
                      <a:pt x="2963612" y="4668156"/>
                      <a:pt x="2917140" y="4697368"/>
                      <a:pt x="2868012" y="4729234"/>
                    </a:cubicBezTo>
                    <a:cubicBezTo>
                      <a:pt x="2836809" y="4642264"/>
                      <a:pt x="1727446" y="1533924"/>
                      <a:pt x="1595331" y="1161481"/>
                    </a:cubicBezTo>
                    <a:cubicBezTo>
                      <a:pt x="1589356" y="1144220"/>
                      <a:pt x="1578070" y="1134261"/>
                      <a:pt x="1564792" y="1124303"/>
                    </a:cubicBezTo>
                    <a:cubicBezTo>
                      <a:pt x="1092766" y="759162"/>
                      <a:pt x="620739" y="394022"/>
                      <a:pt x="148712" y="28218"/>
                    </a:cubicBezTo>
                    <a:cubicBezTo>
                      <a:pt x="99584" y="-9624"/>
                      <a:pt x="100248" y="-8296"/>
                      <a:pt x="47800" y="25562"/>
                    </a:cubicBezTo>
                    <a:cubicBezTo>
                      <a:pt x="21908" y="42159"/>
                      <a:pt x="9958" y="60084"/>
                      <a:pt x="9958" y="91951"/>
                    </a:cubicBezTo>
                    <a:cubicBezTo>
                      <a:pt x="9958" y="116515"/>
                      <a:pt x="0" y="291119"/>
                      <a:pt x="0" y="319666"/>
                    </a:cubicBezTo>
                    <a:cubicBezTo>
                      <a:pt x="7967" y="351533"/>
                      <a:pt x="1971094" y="5495365"/>
                      <a:pt x="2056072" y="5558435"/>
                    </a:cubicBezTo>
                    <a:cubicBezTo>
                      <a:pt x="2107856" y="5597604"/>
                      <a:pt x="2137067" y="5652044"/>
                      <a:pt x="2156984" y="5713785"/>
                    </a:cubicBezTo>
                    <a:cubicBezTo>
                      <a:pt x="2169598" y="5752955"/>
                      <a:pt x="2212751" y="5829303"/>
                      <a:pt x="2217398" y="5829303"/>
                    </a:cubicBezTo>
                    <a:cubicBezTo>
                      <a:pt x="2231340" y="5822664"/>
                      <a:pt x="7483386" y="5768888"/>
                      <a:pt x="7799398" y="5772872"/>
                    </a:cubicBezTo>
                    <a:cubicBezTo>
                      <a:pt x="7839232" y="5773536"/>
                      <a:pt x="7879065" y="5770880"/>
                      <a:pt x="7916907" y="5756275"/>
                    </a:cubicBezTo>
                    <a:cubicBezTo>
                      <a:pt x="8079560" y="5694532"/>
                      <a:pt x="8240886" y="5631463"/>
                      <a:pt x="8403540" y="5569721"/>
                    </a:cubicBezTo>
                    <a:cubicBezTo>
                      <a:pt x="8426112" y="5561090"/>
                      <a:pt x="8439390" y="5546485"/>
                      <a:pt x="8446029" y="5523248"/>
                    </a:cubicBezTo>
                    <a:cubicBezTo>
                      <a:pt x="8465281" y="5457523"/>
                      <a:pt x="8487190" y="5393126"/>
                      <a:pt x="8497148" y="5324745"/>
                    </a:cubicBezTo>
                    <a:cubicBezTo>
                      <a:pt x="8497148" y="5320762"/>
                      <a:pt x="8482543" y="5307484"/>
                      <a:pt x="8475904" y="5304164"/>
                    </a:cubicBezTo>
                    <a:close/>
                  </a:path>
                </a:pathLst>
              </a:custGeom>
              <a:solidFill>
                <a:schemeClr val="tx1">
                  <a:lumMod val="85000"/>
                  <a:lumOff val="15000"/>
                </a:schemeClr>
              </a:solidFill>
              <a:ln w="6638" cap="flat">
                <a:noFill/>
                <a:prstDash val="solid"/>
                <a:miter/>
              </a:ln>
            </p:spPr>
            <p:txBody>
              <a:bodyPr rtlCol="0" anchor="ctr"/>
              <a:lstStyle/>
              <a:p>
                <a:endParaRPr lang="en-US"/>
              </a:p>
            </p:txBody>
          </p:sp>
          <p:sp>
            <p:nvSpPr>
              <p:cNvPr id="26" name="Freeform: Shape 7">
                <a:extLst>
                  <a:ext uri="{FF2B5EF4-FFF2-40B4-BE49-F238E27FC236}">
                    <a16:creationId xmlns:a16="http://schemas.microsoft.com/office/drawing/2014/main" id="{C7D92C76-A38F-4F39-8986-4A1F61813626}"/>
                  </a:ext>
                </a:extLst>
              </p:cNvPr>
              <p:cNvSpPr/>
              <p:nvPr/>
            </p:nvSpPr>
            <p:spPr>
              <a:xfrm>
                <a:off x="2351652" y="1669023"/>
                <a:ext cx="2190842" cy="4235628"/>
              </a:xfrm>
              <a:custGeom>
                <a:avLst/>
                <a:gdLst>
                  <a:gd name="connsiteX0" fmla="*/ 2103872 w 2190842"/>
                  <a:gd name="connsiteY0" fmla="*/ 3567753 h 4235628"/>
                  <a:gd name="connsiteX1" fmla="*/ 2191506 w 2190842"/>
                  <a:gd name="connsiteY1" fmla="*/ 3800115 h 4235628"/>
                  <a:gd name="connsiteX2" fmla="*/ 2182876 w 2190842"/>
                  <a:gd name="connsiteY2" fmla="*/ 3832646 h 4235628"/>
                  <a:gd name="connsiteX3" fmla="*/ 1561473 w 2190842"/>
                  <a:gd name="connsiteY3" fmla="*/ 4239612 h 4235628"/>
                  <a:gd name="connsiteX4" fmla="*/ 1552842 w 2190842"/>
                  <a:gd name="connsiteY4" fmla="*/ 4240940 h 4235628"/>
                  <a:gd name="connsiteX5" fmla="*/ 0 w 2190842"/>
                  <a:gd name="connsiteY5" fmla="*/ 0 h 4235628"/>
                  <a:gd name="connsiteX6" fmla="*/ 92945 w 2190842"/>
                  <a:gd name="connsiteY6" fmla="*/ 67717 h 4235628"/>
                  <a:gd name="connsiteX7" fmla="*/ 1023721 w 2190842"/>
                  <a:gd name="connsiteY7" fmla="*/ 754845 h 4235628"/>
                  <a:gd name="connsiteX8" fmla="*/ 1049613 w 2190842"/>
                  <a:gd name="connsiteY8" fmla="*/ 788039 h 4235628"/>
                  <a:gd name="connsiteX9" fmla="*/ 1353675 w 2190842"/>
                  <a:gd name="connsiteY9" fmla="*/ 1590684 h 4235628"/>
                  <a:gd name="connsiteX10" fmla="*/ 2103872 w 2190842"/>
                  <a:gd name="connsiteY10" fmla="*/ 3567753 h 423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842" h="4235628">
                    <a:moveTo>
                      <a:pt x="2103872" y="3567753"/>
                    </a:moveTo>
                    <a:cubicBezTo>
                      <a:pt x="2133084" y="3645429"/>
                      <a:pt x="2161631" y="3723104"/>
                      <a:pt x="2191506" y="3800115"/>
                    </a:cubicBezTo>
                    <a:cubicBezTo>
                      <a:pt x="2196817" y="3814057"/>
                      <a:pt x="2197481" y="3823352"/>
                      <a:pt x="2182876" y="3832646"/>
                    </a:cubicBezTo>
                    <a:cubicBezTo>
                      <a:pt x="1975741" y="3968080"/>
                      <a:pt x="1768607" y="4103514"/>
                      <a:pt x="1561473" y="4239612"/>
                    </a:cubicBezTo>
                    <a:cubicBezTo>
                      <a:pt x="1560145" y="4240940"/>
                      <a:pt x="1557490" y="4240276"/>
                      <a:pt x="1552842" y="4240940"/>
                    </a:cubicBezTo>
                    <a:cubicBezTo>
                      <a:pt x="1036999" y="2830834"/>
                      <a:pt x="519827" y="1420064"/>
                      <a:pt x="0" y="0"/>
                    </a:cubicBezTo>
                    <a:cubicBezTo>
                      <a:pt x="35850" y="25892"/>
                      <a:pt x="64397" y="47136"/>
                      <a:pt x="92945" y="67717"/>
                    </a:cubicBezTo>
                    <a:cubicBezTo>
                      <a:pt x="402982" y="296760"/>
                      <a:pt x="713683" y="525802"/>
                      <a:pt x="1023721" y="754845"/>
                    </a:cubicBezTo>
                    <a:cubicBezTo>
                      <a:pt x="1035671" y="763475"/>
                      <a:pt x="1044301" y="774098"/>
                      <a:pt x="1049613" y="788039"/>
                    </a:cubicBezTo>
                    <a:cubicBezTo>
                      <a:pt x="1150524" y="1055588"/>
                      <a:pt x="1252100" y="1323136"/>
                      <a:pt x="1353675" y="1590684"/>
                    </a:cubicBezTo>
                    <a:cubicBezTo>
                      <a:pt x="1354339" y="1592676"/>
                      <a:pt x="2068686" y="3474145"/>
                      <a:pt x="2103872" y="3567753"/>
                    </a:cubicBezTo>
                    <a:close/>
                  </a:path>
                </a:pathLst>
              </a:custGeom>
              <a:solidFill>
                <a:schemeClr val="tx1">
                  <a:lumMod val="50000"/>
                  <a:lumOff val="50000"/>
                </a:schemeClr>
              </a:solidFill>
              <a:ln w="6638" cap="flat">
                <a:noFill/>
                <a:prstDash val="solid"/>
                <a:miter/>
              </a:ln>
            </p:spPr>
            <p:txBody>
              <a:bodyPr rtlCol="0" anchor="ctr"/>
              <a:lstStyle/>
              <a:p>
                <a:endParaRPr lang="en-US"/>
              </a:p>
            </p:txBody>
          </p:sp>
          <p:sp>
            <p:nvSpPr>
              <p:cNvPr id="27" name="Freeform: Shape 8">
                <a:extLst>
                  <a:ext uri="{FF2B5EF4-FFF2-40B4-BE49-F238E27FC236}">
                    <a16:creationId xmlns:a16="http://schemas.microsoft.com/office/drawing/2014/main" id="{7C808824-A414-432E-8E3D-38136CA4F826}"/>
                  </a:ext>
                </a:extLst>
              </p:cNvPr>
              <p:cNvSpPr/>
              <p:nvPr/>
            </p:nvSpPr>
            <p:spPr>
              <a:xfrm>
                <a:off x="3330818" y="3031120"/>
                <a:ext cx="2536066" cy="2038147"/>
              </a:xfrm>
              <a:custGeom>
                <a:avLst/>
                <a:gdLst>
                  <a:gd name="connsiteX0" fmla="*/ 2453153 w 2536065"/>
                  <a:gd name="connsiteY0" fmla="*/ 533978 h 2038147"/>
                  <a:gd name="connsiteX1" fmla="*/ 2287844 w 2536065"/>
                  <a:gd name="connsiteY1" fmla="*/ 36723 h 2038147"/>
                  <a:gd name="connsiteX2" fmla="*/ 2223447 w 2536065"/>
                  <a:gd name="connsiteY2" fmla="*/ 3529 h 2038147"/>
                  <a:gd name="connsiteX3" fmla="*/ 19327 w 2536065"/>
                  <a:gd name="connsiteY3" fmla="*/ 348752 h 2038147"/>
                  <a:gd name="connsiteX4" fmla="*/ 2065 w 2536065"/>
                  <a:gd name="connsiteY4" fmla="*/ 385930 h 2038147"/>
                  <a:gd name="connsiteX5" fmla="*/ 608862 w 2536065"/>
                  <a:gd name="connsiteY5" fmla="*/ 2014456 h 2038147"/>
                  <a:gd name="connsiteX6" fmla="*/ 658654 w 2536065"/>
                  <a:gd name="connsiteY6" fmla="*/ 2038356 h 2038147"/>
                  <a:gd name="connsiteX7" fmla="*/ 2535476 w 2536065"/>
                  <a:gd name="connsiteY7" fmla="*/ 1308740 h 2038147"/>
                  <a:gd name="connsiteX8" fmla="*/ 2453153 w 2536065"/>
                  <a:gd name="connsiteY8" fmla="*/ 533978 h 203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065" h="2038147">
                    <a:moveTo>
                      <a:pt x="2453153" y="533978"/>
                    </a:moveTo>
                    <a:cubicBezTo>
                      <a:pt x="2449834" y="520037"/>
                      <a:pt x="2339628" y="188091"/>
                      <a:pt x="2287844" y="36723"/>
                    </a:cubicBezTo>
                    <a:cubicBezTo>
                      <a:pt x="2280541" y="-1119"/>
                      <a:pt x="2255314" y="-4438"/>
                      <a:pt x="2223447" y="3529"/>
                    </a:cubicBezTo>
                    <a:cubicBezTo>
                      <a:pt x="2209505" y="6848"/>
                      <a:pt x="64471" y="340122"/>
                      <a:pt x="19327" y="348752"/>
                    </a:cubicBezTo>
                    <a:cubicBezTo>
                      <a:pt x="1401" y="355391"/>
                      <a:pt x="-3246" y="368005"/>
                      <a:pt x="2065" y="385930"/>
                    </a:cubicBezTo>
                    <a:cubicBezTo>
                      <a:pt x="4057" y="392569"/>
                      <a:pt x="486042" y="1684502"/>
                      <a:pt x="608862" y="2014456"/>
                    </a:cubicBezTo>
                    <a:cubicBezTo>
                      <a:pt x="620148" y="2044995"/>
                      <a:pt x="628115" y="2049643"/>
                      <a:pt x="658654" y="2038356"/>
                    </a:cubicBezTo>
                    <a:cubicBezTo>
                      <a:pt x="764213" y="1998523"/>
                      <a:pt x="2472406" y="1408323"/>
                      <a:pt x="2535476" y="1308740"/>
                    </a:cubicBezTo>
                    <a:cubicBezTo>
                      <a:pt x="2568006" y="1255628"/>
                      <a:pt x="2479045" y="634226"/>
                      <a:pt x="2453153" y="533978"/>
                    </a:cubicBezTo>
                    <a:close/>
                  </a:path>
                </a:pathLst>
              </a:custGeom>
              <a:solidFill>
                <a:schemeClr val="accent1"/>
              </a:solidFill>
              <a:ln w="6638" cap="flat">
                <a:noFill/>
                <a:prstDash val="solid"/>
                <a:miter/>
              </a:ln>
            </p:spPr>
            <p:txBody>
              <a:bodyPr rtlCol="0" anchor="ctr"/>
              <a:lstStyle/>
              <a:p>
                <a:endParaRPr lang="en-US"/>
              </a:p>
            </p:txBody>
          </p:sp>
          <p:sp>
            <p:nvSpPr>
              <p:cNvPr id="28" name="Freeform: Shape 9">
                <a:extLst>
                  <a:ext uri="{FF2B5EF4-FFF2-40B4-BE49-F238E27FC236}">
                    <a16:creationId xmlns:a16="http://schemas.microsoft.com/office/drawing/2014/main" id="{A123E2FB-142F-4F85-B30A-F4560F4E6133}"/>
                  </a:ext>
                </a:extLst>
              </p:cNvPr>
              <p:cNvSpPr/>
              <p:nvPr/>
            </p:nvSpPr>
            <p:spPr>
              <a:xfrm>
                <a:off x="5617962" y="2070723"/>
                <a:ext cx="2529427" cy="1453923"/>
              </a:xfrm>
              <a:custGeom>
                <a:avLst/>
                <a:gdLst>
                  <a:gd name="connsiteX0" fmla="*/ 700 w 2529426"/>
                  <a:gd name="connsiteY0" fmla="*/ 997120 h 1453922"/>
                  <a:gd name="connsiteX1" fmla="*/ 201196 w 2529426"/>
                  <a:gd name="connsiteY1" fmla="*/ 865006 h 1453922"/>
                  <a:gd name="connsiteX2" fmla="*/ 904921 w 2529426"/>
                  <a:gd name="connsiteY2" fmla="*/ 297379 h 1453922"/>
                  <a:gd name="connsiteX3" fmla="*/ 1131972 w 2529426"/>
                  <a:gd name="connsiteY3" fmla="*/ 180534 h 1453922"/>
                  <a:gd name="connsiteX4" fmla="*/ 1546904 w 2529426"/>
                  <a:gd name="connsiteY4" fmla="*/ 33150 h 1453922"/>
                  <a:gd name="connsiteX5" fmla="*/ 1726155 w 2529426"/>
                  <a:gd name="connsiteY5" fmla="*/ 4603 h 1453922"/>
                  <a:gd name="connsiteX6" fmla="*/ 2297101 w 2529426"/>
                  <a:gd name="connsiteY6" fmla="*/ 179206 h 1453922"/>
                  <a:gd name="connsiteX7" fmla="*/ 2512202 w 2529426"/>
                  <a:gd name="connsiteY7" fmla="*/ 339204 h 1453922"/>
                  <a:gd name="connsiteX8" fmla="*/ 2505564 w 2529426"/>
                  <a:gd name="connsiteY8" fmla="*/ 524430 h 1453922"/>
                  <a:gd name="connsiteX9" fmla="*/ 2325649 w 2529426"/>
                  <a:gd name="connsiteY9" fmla="*/ 681772 h 1453922"/>
                  <a:gd name="connsiteX10" fmla="*/ 2316354 w 2529426"/>
                  <a:gd name="connsiteY10" fmla="*/ 706336 h 1453922"/>
                  <a:gd name="connsiteX11" fmla="*/ 2443158 w 2529426"/>
                  <a:gd name="connsiteY11" fmla="*/ 995793 h 1453922"/>
                  <a:gd name="connsiteX12" fmla="*/ 149412 w 2529426"/>
                  <a:gd name="connsiteY12" fmla="*/ 1457861 h 1453922"/>
                  <a:gd name="connsiteX13" fmla="*/ 128168 w 2529426"/>
                  <a:gd name="connsiteY13" fmla="*/ 1425994 h 1453922"/>
                  <a:gd name="connsiteX14" fmla="*/ 700 w 2529426"/>
                  <a:gd name="connsiteY14" fmla="*/ 997120 h 14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426" h="1453922">
                    <a:moveTo>
                      <a:pt x="700" y="997120"/>
                    </a:moveTo>
                    <a:cubicBezTo>
                      <a:pt x="79704" y="971229"/>
                      <a:pt x="138790" y="915462"/>
                      <a:pt x="201196" y="865006"/>
                    </a:cubicBezTo>
                    <a:cubicBezTo>
                      <a:pt x="412313" y="695714"/>
                      <a:pt x="883676" y="319951"/>
                      <a:pt x="904921" y="297379"/>
                    </a:cubicBezTo>
                    <a:cubicBezTo>
                      <a:pt x="967327" y="231653"/>
                      <a:pt x="1050977" y="209081"/>
                      <a:pt x="1131972" y="180534"/>
                    </a:cubicBezTo>
                    <a:cubicBezTo>
                      <a:pt x="1270061" y="130742"/>
                      <a:pt x="1408815" y="82278"/>
                      <a:pt x="1546904" y="33150"/>
                    </a:cubicBezTo>
                    <a:cubicBezTo>
                      <a:pt x="1626571" y="4603"/>
                      <a:pt x="1664413" y="-7348"/>
                      <a:pt x="1726155" y="4603"/>
                    </a:cubicBezTo>
                    <a:cubicBezTo>
                      <a:pt x="1849638" y="38461"/>
                      <a:pt x="2190879" y="124103"/>
                      <a:pt x="2297101" y="179206"/>
                    </a:cubicBezTo>
                    <a:cubicBezTo>
                      <a:pt x="2413946" y="227670"/>
                      <a:pt x="2437847" y="238956"/>
                      <a:pt x="2512202" y="339204"/>
                    </a:cubicBezTo>
                    <a:cubicBezTo>
                      <a:pt x="2546061" y="401610"/>
                      <a:pt x="2527472" y="484596"/>
                      <a:pt x="2505564" y="524430"/>
                    </a:cubicBezTo>
                    <a:cubicBezTo>
                      <a:pt x="2496933" y="575549"/>
                      <a:pt x="2340918" y="680444"/>
                      <a:pt x="2325649" y="681772"/>
                    </a:cubicBezTo>
                    <a:cubicBezTo>
                      <a:pt x="2302412" y="683100"/>
                      <a:pt x="2307060" y="693058"/>
                      <a:pt x="2316354" y="706336"/>
                    </a:cubicBezTo>
                    <a:cubicBezTo>
                      <a:pt x="2340918" y="741522"/>
                      <a:pt x="2459755" y="780028"/>
                      <a:pt x="2443158" y="995793"/>
                    </a:cubicBezTo>
                    <a:cubicBezTo>
                      <a:pt x="2438510" y="1040937"/>
                      <a:pt x="170657" y="1467156"/>
                      <a:pt x="149412" y="1457861"/>
                    </a:cubicBezTo>
                    <a:cubicBezTo>
                      <a:pt x="134806" y="1451886"/>
                      <a:pt x="132151" y="1438608"/>
                      <a:pt x="128168" y="1425994"/>
                    </a:cubicBezTo>
                    <a:cubicBezTo>
                      <a:pt x="89662" y="1295208"/>
                      <a:pt x="-9258" y="1010398"/>
                      <a:pt x="700" y="997120"/>
                    </a:cubicBezTo>
                    <a:close/>
                  </a:path>
                </a:pathLst>
              </a:custGeom>
              <a:solidFill>
                <a:schemeClr val="accent4">
                  <a:lumMod val="60000"/>
                  <a:lumOff val="40000"/>
                </a:schemeClr>
              </a:solidFill>
              <a:ln w="6638" cap="flat">
                <a:noFill/>
                <a:prstDash val="solid"/>
                <a:miter/>
              </a:ln>
            </p:spPr>
            <p:txBody>
              <a:bodyPr rtlCol="0" anchor="ctr"/>
              <a:lstStyle/>
              <a:p>
                <a:endParaRPr lang="en-US"/>
              </a:p>
            </p:txBody>
          </p:sp>
          <p:sp>
            <p:nvSpPr>
              <p:cNvPr id="29" name="Freeform: Shape 10">
                <a:extLst>
                  <a:ext uri="{FF2B5EF4-FFF2-40B4-BE49-F238E27FC236}">
                    <a16:creationId xmlns:a16="http://schemas.microsoft.com/office/drawing/2014/main" id="{041FF911-C607-4BE2-AFBC-9647C764A330}"/>
                  </a:ext>
                </a:extLst>
              </p:cNvPr>
              <p:cNvSpPr/>
              <p:nvPr/>
            </p:nvSpPr>
            <p:spPr>
              <a:xfrm>
                <a:off x="3330154" y="3030456"/>
                <a:ext cx="2429843" cy="942726"/>
              </a:xfrm>
              <a:custGeom>
                <a:avLst/>
                <a:gdLst>
                  <a:gd name="connsiteX0" fmla="*/ 2434564 w 2429843"/>
                  <a:gd name="connsiteY0" fmla="*/ 494809 h 942726"/>
                  <a:gd name="connsiteX1" fmla="*/ 221813 w 2429843"/>
                  <a:gd name="connsiteY1" fmla="*/ 948246 h 942726"/>
                  <a:gd name="connsiteX2" fmla="*/ 8040 w 2429843"/>
                  <a:gd name="connsiteY2" fmla="*/ 405183 h 942726"/>
                  <a:gd name="connsiteX3" fmla="*/ 2065 w 2429843"/>
                  <a:gd name="connsiteY3" fmla="*/ 385930 h 942726"/>
                  <a:gd name="connsiteX4" fmla="*/ 19327 w 2429843"/>
                  <a:gd name="connsiteY4" fmla="*/ 348752 h 942726"/>
                  <a:gd name="connsiteX5" fmla="*/ 2223447 w 2429843"/>
                  <a:gd name="connsiteY5" fmla="*/ 3529 h 942726"/>
                  <a:gd name="connsiteX6" fmla="*/ 2287844 w 2429843"/>
                  <a:gd name="connsiteY6" fmla="*/ 36723 h 942726"/>
                  <a:gd name="connsiteX7" fmla="*/ 2434564 w 2429843"/>
                  <a:gd name="connsiteY7" fmla="*/ 494809 h 94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843" h="942726">
                    <a:moveTo>
                      <a:pt x="2434564" y="494809"/>
                    </a:moveTo>
                    <a:cubicBezTo>
                      <a:pt x="2434564" y="496800"/>
                      <a:pt x="231772" y="936296"/>
                      <a:pt x="221813" y="948246"/>
                    </a:cubicBezTo>
                    <a:cubicBezTo>
                      <a:pt x="208536" y="945591"/>
                      <a:pt x="71774" y="578459"/>
                      <a:pt x="8040" y="405183"/>
                    </a:cubicBezTo>
                    <a:cubicBezTo>
                      <a:pt x="6049" y="399208"/>
                      <a:pt x="4057" y="392569"/>
                      <a:pt x="2065" y="385930"/>
                    </a:cubicBezTo>
                    <a:cubicBezTo>
                      <a:pt x="-3246" y="368005"/>
                      <a:pt x="1402" y="355391"/>
                      <a:pt x="19327" y="348752"/>
                    </a:cubicBezTo>
                    <a:cubicBezTo>
                      <a:pt x="64471" y="339458"/>
                      <a:pt x="2209505" y="6848"/>
                      <a:pt x="2223447" y="3529"/>
                    </a:cubicBezTo>
                    <a:cubicBezTo>
                      <a:pt x="2255313" y="-4438"/>
                      <a:pt x="2280542" y="-1119"/>
                      <a:pt x="2287844" y="36723"/>
                    </a:cubicBezTo>
                    <a:cubicBezTo>
                      <a:pt x="2339628" y="189418"/>
                      <a:pt x="2389419" y="341450"/>
                      <a:pt x="2434564" y="494809"/>
                    </a:cubicBezTo>
                    <a:close/>
                  </a:path>
                </a:pathLst>
              </a:custGeom>
              <a:solidFill>
                <a:schemeClr val="accent1">
                  <a:lumMod val="75000"/>
                </a:schemeClr>
              </a:solidFill>
              <a:ln w="6638" cap="flat">
                <a:noFill/>
                <a:prstDash val="solid"/>
                <a:miter/>
              </a:ln>
            </p:spPr>
            <p:txBody>
              <a:bodyPr rtlCol="0" anchor="ctr"/>
              <a:lstStyle/>
              <a:p>
                <a:endParaRPr lang="en-US"/>
              </a:p>
            </p:txBody>
          </p:sp>
          <p:sp>
            <p:nvSpPr>
              <p:cNvPr id="30" name="Freeform: Shape 11">
                <a:extLst>
                  <a:ext uri="{FF2B5EF4-FFF2-40B4-BE49-F238E27FC236}">
                    <a16:creationId xmlns:a16="http://schemas.microsoft.com/office/drawing/2014/main" id="{EFAFE2C2-9A57-437B-BED9-9DD185D86D10}"/>
                  </a:ext>
                </a:extLst>
              </p:cNvPr>
              <p:cNvSpPr/>
              <p:nvPr/>
            </p:nvSpPr>
            <p:spPr>
              <a:xfrm>
                <a:off x="4545782" y="5762579"/>
                <a:ext cx="5258021" cy="650614"/>
              </a:xfrm>
              <a:custGeom>
                <a:avLst/>
                <a:gdLst>
                  <a:gd name="connsiteX0" fmla="*/ 4246281 w 5258021"/>
                  <a:gd name="connsiteY0" fmla="*/ 0 h 650613"/>
                  <a:gd name="connsiteX1" fmla="*/ 5261372 w 5258021"/>
                  <a:gd name="connsiteY1" fmla="*/ 590864 h 650613"/>
                  <a:gd name="connsiteX2" fmla="*/ 31 w 5258021"/>
                  <a:gd name="connsiteY2" fmla="*/ 651942 h 650613"/>
                  <a:gd name="connsiteX3" fmla="*/ 446166 w 5258021"/>
                  <a:gd name="connsiteY3" fmla="*/ 16597 h 650613"/>
                  <a:gd name="connsiteX4" fmla="*/ 454797 w 5258021"/>
                  <a:gd name="connsiteY4" fmla="*/ 7303 h 650613"/>
                  <a:gd name="connsiteX5" fmla="*/ 4246281 w 5258021"/>
                  <a:gd name="connsiteY5" fmla="*/ 0 h 65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8021" h="650613">
                    <a:moveTo>
                      <a:pt x="4246281" y="0"/>
                    </a:moveTo>
                    <a:cubicBezTo>
                      <a:pt x="4266198" y="0"/>
                      <a:pt x="4975235" y="405638"/>
                      <a:pt x="5261372" y="590864"/>
                    </a:cubicBezTo>
                    <a:cubicBezTo>
                      <a:pt x="5154485" y="604805"/>
                      <a:pt x="4014" y="660572"/>
                      <a:pt x="31" y="651942"/>
                    </a:cubicBezTo>
                    <a:cubicBezTo>
                      <a:pt x="-3953" y="643311"/>
                      <a:pt x="379113" y="110870"/>
                      <a:pt x="446166" y="16597"/>
                    </a:cubicBezTo>
                    <a:cubicBezTo>
                      <a:pt x="448822" y="13278"/>
                      <a:pt x="452141" y="10622"/>
                      <a:pt x="454797" y="7303"/>
                    </a:cubicBezTo>
                    <a:cubicBezTo>
                      <a:pt x="466083" y="11950"/>
                      <a:pt x="4071014" y="1992"/>
                      <a:pt x="4246281" y="0"/>
                    </a:cubicBezTo>
                    <a:close/>
                  </a:path>
                </a:pathLst>
              </a:custGeom>
              <a:solidFill>
                <a:schemeClr val="tx1">
                  <a:lumMod val="50000"/>
                  <a:lumOff val="50000"/>
                </a:schemeClr>
              </a:solidFill>
              <a:ln w="663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4007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a:extLst>
              <a:ext uri="{FF2B5EF4-FFF2-40B4-BE49-F238E27FC236}">
                <a16:creationId xmlns:a16="http://schemas.microsoft.com/office/drawing/2014/main" id="{246FEB7E-E63B-49E1-BC4F-3797CD0363D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 b="12976"/>
          <a:stretch/>
        </p:blipFill>
        <p:spPr>
          <a:xfrm>
            <a:off x="1417957" y="2472836"/>
            <a:ext cx="6622532" cy="4042954"/>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77</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8136" y="99076"/>
            <a:ext cx="4233077" cy="583027"/>
            <a:chOff x="2112716" y="2335487"/>
            <a:chExt cx="5644102" cy="777362"/>
          </a:xfrm>
        </p:grpSpPr>
        <p:sp>
          <p:nvSpPr>
            <p:cNvPr id="7" name="圆角矩形 16">
              <a:extLst>
                <a:ext uri="{FF2B5EF4-FFF2-40B4-BE49-F238E27FC236}">
                  <a16:creationId xmlns:a16="http://schemas.microsoft.com/office/drawing/2014/main" id="{3B2F4B55-FD50-42B1-926A-2FF632B44C86}"/>
                </a:ext>
              </a:extLst>
            </p:cNvPr>
            <p:cNvSpPr/>
            <p:nvPr/>
          </p:nvSpPr>
          <p:spPr>
            <a:xfrm rot="5400000" flipH="1">
              <a:off x="4804703" y="149563"/>
              <a:ext cx="688284" cy="5215947"/>
            </a:xfrm>
            <a:prstGeom prst="roundRect">
              <a:avLst/>
            </a:prstGeom>
            <a:solidFill>
              <a:srgbClr val="015A7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47BA3EFB-2046-4525-89FE-A40D8365DA32}"/>
                </a:ext>
              </a:extLst>
            </p:cNvPr>
            <p:cNvSpPr/>
            <p:nvPr/>
          </p:nvSpPr>
          <p:spPr>
            <a:xfrm>
              <a:off x="2956296" y="2415229"/>
              <a:ext cx="4650162"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02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個別報名系統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10"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矩形 13"/>
          <p:cNvSpPr/>
          <p:nvPr/>
        </p:nvSpPr>
        <p:spPr>
          <a:xfrm>
            <a:off x="4270232" y="192897"/>
            <a:ext cx="4631394" cy="400110"/>
          </a:xfrm>
          <a:prstGeom prst="rect">
            <a:avLst/>
          </a:prstGeom>
        </p:spPr>
        <p:txBody>
          <a:bodyPr wrap="square">
            <a:spAutoFit/>
          </a:bodyPr>
          <a:lstStyle/>
          <a:p>
            <a:pPr algn="just">
              <a:spcBef>
                <a:spcPct val="0"/>
              </a:spcBef>
            </a:pPr>
            <a:r>
              <a:rPr lang="en-US" altLang="zh-TW" sz="2000" b="1" dirty="0">
                <a:solidFill>
                  <a:srgbClr val="C00000"/>
                </a:solidFill>
                <a:latin typeface="微軟正黑體" panose="020B0604030504040204" pitchFamily="34" charset="-120"/>
                <a:ea typeface="微軟正黑體" panose="020B0604030504040204" pitchFamily="34" charset="-120"/>
              </a:rPr>
              <a:t>112/5/23(</a:t>
            </a:r>
            <a:r>
              <a:rPr lang="zh-TW" altLang="en-US" sz="2000" b="1" dirty="0">
                <a:solidFill>
                  <a:srgbClr val="C00000"/>
                </a:solidFill>
                <a:latin typeface="微軟正黑體" panose="020B0604030504040204" pitchFamily="34" charset="-120"/>
                <a:ea typeface="微軟正黑體" panose="020B0604030504040204" pitchFamily="34" charset="-120"/>
              </a:rPr>
              <a:t>二</a:t>
            </a:r>
            <a:r>
              <a:rPr lang="en-US" altLang="zh-TW" sz="2000" b="1" dirty="0">
                <a:solidFill>
                  <a:srgbClr val="C00000"/>
                </a:solidFill>
                <a:latin typeface="微軟正黑體" panose="020B0604030504040204" pitchFamily="34" charset="-120"/>
                <a:ea typeface="微軟正黑體" panose="020B0604030504040204" pitchFamily="34" charset="-120"/>
              </a:rPr>
              <a:t>)10:00</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5/26(</a:t>
            </a:r>
            <a:r>
              <a:rPr lang="zh-TW" altLang="en-US" sz="2000" b="1" dirty="0">
                <a:solidFill>
                  <a:srgbClr val="C00000"/>
                </a:solidFill>
                <a:latin typeface="微軟正黑體" panose="020B0604030504040204" pitchFamily="34" charset="-120"/>
                <a:ea typeface="微軟正黑體" panose="020B0604030504040204" pitchFamily="34" charset="-120"/>
              </a:rPr>
              <a:t>五</a:t>
            </a:r>
            <a:r>
              <a:rPr lang="en-US" altLang="zh-TW" sz="2000" b="1" dirty="0">
                <a:solidFill>
                  <a:srgbClr val="C00000"/>
                </a:solidFill>
                <a:latin typeface="微軟正黑體" panose="020B0604030504040204" pitchFamily="34" charset="-120"/>
                <a:ea typeface="微軟正黑體" panose="020B0604030504040204" pitchFamily="34" charset="-120"/>
              </a:rPr>
              <a:t>)15:00</a:t>
            </a:r>
            <a:r>
              <a:rPr lang="zh-TW" altLang="en-US" sz="2000" b="1" dirty="0">
                <a:solidFill>
                  <a:srgbClr val="C00000"/>
                </a:solidFill>
                <a:latin typeface="微軟正黑體" panose="020B0604030504040204" pitchFamily="34" charset="-120"/>
                <a:ea typeface="微軟正黑體" panose="020B0604030504040204" pitchFamily="34" charset="-120"/>
              </a:rPr>
              <a:t>止</a:t>
            </a:r>
            <a:r>
              <a:rPr lang="en-US" altLang="zh-TW" sz="2000" b="1" dirty="0">
                <a:solidFill>
                  <a:srgbClr val="C00000"/>
                </a:solidFill>
                <a:latin typeface="微軟正黑體" panose="020B0604030504040204" pitchFamily="34" charset="-120"/>
                <a:ea typeface="微軟正黑體" panose="020B0604030504040204" pitchFamily="34" charset="-120"/>
              </a:rPr>
              <a:t> </a:t>
            </a:r>
          </a:p>
        </p:txBody>
      </p:sp>
      <p:grpSp>
        <p:nvGrpSpPr>
          <p:cNvPr id="15" name="群組 14"/>
          <p:cNvGrpSpPr/>
          <p:nvPr/>
        </p:nvGrpSpPr>
        <p:grpSpPr>
          <a:xfrm>
            <a:off x="351655" y="6004057"/>
            <a:ext cx="8029753" cy="734005"/>
            <a:chOff x="1301750" y="5381625"/>
            <a:chExt cx="9588500" cy="837307"/>
          </a:xfrm>
        </p:grpSpPr>
        <p:sp>
          <p:nvSpPr>
            <p:cNvPr id="16" name="矩形 15"/>
            <p:cNvSpPr/>
            <p:nvPr/>
          </p:nvSpPr>
          <p:spPr>
            <a:xfrm>
              <a:off x="1301750" y="5381625"/>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7" name="矩形 3"/>
            <p:cNvSpPr>
              <a:spLocks noChangeArrowheads="1"/>
            </p:cNvSpPr>
            <p:nvPr/>
          </p:nvSpPr>
          <p:spPr bwMode="auto">
            <a:xfrm>
              <a:off x="1390650" y="5481638"/>
              <a:ext cx="9499600" cy="73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b="1" dirty="0">
                  <a:solidFill>
                    <a:srgbClr val="C00000"/>
                  </a:solidFill>
                  <a:latin typeface="微軟正黑體" panose="020B0604030504040204" pitchFamily="34" charset="-120"/>
                  <a:ea typeface="微軟正黑體" panose="020B0604030504040204" pitchFamily="34" charset="-120"/>
                </a:rPr>
                <a:t>※提醒：</a:t>
              </a:r>
              <a:r>
                <a:rPr lang="zh-TW" altLang="en-US" b="1" dirty="0">
                  <a:solidFill>
                    <a:srgbClr val="C00000"/>
                  </a:solidFill>
                  <a:latin typeface="微軟正黑體" panose="020B0604030504040204" pitchFamily="34" charset="-120"/>
                  <a:ea typeface="微軟正黑體" panose="020B0604030504040204" pitchFamily="34" charset="-120"/>
                </a:rPr>
                <a:t>免試生若已向國中學校繳交報名表及報名費，請勿登入個別網路報名</a:t>
              </a:r>
              <a:endParaRPr lang="en-US" altLang="zh-TW" b="1" dirty="0">
                <a:solidFill>
                  <a:srgbClr val="C00000"/>
                </a:solidFill>
                <a:latin typeface="微軟正黑體" panose="020B0604030504040204" pitchFamily="34" charset="-120"/>
                <a:ea typeface="微軟正黑體" panose="020B0604030504040204" pitchFamily="34" charset="-120"/>
              </a:endParaRPr>
            </a:p>
            <a:p>
              <a:pPr eaLnBrk="1" hangingPunct="1"/>
              <a:r>
                <a:rPr lang="en-US" altLang="zh-TW" sz="1700"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系統，以致國中學校端無法集體報名。</a:t>
              </a:r>
            </a:p>
          </p:txBody>
        </p:sp>
      </p:grpSp>
      <p:sp>
        <p:nvSpPr>
          <p:cNvPr id="18" name="標題 1"/>
          <p:cNvSpPr txBox="1">
            <a:spLocks/>
          </p:cNvSpPr>
          <p:nvPr/>
        </p:nvSpPr>
        <p:spPr>
          <a:xfrm>
            <a:off x="380613" y="789246"/>
            <a:ext cx="5436293" cy="408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1</a:t>
            </a:r>
            <a:r>
              <a:rPr lang="zh-TW" altLang="en-US" sz="2800" b="1" dirty="0">
                <a:solidFill>
                  <a:srgbClr val="0033CC"/>
                </a:solidFill>
                <a:latin typeface="微軟正黑體" panose="020B0604030504040204" pitchFamily="34" charset="-120"/>
                <a:ea typeface="微軟正黑體" panose="020B0604030504040204" pitchFamily="34" charset="-120"/>
              </a:rPr>
              <a:t>、免試生個別報名基本資料登錄</a:t>
            </a:r>
          </a:p>
        </p:txBody>
      </p:sp>
      <p:sp>
        <p:nvSpPr>
          <p:cNvPr id="19" name="內容版面配置區 2"/>
          <p:cNvSpPr>
            <a:spLocks noGrp="1"/>
          </p:cNvSpPr>
          <p:nvPr>
            <p:ph idx="1"/>
          </p:nvPr>
        </p:nvSpPr>
        <p:spPr>
          <a:xfrm>
            <a:off x="953780" y="1206602"/>
            <a:ext cx="7427628" cy="1459434"/>
          </a:xfrm>
        </p:spPr>
        <p:txBody>
          <a:bodyPr rtlCol="0">
            <a:noAutofit/>
          </a:bodyPr>
          <a:lstStyle/>
          <a:p>
            <a:pPr marL="0" indent="0" fontAlgn="auto">
              <a:lnSpc>
                <a:spcPct val="120000"/>
              </a:lnSpc>
              <a:spcAft>
                <a:spcPts val="0"/>
              </a:spcAft>
              <a:buNone/>
              <a:defRPr/>
            </a:pPr>
            <a:r>
              <a:rPr lang="zh-TW" altLang="en-US" sz="2000" b="1" dirty="0">
                <a:solidFill>
                  <a:srgbClr val="0070C0"/>
                </a:solidFill>
                <a:latin typeface="微軟正黑體" panose="020B0604030504040204" pitchFamily="34" charset="-120"/>
                <a:ea typeface="微軟正黑體" panose="020B0604030504040204" pitchFamily="34" charset="-120"/>
              </a:rPr>
              <a:t>進入個別報名系統</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0" indent="0" fontAlgn="auto">
              <a:lnSpc>
                <a:spcPct val="120000"/>
              </a:lnSpc>
              <a:spcAft>
                <a:spcPts val="0"/>
              </a:spcAft>
              <a:buNone/>
              <a:defRPr/>
            </a:pPr>
            <a:r>
              <a:rPr lang="zh-TW" altLang="en-US" sz="1800" b="1" dirty="0">
                <a:latin typeface="微軟正黑體" panose="020B0604030504040204" pitchFamily="34" charset="-120"/>
                <a:ea typeface="微軟正黑體" panose="020B0604030504040204" pitchFamily="34" charset="-120"/>
              </a:rPr>
              <a:t>輸入</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solidFill>
                  <a:srgbClr val="C00000"/>
                </a:solidFill>
                <a:latin typeface="微軟正黑體" panose="020B0604030504040204" pitchFamily="34" charset="-120"/>
                <a:ea typeface="微軟正黑體" panose="020B0604030504040204" pitchFamily="34" charset="-120"/>
              </a:rPr>
              <a:t>身分證統一編號</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居留證號或入出境許可證號</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英文字母大寫</a:t>
            </a:r>
            <a:r>
              <a:rPr lang="en-US" altLang="zh-TW" sz="1800" b="1" dirty="0">
                <a:solidFill>
                  <a:srgbClr val="C00000"/>
                </a:solidFill>
                <a:latin typeface="微軟正黑體" panose="020B0604030504040204" pitchFamily="34" charset="-120"/>
                <a:ea typeface="微軟正黑體" panose="020B0604030504040204" pitchFamily="34" charset="-120"/>
              </a:rPr>
              <a:t>)</a:t>
            </a:r>
          </a:p>
          <a:p>
            <a:pPr marL="355600" indent="0" fontAlgn="auto">
              <a:lnSpc>
                <a:spcPct val="100000"/>
              </a:lnSpc>
              <a:spcBef>
                <a:spcPts val="600"/>
              </a:spcBef>
              <a:spcAft>
                <a:spcPts val="0"/>
              </a:spcAft>
              <a:buFont typeface="Arial" panose="020B0604020202020204" pitchFamily="34" charset="0"/>
              <a:buNone/>
              <a:defRPr/>
            </a:pP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800" b="1" u="sng" dirty="0">
                <a:solidFill>
                  <a:srgbClr val="C00000"/>
                </a:solidFill>
                <a:latin typeface="微軟正黑體" panose="020B0604030504040204" pitchFamily="34" charset="-120"/>
                <a:ea typeface="微軟正黑體" panose="020B0604030504040204" pitchFamily="34" charset="-120"/>
              </a:rPr>
              <a:t>出生年月日</a:t>
            </a:r>
            <a:r>
              <a:rPr lang="en-US" altLang="zh-TW" sz="1800" b="1" u="sng" dirty="0">
                <a:solidFill>
                  <a:srgbClr val="C00000"/>
                </a:solidFill>
                <a:latin typeface="微軟正黑體" panose="020B0604030504040204" pitchFamily="34" charset="-120"/>
                <a:ea typeface="微軟正黑體" panose="020B0604030504040204" pitchFamily="34" charset="-120"/>
              </a:rPr>
              <a:t>(6</a:t>
            </a:r>
            <a:r>
              <a:rPr lang="zh-TW" altLang="en-US" sz="1800" b="1" u="sng" dirty="0">
                <a:solidFill>
                  <a:srgbClr val="C00000"/>
                </a:solidFill>
                <a:latin typeface="微軟正黑體" panose="020B0604030504040204" pitchFamily="34" charset="-120"/>
                <a:ea typeface="微軟正黑體" panose="020B0604030504040204" pitchFamily="34" charset="-120"/>
              </a:rPr>
              <a:t>碼，如</a:t>
            </a:r>
            <a:r>
              <a:rPr lang="en-US" altLang="zh-TW" sz="1800" b="1" u="sng" dirty="0">
                <a:solidFill>
                  <a:srgbClr val="C00000"/>
                </a:solidFill>
                <a:latin typeface="微軟正黑體" panose="020B0604030504040204" pitchFamily="34" charset="-120"/>
                <a:ea typeface="微軟正黑體" panose="020B0604030504040204" pitchFamily="34" charset="-120"/>
              </a:rPr>
              <a:t>:970101)</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800" b="1" dirty="0">
                <a:solidFill>
                  <a:srgbClr val="C00000"/>
                </a:solidFill>
                <a:latin typeface="微軟正黑體" panose="020B0604030504040204" pitchFamily="34" charset="-120"/>
                <a:ea typeface="微軟正黑體" panose="020B0604030504040204" pitchFamily="34" charset="-120"/>
              </a:rPr>
              <a:t>驗證碼</a:t>
            </a:r>
            <a:endParaRPr lang="en-US" altLang="zh-TW" sz="1800" b="1" dirty="0">
              <a:solidFill>
                <a:srgbClr val="C00000"/>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4458634" y="5000592"/>
            <a:ext cx="1049889" cy="7586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矩形 21">
            <a:extLst>
              <a:ext uri="{FF2B5EF4-FFF2-40B4-BE49-F238E27FC236}">
                <a16:creationId xmlns:a16="http://schemas.microsoft.com/office/drawing/2014/main" id="{2E0B3E23-8B73-4AFE-97C6-7CC462C8288D}"/>
              </a:ext>
            </a:extLst>
          </p:cNvPr>
          <p:cNvSpPr/>
          <p:nvPr/>
        </p:nvSpPr>
        <p:spPr>
          <a:xfrm>
            <a:off x="5893875" y="5300194"/>
            <a:ext cx="538675" cy="25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00" dirty="0">
                <a:solidFill>
                  <a:srgbClr val="FF0000"/>
                </a:solidFill>
              </a:rPr>
              <a:t>970101</a:t>
            </a:r>
            <a:endParaRPr lang="zh-TW" altLang="en-US" sz="900" dirty="0">
              <a:solidFill>
                <a:srgbClr val="FF0000"/>
              </a:solidFill>
            </a:endParaRPr>
          </a:p>
        </p:txBody>
      </p:sp>
      <p:sp>
        <p:nvSpPr>
          <p:cNvPr id="21" name="向右箭號 20"/>
          <p:cNvSpPr/>
          <p:nvPr/>
        </p:nvSpPr>
        <p:spPr bwMode="auto">
          <a:xfrm flipH="1">
            <a:off x="6416555" y="5293844"/>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353208642"/>
      </p:ext>
    </p:extLst>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7" name="圖片 36">
            <a:extLst>
              <a:ext uri="{FF2B5EF4-FFF2-40B4-BE49-F238E27FC236}">
                <a16:creationId xmlns:a16="http://schemas.microsoft.com/office/drawing/2014/main" id="{CAD67C6B-9169-4128-BFC2-11270215DF86}"/>
              </a:ext>
            </a:extLst>
          </p:cNvPr>
          <p:cNvPicPr>
            <a:picLocks noChangeAspect="1"/>
          </p:cNvPicPr>
          <p:nvPr/>
        </p:nvPicPr>
        <p:blipFill rotWithShape="1">
          <a:blip cstate="screen" r:embed="rId2">
            <a:extLst>
              <a:ext uri="{28A0092B-C50C-407E-A947-70E740481C1C}">
                <a14:useLocalDpi xmlns:a14="http://schemas.microsoft.com/office/drawing/2010/main" val="0"/>
              </a:ext>
            </a:extLst>
          </a:blip>
          <a:srcRect b="24" l="84" r="75"/>
          <a:stretch/>
        </p:blipFill>
        <p:spPr>
          <a:xfrm>
            <a:off x="4372688" y="1760112"/>
            <a:ext cx="4653119" cy="2159472"/>
          </a:xfrm>
          <a:prstGeom prst="rect">
            <a:avLst/>
          </a:prstGeom>
          <a:ln w="19050">
            <a:solidFill>
              <a:srgbClr val="0000FF"/>
            </a:solidFill>
          </a:ln>
        </p:spPr>
      </p:pic>
      <p:pic>
        <p:nvPicPr>
          <p:cNvPr id="30" name="圖片 29">
            <a:extLst>
              <a:ext uri="{FF2B5EF4-FFF2-40B4-BE49-F238E27FC236}">
                <a16:creationId xmlns:a16="http://schemas.microsoft.com/office/drawing/2014/main" id="{79412F5F-44AA-4303-AB72-53679E75BF62}"/>
              </a:ext>
            </a:extLst>
          </p:cNvPr>
          <p:cNvPicPr>
            <a:picLocks noChangeAspect="1"/>
          </p:cNvPicPr>
          <p:nvPr/>
        </p:nvPicPr>
        <p:blipFill rotWithShape="1">
          <a:blip cstate="screen" r:embed="rId3">
            <a:extLst>
              <a:ext uri="{28A0092B-C50C-407E-A947-70E740481C1C}">
                <a14:useLocalDpi xmlns:a14="http://schemas.microsoft.com/office/drawing/2010/main" val="0"/>
              </a:ext>
            </a:extLst>
          </a:blip>
          <a:srcRect b="67" l="10" r="28"/>
          <a:stretch/>
        </p:blipFill>
        <p:spPr>
          <a:xfrm>
            <a:off x="126687" y="1760097"/>
            <a:ext cx="4102614" cy="2986832"/>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rtlCol="0" tIns="45720" vert="horz" wrap="square">
            <a:prstTxWarp prst="textNoShape">
              <a:avLst/>
            </a:prstTxWarp>
          </a:bodyPr>
          <a:lstStyle>
            <a:defPPr>
              <a:defRPr lang="en-US"/>
            </a:defPPr>
            <a:lvl1pPr algn="r" defTabSz="457200" eaLnBrk="1" hangingPunct="1" latinLnBrk="0" marL="0" rtl="0">
              <a:defRPr kern="1200" sz="1200">
                <a:solidFill>
                  <a:schemeClr val="tx1"/>
                </a:solidFill>
                <a:latin charset="0" panose="020F0502020204030204" pitchFamily="34" typeface="Calibri"/>
                <a:ea charset="-120" panose="02020500000000000000" pitchFamily="18" typeface="新細明體"/>
                <a:cs typeface="+mn-cs"/>
              </a:defRPr>
            </a:lvl1pPr>
            <a:lvl2pPr algn="l" defTabSz="457200" eaLnBrk="1" hangingPunct="1" indent="-214308" latinLnBrk="0" marL="557199" rtl="0">
              <a:defRPr kern="1200" sz="1800">
                <a:solidFill>
                  <a:schemeClr val="tx1"/>
                </a:solidFill>
                <a:latin charset="0" panose="020F0502020204030204" pitchFamily="34" typeface="Calibri"/>
                <a:ea charset="-120" panose="02020500000000000000" pitchFamily="18" typeface="新細明體"/>
                <a:cs typeface="+mn-cs"/>
              </a:defRPr>
            </a:lvl2pPr>
            <a:lvl3pPr algn="l" defTabSz="457200" eaLnBrk="1" hangingPunct="1" indent="-171446" latinLnBrk="0" marL="857228" rtl="0">
              <a:defRPr kern="1200" sz="1800">
                <a:solidFill>
                  <a:schemeClr val="tx1"/>
                </a:solidFill>
                <a:latin charset="0" panose="020F0502020204030204" pitchFamily="34" typeface="Calibri"/>
                <a:ea charset="-120" panose="02020500000000000000" pitchFamily="18" typeface="新細明體"/>
                <a:cs typeface="+mn-cs"/>
              </a:defRPr>
            </a:lvl3pPr>
            <a:lvl4pPr algn="l" defTabSz="457200" eaLnBrk="1" hangingPunct="1" indent="-171446" latinLnBrk="0" marL="1200120" rtl="0">
              <a:defRPr kern="1200" sz="1800">
                <a:solidFill>
                  <a:schemeClr val="tx1"/>
                </a:solidFill>
                <a:latin charset="0" panose="020F0502020204030204" pitchFamily="34" typeface="Calibri"/>
                <a:ea charset="-120" panose="02020500000000000000" pitchFamily="18" typeface="新細明體"/>
                <a:cs typeface="+mn-cs"/>
              </a:defRPr>
            </a:lvl4pPr>
            <a:lvl5pPr algn="l" defTabSz="457200" eaLnBrk="1" hangingPunct="1" indent="-171446" latinLnBrk="0" marL="1543012" rtl="0">
              <a:defRPr kern="1200" sz="1800">
                <a:solidFill>
                  <a:schemeClr val="tx1"/>
                </a:solidFill>
                <a:latin charset="0" panose="020F0502020204030204" pitchFamily="34" typeface="Calibri"/>
                <a:ea charset="-120" panose="02020500000000000000" pitchFamily="18" typeface="新細明體"/>
                <a:cs typeface="+mn-cs"/>
              </a:defRPr>
            </a:lvl5pPr>
            <a:lvl6pPr algn="l" defTabSz="457200" eaLnBrk="1" fontAlgn="base" hangingPunct="1" indent="-171446" latinLnBrk="0" marL="1885903"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6pPr>
            <a:lvl7pPr algn="l" defTabSz="457200" eaLnBrk="1" fontAlgn="base" hangingPunct="1" indent="-171446" latinLnBrk="0" marL="2228795"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7pPr>
            <a:lvl8pPr algn="l" defTabSz="457200" eaLnBrk="1" fontAlgn="base" hangingPunct="1" indent="-171446" latinLnBrk="0" marL="2571686"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8pPr>
            <a:lvl9pPr algn="l" defTabSz="457200" eaLnBrk="1" fontAlgn="base" hangingPunct="1" indent="-171446" latinLnBrk="0" marL="2914577"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9pPr>
          </a:lstStyle>
          <a:p>
            <a:pPr fontAlgn="base">
              <a:spcBef>
                <a:spcPct val="0"/>
              </a:spcBef>
              <a:spcAft>
                <a:spcPct val="0"/>
              </a:spcAft>
            </a:pPr>
            <a:fld id="{0BC16F49-14F1-4F20-9C56-7C98539F8DBD}" type="slidenum">
              <a:rPr altLang="en-US" b="1" lang="zh-TW" smtClean="0" sz="1500">
                <a:latin charset="0" panose="020B0604020202020204" pitchFamily="34" typeface="Arial"/>
                <a:cs charset="0" panose="020B0604020202020204" pitchFamily="34" typeface="Arial"/>
              </a:rPr>
              <a:pPr fontAlgn="base">
                <a:spcBef>
                  <a:spcPct val="0"/>
                </a:spcBef>
                <a:spcAft>
                  <a:spcPct val="0"/>
                </a:spcAft>
              </a:pPr>
              <a:t>78</a:t>
            </a:fld>
            <a:endParaRPr altLang="en-US" b="1" dirty="0" lang="zh-TW" sz="1500">
              <a:latin charset="0" panose="020B0604020202020204" pitchFamily="34" typeface="Arial"/>
              <a:cs charset="0" panose="020B0604020202020204" pitchFamily="34" typeface="Arial"/>
            </a:endParaRPr>
          </a:p>
        </p:txBody>
      </p:sp>
      <p:grpSp>
        <p:nvGrpSpPr>
          <p:cNvPr id="6" name="群組 5"/>
          <p:cNvGrpSpPr>
            <a:grpSpLocks noChangeAspect="1"/>
          </p:cNvGrpSpPr>
          <p:nvPr/>
        </p:nvGrpSpPr>
        <p:grpSpPr>
          <a:xfrm>
            <a:off x="88136" y="99076"/>
            <a:ext cx="4233077" cy="583027"/>
            <a:chOff x="2112716" y="2335487"/>
            <a:chExt cx="5644102" cy="777362"/>
          </a:xfrm>
        </p:grpSpPr>
        <p:sp>
          <p:nvSpPr>
            <p:cNvPr id="7" name="圆角矩形 16">
              <a:extLst>
                <a:ext uri="{FF2B5EF4-FFF2-40B4-BE49-F238E27FC236}">
                  <a16:creationId xmlns:a16="http://schemas.microsoft.com/office/drawing/2014/main" id="{3B2F4B55-FD50-42B1-926A-2FF632B44C86}"/>
                </a:ext>
              </a:extLst>
            </p:cNvPr>
            <p:cNvSpPr/>
            <p:nvPr/>
          </p:nvSpPr>
          <p:spPr>
            <a:xfrm flipH="1" rot="5400000">
              <a:off x="4804703" y="149563"/>
              <a:ext cx="688284" cy="5215947"/>
            </a:xfrm>
            <a:prstGeom prst="roundRect">
              <a:avLst/>
            </a:prstGeom>
            <a:solidFill>
              <a:srgbClr val="015A75"/>
            </a:solidFill>
            <a:ln algn="ctr" cap="flat" cmpd="sng" w="63500">
              <a:gradFill flip="none" rotWithShape="1">
                <a:gsLst>
                  <a:gs pos="0">
                    <a:sysClr lastClr="FFFFFF" val="window">
                      <a:lumMod val="85000"/>
                    </a:sysClr>
                  </a:gs>
                  <a:gs pos="100000">
                    <a:sysClr lastClr="FFFFFF" val="window"/>
                  </a:gs>
                </a:gsLst>
                <a:lin ang="18900000" scaled="1"/>
                <a:tileRect/>
              </a:gradFill>
              <a:prstDash val="solid"/>
              <a:miter lim="800000"/>
            </a:ln>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8" name="矩形 7">
              <a:extLst>
                <a:ext uri="{FF2B5EF4-FFF2-40B4-BE49-F238E27FC236}">
                  <a16:creationId xmlns:a16="http://schemas.microsoft.com/office/drawing/2014/main" id="{47BA3EFB-2046-4525-89FE-A40D8365DA32}"/>
                </a:ext>
              </a:extLst>
            </p:cNvPr>
            <p:cNvSpPr/>
            <p:nvPr/>
          </p:nvSpPr>
          <p:spPr>
            <a:xfrm>
              <a:off x="2956296" y="2415229"/>
              <a:ext cx="4650162" cy="697620"/>
            </a:xfrm>
            <a:prstGeom prst="rect">
              <a:avLst/>
            </a:prstGeom>
          </p:spPr>
          <p:txBody>
            <a:bodyPr wrap="square">
              <a:spAutoFit/>
            </a:bodyPr>
            <a:lstStyle/>
            <a:p>
              <a:pPr defTabSz="1219200" eaLnBrk="1" fontAlgn="auto" hangingPunct="1" indent="0" latinLnBrk="0" lvl="0" marL="0" marR="0">
                <a:lnSpc>
                  <a:spcPct val="100000"/>
                </a:lnSpc>
                <a:spcBef>
                  <a:spcPts val="0"/>
                </a:spcBef>
                <a:spcAft>
                  <a:spcPts val="0"/>
                </a:spcAft>
                <a:buClrTx/>
                <a:buSzTx/>
                <a:buFontTx/>
                <a:buNone/>
                <a:tabLst/>
                <a:defRPr/>
              </a:pPr>
              <a:r>
                <a:rPr altLang="zh-CN" b="1" baseline="0" cap="none" dirty="0" i="0" kern="0" kumimoji="0" lang="en-US" noProof="0" normalizeH="0" spc="0" strike="noStrike" sz="2800" u="none">
                  <a:ln>
                    <a:noFill/>
                  </a:ln>
                  <a:solidFill>
                    <a:prstClr val="white"/>
                  </a:solidFill>
                  <a:effectLst/>
                  <a:uLnTx/>
                  <a:uFillTx/>
                  <a:cs typeface="+mn-ea"/>
                  <a:sym typeface="+mn-lt"/>
                </a:rPr>
                <a:t>02 </a:t>
              </a:r>
              <a:r>
                <a:rPr altLang="en-US" b="1" baseline="0" cap="none" dirty="0" i="0" kern="0" kumimoji="0" lang="zh-TW"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rPr>
                <a:t>個別報名系統</a:t>
              </a:r>
              <a:endParaRPr altLang="en-US" b="1" baseline="0" cap="none" dirty="0" i="0" kern="0" kumimoji="0" lang="zh-CN"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endParaRPr>
            </a:p>
          </p:txBody>
        </p:sp>
        <p:grpSp>
          <p:nvGrpSpPr>
            <p:cNvPr id="9"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10"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lastClr="FFFFFF" val="window"/>
                  </a:gs>
                  <a:gs pos="100000">
                    <a:sysClr lastClr="FFFFFF" val="window">
                      <a:lumMod val="85000"/>
                    </a:sysClr>
                  </a:gs>
                </a:gsLst>
                <a:lin ang="18900000" scaled="1"/>
                <a:tileRect/>
              </a:gradFill>
              <a:ln algn="ctr" cap="flat" cmpd="sng" w="38100">
                <a:gradFill flip="none" rotWithShape="1">
                  <a:gsLst>
                    <a:gs pos="0">
                      <a:sysClr lastClr="FFFFFF" val="window">
                        <a:lumMod val="85000"/>
                      </a:sysClr>
                    </a:gs>
                    <a:gs pos="100000">
                      <a:sysClr lastClr="FFFFFF" val="window"/>
                    </a:gs>
                  </a:gsLst>
                  <a:lin ang="18900000" scaled="1"/>
                  <a:tileRect/>
                </a:gradFill>
                <a:prstDash val="solid"/>
                <a:miter lim="800000"/>
              </a:ln>
              <a:effectLst>
                <a:outerShdw algn="tr" blurRad="444500" dir="8100000" dist="1905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grpSp>
            <p:nvGrpSpPr>
              <p:cNvPr id="11"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fmla="*/ 178 w 358" name="T0"/>
                    <a:gd fmla="*/ 1254 h 1254" name="T1"/>
                    <a:gd fmla="*/ 143 w 358" name="T2"/>
                    <a:gd fmla="*/ 1252 h 1254" name="T3"/>
                    <a:gd fmla="*/ 108 w 358" name="T4"/>
                    <a:gd fmla="*/ 1241 h 1254" name="T5"/>
                    <a:gd fmla="*/ 78 w 358" name="T6"/>
                    <a:gd fmla="*/ 1224 h 1254" name="T7"/>
                    <a:gd fmla="*/ 51 w 358" name="T8"/>
                    <a:gd fmla="*/ 1203 h 1254" name="T9"/>
                    <a:gd fmla="*/ 30 w 358" name="T10"/>
                    <a:gd fmla="*/ 1176 h 1254" name="T11"/>
                    <a:gd fmla="*/ 13 w 358" name="T12"/>
                    <a:gd fmla="*/ 1146 h 1254" name="T13"/>
                    <a:gd fmla="*/ 2 w 358" name="T14"/>
                    <a:gd fmla="*/ 1111 h 1254" name="T15"/>
                    <a:gd fmla="*/ 0 w 358" name="T16"/>
                    <a:gd fmla="*/ 1076 h 1254" name="T17"/>
                    <a:gd fmla="*/ 0 w 358" name="T18"/>
                    <a:gd fmla="*/ 178 h 1254" name="T19"/>
                    <a:gd fmla="*/ 2 w 358" name="T20"/>
                    <a:gd fmla="*/ 142 h 1254" name="T21"/>
                    <a:gd fmla="*/ 13 w 358" name="T22"/>
                    <a:gd fmla="*/ 108 h 1254" name="T23"/>
                    <a:gd fmla="*/ 30 w 358" name="T24"/>
                    <a:gd fmla="*/ 78 h 1254" name="T25"/>
                    <a:gd fmla="*/ 51 w 358" name="T26"/>
                    <a:gd fmla="*/ 51 h 1254" name="T27"/>
                    <a:gd fmla="*/ 78 w 358" name="T28"/>
                    <a:gd fmla="*/ 30 h 1254" name="T29"/>
                    <a:gd fmla="*/ 108 w 358" name="T30"/>
                    <a:gd fmla="*/ 13 h 1254" name="T31"/>
                    <a:gd fmla="*/ 143 w 358" name="T32"/>
                    <a:gd fmla="*/ 2 h 1254" name="T33"/>
                    <a:gd fmla="*/ 178 w 358" name="T34"/>
                    <a:gd fmla="*/ 0 h 1254" name="T35"/>
                    <a:gd fmla="*/ 197 w 358" name="T36"/>
                    <a:gd fmla="*/ 0 h 1254" name="T37"/>
                    <a:gd fmla="*/ 231 w 358" name="T38"/>
                    <a:gd fmla="*/ 7 h 1254" name="T39"/>
                    <a:gd fmla="*/ 264 w 358" name="T40"/>
                    <a:gd fmla="*/ 21 h 1254" name="T41"/>
                    <a:gd fmla="*/ 292 w 358" name="T42"/>
                    <a:gd fmla="*/ 41 h 1254" name="T43"/>
                    <a:gd fmla="*/ 317 w 358" name="T44"/>
                    <a:gd fmla="*/ 64 h 1254" name="T45"/>
                    <a:gd fmla="*/ 336 w 358" name="T46"/>
                    <a:gd fmla="*/ 93 h 1254" name="T47"/>
                    <a:gd fmla="*/ 350 w 358" name="T48"/>
                    <a:gd fmla="*/ 125 h 1254" name="T49"/>
                    <a:gd fmla="*/ 357 w 358" name="T50"/>
                    <a:gd fmla="*/ 160 h 1254" name="T51"/>
                    <a:gd fmla="*/ 358 w 358" name="T52"/>
                    <a:gd fmla="*/ 1076 h 1254" name="T53"/>
                    <a:gd fmla="*/ 357 w 358" name="T54"/>
                    <a:gd fmla="*/ 1094 h 1254" name="T55"/>
                    <a:gd fmla="*/ 350 w 358" name="T56"/>
                    <a:gd fmla="*/ 1129 h 1254" name="T57"/>
                    <a:gd fmla="*/ 336 w 358" name="T58"/>
                    <a:gd fmla="*/ 1160 h 1254" name="T59"/>
                    <a:gd fmla="*/ 317 w 358" name="T60"/>
                    <a:gd fmla="*/ 1190 h 1254" name="T61"/>
                    <a:gd fmla="*/ 292 w 358" name="T62"/>
                    <a:gd fmla="*/ 1213 h 1254" name="T63"/>
                    <a:gd fmla="*/ 264 w 358" name="T64"/>
                    <a:gd fmla="*/ 1233 h 1254" name="T65"/>
                    <a:gd fmla="*/ 231 w 358" name="T66"/>
                    <a:gd fmla="*/ 1247 h 1254" name="T67"/>
                    <a:gd fmla="*/ 197 w 358" name="T68"/>
                    <a:gd fmla="*/ 1254 h 1254" name="T69"/>
                    <a:gd fmla="*/ 178 w 358" name="T70"/>
                    <a:gd fmla="*/ 1254 h 1254"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54" w="358">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13"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fmla="*/ 893 w 2107" name="T0"/>
                    <a:gd fmla="*/ 1886 h 1897" name="T1"/>
                    <a:gd fmla="*/ 643 w 2107" name="T2"/>
                    <a:gd fmla="*/ 1815 h 1897" name="T3"/>
                    <a:gd fmla="*/ 423 w 2107" name="T4"/>
                    <a:gd fmla="*/ 1688 h 1897" name="T5"/>
                    <a:gd fmla="*/ 241 w 2107" name="T6"/>
                    <a:gd fmla="*/ 1514 h 1897" name="T7"/>
                    <a:gd fmla="*/ 103 w 2107" name="T8"/>
                    <a:gd fmla="*/ 1300 h 1897" name="T9"/>
                    <a:gd fmla="*/ 21 w 2107" name="T10"/>
                    <a:gd fmla="*/ 1056 h 1897" name="T11"/>
                    <a:gd fmla="*/ 0 w 2107" name="T12"/>
                    <a:gd fmla="*/ 844 h 1897" name="T13"/>
                    <a:gd fmla="*/ 25 w 2107" name="T14"/>
                    <a:gd fmla="*/ 615 h 1897" name="T15"/>
                    <a:gd fmla="*/ 123 w 2107" name="T16"/>
                    <a:gd fmla="*/ 349 h 1897" name="T17"/>
                    <a:gd fmla="*/ 291 w 2107" name="T18"/>
                    <a:gd fmla="*/ 117 h 1897" name="T19"/>
                    <a:gd fmla="*/ 388 w 2107" name="T20"/>
                    <a:gd fmla="*/ 27 h 1897" name="T21"/>
                    <a:gd fmla="*/ 459 w 2107" name="T22"/>
                    <a:gd fmla="*/ 2 h 1897" name="T23"/>
                    <a:gd fmla="*/ 533 w 2107" name="T24"/>
                    <a:gd fmla="*/ 11 h 1897" name="T25"/>
                    <a:gd fmla="*/ 597 w 2107" name="T26"/>
                    <a:gd fmla="*/ 56 h 1897" name="T27"/>
                    <a:gd fmla="*/ 626 w 2107" name="T28"/>
                    <a:gd fmla="*/ 110 h 1897" name="T29"/>
                    <a:gd fmla="*/ 631 w 2107" name="T30"/>
                    <a:gd fmla="*/ 186 h 1897" name="T31"/>
                    <a:gd fmla="*/ 599 w 2107" name="T32"/>
                    <a:gd fmla="*/ 255 h 1897" name="T33"/>
                    <a:gd fmla="*/ 517 w 2107" name="T34"/>
                    <a:gd fmla="*/ 334 h 1897" name="T35"/>
                    <a:gd fmla="*/ 401 w 2107" name="T36"/>
                    <a:gd fmla="*/ 496 h 1897" name="T37"/>
                    <a:gd fmla="*/ 331 w 2107" name="T38"/>
                    <a:gd fmla="*/ 682 h 1897" name="T39"/>
                    <a:gd fmla="*/ 314 w 2107" name="T40"/>
                    <a:gd fmla="*/ 844 h 1897" name="T41"/>
                    <a:gd fmla="*/ 337 w 2107" name="T42"/>
                    <a:gd fmla="*/ 1028 h 1897" name="T43"/>
                    <a:gd fmla="*/ 404 w 2107" name="T44"/>
                    <a:gd fmla="*/ 1196 h 1897" name="T45"/>
                    <a:gd fmla="*/ 506 w 2107" name="T46"/>
                    <a:gd fmla="*/ 1341 h 1897" name="T47"/>
                    <a:gd fmla="*/ 641 w 2107" name="T48"/>
                    <a:gd fmla="*/ 1457 h 1897" name="T49"/>
                    <a:gd fmla="*/ 799 w 2107" name="T50"/>
                    <a:gd fmla="*/ 1539 h 1897" name="T51"/>
                    <a:gd fmla="*/ 978 w 2107" name="T52"/>
                    <a:gd fmla="*/ 1580 h 1897" name="T53"/>
                    <a:gd fmla="*/ 1129 w 2107" name="T54"/>
                    <a:gd fmla="*/ 1580 h 1897" name="T55"/>
                    <a:gd fmla="*/ 1308 w 2107" name="T56"/>
                    <a:gd fmla="*/ 1539 h 1897" name="T57"/>
                    <a:gd fmla="*/ 1466 w 2107" name="T58"/>
                    <a:gd fmla="*/ 1457 h 1897" name="T59"/>
                    <a:gd fmla="*/ 1601 w 2107" name="T60"/>
                    <a:gd fmla="*/ 1341 h 1897" name="T61"/>
                    <a:gd fmla="*/ 1705 w 2107" name="T62"/>
                    <a:gd fmla="*/ 1196 h 1897" name="T63"/>
                    <a:gd fmla="*/ 1771 w 2107" name="T64"/>
                    <a:gd fmla="*/ 1028 h 1897" name="T65"/>
                    <a:gd fmla="*/ 1793 w 2107" name="T66"/>
                    <a:gd fmla="*/ 844 h 1897" name="T67"/>
                    <a:gd fmla="*/ 1776 w 2107" name="T68"/>
                    <a:gd fmla="*/ 682 h 1897" name="T69"/>
                    <a:gd fmla="*/ 1707 w 2107" name="T70"/>
                    <a:gd fmla="*/ 496 h 1897" name="T71"/>
                    <a:gd fmla="*/ 1589 w 2107" name="T72"/>
                    <a:gd fmla="*/ 334 h 1897" name="T73"/>
                    <a:gd fmla="*/ 1507 w 2107" name="T74"/>
                    <a:gd fmla="*/ 255 h 1897" name="T75"/>
                    <a:gd fmla="*/ 1477 w 2107" name="T76"/>
                    <a:gd fmla="*/ 186 h 1897" name="T77"/>
                    <a:gd fmla="*/ 1481 w 2107" name="T78"/>
                    <a:gd fmla="*/ 110 h 1897" name="T79"/>
                    <a:gd fmla="*/ 1511 w 2107" name="T80"/>
                    <a:gd fmla="*/ 56 h 1897" name="T81"/>
                    <a:gd fmla="*/ 1574 w 2107" name="T82"/>
                    <a:gd fmla="*/ 11 h 1897" name="T83"/>
                    <a:gd fmla="*/ 1648 w 2107" name="T84"/>
                    <a:gd fmla="*/ 2 h 1897" name="T85"/>
                    <a:gd fmla="*/ 1719 w 2107" name="T86"/>
                    <a:gd fmla="*/ 27 h 1897" name="T87"/>
                    <a:gd fmla="*/ 1817 w 2107" name="T88"/>
                    <a:gd fmla="*/ 117 h 1897" name="T89"/>
                    <a:gd fmla="*/ 1984 w 2107" name="T90"/>
                    <a:gd fmla="*/ 349 h 1897" name="T91"/>
                    <a:gd fmla="*/ 2082 w 2107" name="T92"/>
                    <a:gd fmla="*/ 615 h 1897" name="T93"/>
                    <a:gd fmla="*/ 2107 w 2107" name="T94"/>
                    <a:gd fmla="*/ 844 h 1897" name="T95"/>
                    <a:gd fmla="*/ 2086 w 2107" name="T96"/>
                    <a:gd fmla="*/ 1056 h 1897" name="T97"/>
                    <a:gd fmla="*/ 2004 w 2107" name="T98"/>
                    <a:gd fmla="*/ 1300 h 1897" name="T99"/>
                    <a:gd fmla="*/ 1866 w 2107" name="T100"/>
                    <a:gd fmla="*/ 1514 h 1897" name="T101"/>
                    <a:gd fmla="*/ 1683 w 2107" name="T102"/>
                    <a:gd fmla="*/ 1688 h 1897" name="T103"/>
                    <a:gd fmla="*/ 1464 w 2107" name="T104"/>
                    <a:gd fmla="*/ 1815 h 1897" name="T105"/>
                    <a:gd fmla="*/ 1214 w 2107" name="T106"/>
                    <a:gd fmla="*/ 1886 h 1897" name="T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97" w="210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dirty="0" i="0" kern="0" kumimoji="0" lang="zh-CN" noProof="0" normalizeH="0" spc="0" strike="noStrike" sz="1800" u="none">
                    <a:ln>
                      <a:noFill/>
                    </a:ln>
                    <a:solidFill>
                      <a:srgbClr val="015A75"/>
                    </a:solidFill>
                    <a:effectLst/>
                    <a:uLnTx/>
                    <a:uFillTx/>
                    <a:latin panose="020F0502020204030204" typeface="Calibri"/>
                    <a:cs typeface="+mn-ea"/>
                    <a:sym typeface="+mn-lt"/>
                  </a:endParaRPr>
                </a:p>
              </p:txBody>
            </p:sp>
          </p:grpSp>
        </p:grpSp>
      </p:grpSp>
      <p:pic>
        <p:nvPicPr>
          <p:cNvPr id="4" name="圖片 3"/>
          <p:cNvPicPr>
            <a:picLocks noChangeAspect="1"/>
          </p:cNvPicPr>
          <p:nvPr/>
        </p:nvPicPr>
        <p:blipFill rotWithShape="1">
          <a:blip r:embed="rId4"/>
          <a:srcRect l="1248" r="1932"/>
          <a:stretch/>
        </p:blipFill>
        <p:spPr>
          <a:xfrm>
            <a:off x="5415580" y="5152532"/>
            <a:ext cx="3382178" cy="1092163"/>
          </a:xfrm>
          <a:prstGeom prst="rect">
            <a:avLst/>
          </a:prstGeom>
          <a:ln w="19050">
            <a:solidFill>
              <a:schemeClr val="tx1"/>
            </a:solidFill>
          </a:ln>
        </p:spPr>
      </p:pic>
      <p:sp>
        <p:nvSpPr>
          <p:cNvPr id="14" name="標題 1"/>
          <p:cNvSpPr txBox="1">
            <a:spLocks/>
          </p:cNvSpPr>
          <p:nvPr/>
        </p:nvSpPr>
        <p:spPr>
          <a:xfrm>
            <a:off x="380614" y="789246"/>
            <a:ext cx="6901536" cy="523971"/>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TW" b="1" dirty="0" lang="en-US" sz="2800">
                <a:solidFill>
                  <a:srgbClr val="0033CC"/>
                </a:solidFill>
                <a:latin charset="-120" panose="020B0604030504040204" pitchFamily="34" typeface="微軟正黑體"/>
                <a:ea charset="-120" panose="020B0604030504040204" pitchFamily="34" typeface="微軟正黑體"/>
              </a:rPr>
              <a:t>2</a:t>
            </a:r>
            <a:r>
              <a:rPr altLang="en-US" b="1" dirty="0" lang="zh-TW" sz="2800">
                <a:solidFill>
                  <a:srgbClr val="0033CC"/>
                </a:solidFill>
                <a:latin charset="-120" panose="020B0604030504040204" pitchFamily="34" typeface="微軟正黑體"/>
                <a:ea charset="-120" panose="020B0604030504040204" pitchFamily="34" typeface="微軟正黑體"/>
              </a:rPr>
              <a:t>、詳讀個資權益及隱私權保護、注意事項</a:t>
            </a:r>
          </a:p>
        </p:txBody>
      </p:sp>
      <p:sp>
        <p:nvSpPr>
          <p:cNvPr id="15" name="Oval 56">
            <a:extLst>
              <a:ext uri="{FF2B5EF4-FFF2-40B4-BE49-F238E27FC236}">
                <a16:creationId xmlns:a16="http://schemas.microsoft.com/office/drawing/2014/main" id="{033371B3-0C06-4B39-9C4D-694C84D90BBA}"/>
              </a:ext>
            </a:extLst>
          </p:cNvPr>
          <p:cNvSpPr/>
          <p:nvPr/>
        </p:nvSpPr>
        <p:spPr>
          <a:xfrm>
            <a:off x="8630021" y="1810771"/>
            <a:ext cx="335474" cy="33460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n-US" sz="2800">
                <a:solidFill>
                  <a:schemeClr val="accent5">
                    <a:lumMod val="75000"/>
                  </a:schemeClr>
                </a:solidFill>
              </a:rPr>
              <a:t>2</a:t>
            </a:r>
          </a:p>
        </p:txBody>
      </p:sp>
      <p:sp>
        <p:nvSpPr>
          <p:cNvPr id="16" name="Oval 50">
            <a:extLst>
              <a:ext uri="{FF2B5EF4-FFF2-40B4-BE49-F238E27FC236}">
                <a16:creationId xmlns:a16="http://schemas.microsoft.com/office/drawing/2014/main" id="{7150590E-63BC-4760-A7E4-AB6F08EC4FE9}"/>
              </a:ext>
            </a:extLst>
          </p:cNvPr>
          <p:cNvSpPr/>
          <p:nvPr/>
        </p:nvSpPr>
        <p:spPr>
          <a:xfrm>
            <a:off x="183390" y="2286278"/>
            <a:ext cx="335474" cy="334605"/>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n-US" sz="2800">
                <a:solidFill>
                  <a:schemeClr val="accent6">
                    <a:lumMod val="75000"/>
                  </a:schemeClr>
                </a:solidFill>
              </a:rPr>
              <a:t>1</a:t>
            </a:r>
          </a:p>
        </p:txBody>
      </p:sp>
      <p:sp>
        <p:nvSpPr>
          <p:cNvPr id="17" name="矩形 16"/>
          <p:cNvSpPr/>
          <p:nvPr/>
        </p:nvSpPr>
        <p:spPr>
          <a:xfrm>
            <a:off x="2031828" y="4469663"/>
            <a:ext cx="432804" cy="2353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18" name="矩形 2"/>
          <p:cNvSpPr>
            <a:spLocks noChangeArrowheads="1"/>
          </p:cNvSpPr>
          <p:nvPr/>
        </p:nvSpPr>
        <p:spPr bwMode="auto">
          <a:xfrm>
            <a:off x="232898" y="1287935"/>
            <a:ext cx="8676178" cy="369332"/>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charset="0" panose="020F0502020204030204" pitchFamily="34" typeface="Calibri"/>
                <a:ea charset="-120" panose="02020500000000000000" pitchFamily="18" typeface="新細明體"/>
              </a:defRPr>
            </a:lvl1pPr>
            <a:lvl2pPr indent="-285750" marL="742950">
              <a:defRPr>
                <a:solidFill>
                  <a:schemeClr val="tx1"/>
                </a:solidFill>
                <a:latin charset="0" panose="020F0502020204030204" pitchFamily="34" typeface="Calibri"/>
                <a:ea charset="-120" panose="02020500000000000000" pitchFamily="18" typeface="新細明體"/>
              </a:defRPr>
            </a:lvl2pPr>
            <a:lvl3pPr indent="-228600" marL="1143000">
              <a:defRPr>
                <a:solidFill>
                  <a:schemeClr val="tx1"/>
                </a:solidFill>
                <a:latin charset="0" panose="020F0502020204030204" pitchFamily="34" typeface="Calibri"/>
                <a:ea charset="-120" panose="02020500000000000000" pitchFamily="18" typeface="新細明體"/>
              </a:defRPr>
            </a:lvl3pPr>
            <a:lvl4pPr indent="-228600" marL="1600200">
              <a:defRPr>
                <a:solidFill>
                  <a:schemeClr val="tx1"/>
                </a:solidFill>
                <a:latin charset="0" panose="020F0502020204030204" pitchFamily="34" typeface="Calibri"/>
                <a:ea charset="-120" panose="02020500000000000000" pitchFamily="18" typeface="新細明體"/>
              </a:defRPr>
            </a:lvl4pPr>
            <a:lvl5pPr indent="-228600" marL="2057400">
              <a:defRPr>
                <a:solidFill>
                  <a:schemeClr val="tx1"/>
                </a:solidFill>
                <a:latin charset="0" panose="020F0502020204030204" pitchFamily="34" typeface="Calibri"/>
                <a:ea charset="-120" panose="02020500000000000000" pitchFamily="18" typeface="新細明體"/>
              </a:defRPr>
            </a:lvl5pPr>
            <a:lvl6pPr fontAlgn="base" indent="-228600" marL="2514600">
              <a:spcBef>
                <a:spcPct val="0"/>
              </a:spcBef>
              <a:spcAft>
                <a:spcPct val="0"/>
              </a:spcAft>
              <a:defRPr>
                <a:solidFill>
                  <a:schemeClr val="tx1"/>
                </a:solidFill>
                <a:latin charset="0" panose="020F0502020204030204" pitchFamily="34" typeface="Calibri"/>
                <a:ea charset="-120" panose="02020500000000000000" pitchFamily="18" typeface="新細明體"/>
              </a:defRPr>
            </a:lvl6pPr>
            <a:lvl7pPr fontAlgn="base" indent="-228600" marL="2971800">
              <a:spcBef>
                <a:spcPct val="0"/>
              </a:spcBef>
              <a:spcAft>
                <a:spcPct val="0"/>
              </a:spcAft>
              <a:defRPr>
                <a:solidFill>
                  <a:schemeClr val="tx1"/>
                </a:solidFill>
                <a:latin charset="0" panose="020F0502020204030204" pitchFamily="34" typeface="Calibri"/>
                <a:ea charset="-120" panose="02020500000000000000" pitchFamily="18" typeface="新細明體"/>
              </a:defRPr>
            </a:lvl7pPr>
            <a:lvl8pPr fontAlgn="base" indent="-228600" marL="3429000">
              <a:spcBef>
                <a:spcPct val="0"/>
              </a:spcBef>
              <a:spcAft>
                <a:spcPct val="0"/>
              </a:spcAft>
              <a:defRPr>
                <a:solidFill>
                  <a:schemeClr val="tx1"/>
                </a:solidFill>
                <a:latin charset="0" panose="020F0502020204030204" pitchFamily="34" typeface="Calibri"/>
                <a:ea charset="-120" panose="02020500000000000000" pitchFamily="18" typeface="新細明體"/>
              </a:defRPr>
            </a:lvl8pPr>
            <a:lvl9pPr fontAlgn="base" indent="-228600" marL="3886200">
              <a:spcBef>
                <a:spcPct val="0"/>
              </a:spcBef>
              <a:spcAft>
                <a:spcPct val="0"/>
              </a:spcAft>
              <a:defRPr>
                <a:solidFill>
                  <a:schemeClr val="tx1"/>
                </a:solidFill>
                <a:latin charset="0" panose="020F0502020204030204" pitchFamily="34" typeface="Calibri"/>
                <a:ea charset="-120" panose="02020500000000000000" pitchFamily="18" typeface="新細明體"/>
              </a:defRPr>
            </a:lvl9pPr>
          </a:lstStyle>
          <a:p>
            <a:pPr>
              <a:defRPr/>
            </a:pPr>
            <a:r>
              <a:rPr altLang="en-US" b="1" dirty="0" lang="zh-TW">
                <a:latin charset="-120" panose="020B0604030504040204" pitchFamily="34" typeface="微軟正黑體"/>
                <a:ea charset="-120" panose="020B0604030504040204" pitchFamily="34" typeface="微軟正黑體"/>
              </a:rPr>
              <a:t>登入個別報名系統後，請詳讀「</a:t>
            </a:r>
            <a:r>
              <a:rPr altLang="en-US" b="1" dirty="0" lang="zh-TW">
                <a:solidFill>
                  <a:srgbClr val="C00000"/>
                </a:solidFill>
                <a:latin charset="-120" panose="020B0604030504040204" pitchFamily="34" typeface="微軟正黑體"/>
                <a:ea charset="-120" panose="020B0604030504040204" pitchFamily="34" typeface="微軟正黑體"/>
              </a:rPr>
              <a:t>個資權益及隱私權保護、注意事項</a:t>
            </a:r>
            <a:r>
              <a:rPr altLang="en-US" b="1" dirty="0" lang="zh-TW">
                <a:latin charset="-120" panose="020B0604030504040204" pitchFamily="34" typeface="微軟正黑體"/>
                <a:ea charset="-120" panose="020B0604030504040204" pitchFamily="34" typeface="微軟正黑體"/>
              </a:rPr>
              <a:t>」，以免權益受損</a:t>
            </a:r>
            <a:endParaRPr altLang="zh-TW" b="1" dirty="0" lang="en-US" u="sng">
              <a:solidFill>
                <a:srgbClr val="C00000"/>
              </a:solidFill>
              <a:latin charset="-120" panose="020B0604030504040204" pitchFamily="34" typeface="微軟正黑體"/>
              <a:ea charset="-120" panose="020B0604030504040204" pitchFamily="34" typeface="微軟正黑體"/>
            </a:endParaRPr>
          </a:p>
        </p:txBody>
      </p:sp>
      <p:sp>
        <p:nvSpPr>
          <p:cNvPr id="19" name="矩形 18"/>
          <p:cNvSpPr/>
          <p:nvPr/>
        </p:nvSpPr>
        <p:spPr>
          <a:xfrm>
            <a:off x="102291" y="3307199"/>
            <a:ext cx="1352459" cy="593020"/>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a:solidFill>
                  <a:schemeClr val="tx1"/>
                </a:solidFill>
                <a:latin charset="-120" panose="020B0604030504040204" pitchFamily="34" typeface="微軟正黑體"/>
                <a:ea charset="-120" panose="020B0604030504040204" pitchFamily="34" typeface="微軟正黑體"/>
              </a:rPr>
              <a:t>詳讀說明後</a:t>
            </a:r>
            <a:endParaRPr altLang="zh-TW" b="1" dirty="0" lang="en-US">
              <a:solidFill>
                <a:schemeClr val="tx1"/>
              </a:solidFill>
              <a:latin charset="-120" panose="020B0604030504040204" pitchFamily="34" typeface="微軟正黑體"/>
              <a:ea charset="-120" panose="020B0604030504040204" pitchFamily="34" typeface="微軟正黑體"/>
            </a:endParaRPr>
          </a:p>
          <a:p>
            <a:pPr algn="ctr"/>
            <a:r>
              <a:rPr altLang="en-US" b="1" dirty="0" lang="zh-TW">
                <a:solidFill>
                  <a:schemeClr val="tx1"/>
                </a:solidFill>
                <a:latin charset="-120" panose="020B0604030504040204" pitchFamily="34" typeface="微軟正黑體"/>
                <a:ea charset="-120" panose="020B0604030504040204" pitchFamily="34" typeface="微軟正黑體"/>
              </a:rPr>
              <a:t>請勾選</a:t>
            </a:r>
          </a:p>
        </p:txBody>
      </p:sp>
      <p:sp>
        <p:nvSpPr>
          <p:cNvPr id="20" name="向右箭號 19"/>
          <p:cNvSpPr/>
          <p:nvPr/>
        </p:nvSpPr>
        <p:spPr bwMode="auto">
          <a:xfrm>
            <a:off x="1549388" y="4494527"/>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
        <p:nvSpPr>
          <p:cNvPr id="21" name="矩形 20"/>
          <p:cNvSpPr/>
          <p:nvPr/>
        </p:nvSpPr>
        <p:spPr>
          <a:xfrm>
            <a:off x="651298" y="4290482"/>
            <a:ext cx="3109669" cy="143194"/>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
        <p:nvSpPr>
          <p:cNvPr id="22" name="矩形 21"/>
          <p:cNvSpPr/>
          <p:nvPr/>
        </p:nvSpPr>
        <p:spPr>
          <a:xfrm>
            <a:off x="4215543" y="3753833"/>
            <a:ext cx="1631779" cy="1216491"/>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just"/>
            <a:r>
              <a:rPr altLang="en-US" b="1" dirty="0" lang="zh-TW">
                <a:solidFill>
                  <a:schemeClr val="tx1"/>
                </a:solidFill>
                <a:latin charset="-120" panose="020B0604030504040204" pitchFamily="34" typeface="微軟正黑體"/>
                <a:ea charset="-120" panose="020B0604030504040204" pitchFamily="34" typeface="微軟正黑體"/>
              </a:rPr>
              <a:t>詳讀注意事項</a:t>
            </a:r>
            <a:endParaRPr altLang="zh-TW" b="1" dirty="0" lang="en-US">
              <a:solidFill>
                <a:schemeClr val="tx1"/>
              </a:solidFill>
              <a:latin charset="-120" panose="020B0604030504040204" pitchFamily="34" typeface="微軟正黑體"/>
              <a:ea charset="-120" panose="020B0604030504040204" pitchFamily="34" typeface="微軟正黑體"/>
            </a:endParaRPr>
          </a:p>
          <a:p>
            <a:pPr algn="ctr"/>
            <a:r>
              <a:rPr altLang="en-US" b="1" dirty="0" lang="zh-TW">
                <a:solidFill>
                  <a:schemeClr val="tx1"/>
                </a:solidFill>
                <a:latin charset="-120" panose="020B0604030504040204" pitchFamily="34" typeface="微軟正黑體"/>
                <a:ea charset="-120" panose="020B0604030504040204" pitchFamily="34" typeface="微軟正黑體"/>
              </a:rPr>
              <a:t>若要個別報名，請點選「我同意，進行報名」</a:t>
            </a:r>
          </a:p>
        </p:txBody>
      </p:sp>
      <p:sp>
        <p:nvSpPr>
          <p:cNvPr id="23" name="向右箭號 22"/>
          <p:cNvSpPr/>
          <p:nvPr/>
        </p:nvSpPr>
        <p:spPr bwMode="auto">
          <a:xfrm>
            <a:off x="5502003" y="3457841"/>
            <a:ext cx="316540" cy="3259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
        <p:nvSpPr>
          <p:cNvPr id="24" name="矩形 23"/>
          <p:cNvSpPr/>
          <p:nvPr/>
        </p:nvSpPr>
        <p:spPr>
          <a:xfrm>
            <a:off x="7619430" y="5824104"/>
            <a:ext cx="575466" cy="3228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5" name="矩形 24"/>
          <p:cNvSpPr/>
          <p:nvPr/>
        </p:nvSpPr>
        <p:spPr>
          <a:xfrm>
            <a:off x="5857313" y="3488441"/>
            <a:ext cx="805880" cy="2647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grpSp>
        <p:nvGrpSpPr>
          <p:cNvPr id="27" name="群組 26"/>
          <p:cNvGrpSpPr/>
          <p:nvPr/>
        </p:nvGrpSpPr>
        <p:grpSpPr>
          <a:xfrm>
            <a:off x="287300" y="5034150"/>
            <a:ext cx="3781388" cy="1744837"/>
            <a:chOff x="542057" y="2065947"/>
            <a:chExt cx="3849866" cy="2423568"/>
          </a:xfrm>
        </p:grpSpPr>
        <p:grpSp>
          <p:nvGrpSpPr>
            <p:cNvPr id="28" name="群組 27"/>
            <p:cNvGrpSpPr/>
            <p:nvPr/>
          </p:nvGrpSpPr>
          <p:grpSpPr>
            <a:xfrm>
              <a:off x="542057" y="2065947"/>
              <a:ext cx="3849866" cy="2423568"/>
              <a:chOff x="628650" y="2832345"/>
              <a:chExt cx="1592114" cy="2282450"/>
            </a:xfrm>
          </p:grpSpPr>
          <p:grpSp>
            <p:nvGrpSpPr>
              <p:cNvPr id="31" name="Group 6"/>
              <p:cNvGrpSpPr/>
              <p:nvPr/>
            </p:nvGrpSpPr>
            <p:grpSpPr>
              <a:xfrm>
                <a:off x="628650" y="2902314"/>
                <a:ext cx="1592114" cy="2212481"/>
                <a:chOff x="497608" y="3034996"/>
                <a:chExt cx="3048580" cy="2458970"/>
              </a:xfrm>
              <a:effectLst/>
            </p:grpSpPr>
            <p:sp>
              <p:nvSpPr>
                <p:cNvPr id="33" name="Rectangle 4"/>
                <p:cNvSpPr/>
                <p:nvPr/>
              </p:nvSpPr>
              <p:spPr>
                <a:xfrm>
                  <a:off x="525897" y="3034996"/>
                  <a:ext cx="3020291" cy="233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sp>
              <p:nvSpPr>
                <p:cNvPr id="34" name="Rectangle 5"/>
                <p:cNvSpPr/>
                <p:nvPr/>
              </p:nvSpPr>
              <p:spPr>
                <a:xfrm>
                  <a:off x="497608" y="5341566"/>
                  <a:ext cx="3020291"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grpSp>
          <p:sp>
            <p:nvSpPr>
              <p:cNvPr id="32" name="Rectangle 5"/>
              <p:cNvSpPr/>
              <p:nvPr/>
            </p:nvSpPr>
            <p:spPr>
              <a:xfrm>
                <a:off x="628650" y="2832345"/>
                <a:ext cx="1577340" cy="1371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p>
            </p:txBody>
          </p:sp>
        </p:grpSp>
        <p:sp>
          <p:nvSpPr>
            <p:cNvPr id="29" name="TextBox 25"/>
            <p:cNvSpPr txBox="1"/>
            <p:nvPr/>
          </p:nvSpPr>
          <p:spPr>
            <a:xfrm>
              <a:off x="628362" y="2283535"/>
              <a:ext cx="3641531" cy="2021245"/>
            </a:xfrm>
            <a:prstGeom prst="rect">
              <a:avLst/>
            </a:prstGeom>
            <a:noFill/>
          </p:spPr>
          <p:txBody>
            <a:bodyPr anchor="ctr" lIns="0" rIns="0" rtlCol="0" wrap="square">
              <a:spAutoFit/>
            </a:bodyPr>
            <a:lstStyle/>
            <a:p>
              <a:pPr algn="just"/>
              <a:r>
                <a:rPr altLang="en-US" b="1" dirty="0" lang="zh-TW" sz="2000">
                  <a:solidFill>
                    <a:srgbClr val="C00000"/>
                  </a:solidFill>
                  <a:latin charset="-120" panose="020B0604030504040204" pitchFamily="34" typeface="微軟正黑體"/>
                  <a:ea charset="-120" panose="020B0604030504040204" pitchFamily="34" typeface="微軟正黑體"/>
                </a:rPr>
                <a:t>提醒</a:t>
              </a:r>
              <a:r>
                <a:rPr altLang="zh-TW" b="1" dirty="0" lang="en-US" sz="2000">
                  <a:solidFill>
                    <a:srgbClr val="C00000"/>
                  </a:solidFill>
                  <a:latin charset="-120" panose="020B0604030504040204" pitchFamily="34" typeface="微軟正黑體"/>
                  <a:ea charset="-120" panose="020B0604030504040204" pitchFamily="34" typeface="微軟正黑體"/>
                </a:rPr>
                <a:t>!</a:t>
              </a:r>
              <a:r>
                <a:rPr altLang="en-US" b="1" dirty="0" lang="zh-TW" sz="2000" u="sng">
                  <a:latin charset="-120" panose="020B0604030504040204" pitchFamily="34" typeface="微軟正黑體"/>
                  <a:ea charset="-120" panose="020B0604030504040204" pitchFamily="34" typeface="微軟正黑體"/>
                </a:rPr>
                <a:t>應屆畢業生</a:t>
              </a:r>
              <a:r>
                <a:rPr altLang="en-US" b="1" dirty="0" lang="zh-TW" sz="2000">
                  <a:latin charset="-120" panose="020B0604030504040204" pitchFamily="34" typeface="微軟正黑體"/>
                  <a:ea charset="-120" panose="020B0604030504040204" pitchFamily="34" typeface="微軟正黑體"/>
                </a:rPr>
                <a:t>若點選「</a:t>
              </a:r>
              <a:r>
                <a:rPr altLang="en-US" b="1" dirty="0" lang="zh-TW" sz="2000">
                  <a:solidFill>
                    <a:srgbClr val="0000FF"/>
                  </a:solidFill>
                  <a:latin charset="-120" panose="020B0604030504040204" pitchFamily="34" typeface="微軟正黑體"/>
                  <a:ea charset="-120" panose="020B0604030504040204" pitchFamily="34" typeface="微軟正黑體"/>
                </a:rPr>
                <a:t>我同意，進行報名</a:t>
              </a:r>
              <a:r>
                <a:rPr altLang="en-US" b="1" dirty="0" lang="zh-TW" sz="2000">
                  <a:latin charset="-120" panose="020B0604030504040204" pitchFamily="34" typeface="微軟正黑體"/>
                  <a:ea charset="-120" panose="020B0604030504040204" pitchFamily="34" typeface="微軟正黑體"/>
                </a:rPr>
                <a:t>」及「</a:t>
              </a:r>
              <a:r>
                <a:rPr altLang="en-US" b="1" dirty="0" lang="zh-TW" sz="2000">
                  <a:solidFill>
                    <a:srgbClr val="0000FF"/>
                  </a:solidFill>
                  <a:latin charset="-120" panose="020B0604030504040204" pitchFamily="34" typeface="微軟正黑體"/>
                  <a:ea charset="-120" panose="020B0604030504040204" pitchFamily="34" typeface="微軟正黑體"/>
                </a:rPr>
                <a:t>確定</a:t>
              </a:r>
              <a:r>
                <a:rPr altLang="en-US" b="1" dirty="0" lang="zh-TW" sz="2000">
                  <a:latin charset="-120" panose="020B0604030504040204" pitchFamily="34" typeface="微軟正黑體"/>
                  <a:ea charset="-120" panose="020B0604030504040204" pitchFamily="34" typeface="微軟正黑體"/>
                </a:rPr>
                <a:t>」鈕</a:t>
              </a:r>
              <a:endParaRPr altLang="zh-TW" b="1" dirty="0" lang="en-US" sz="2000">
                <a:latin charset="-120" panose="020B0604030504040204" pitchFamily="34" typeface="微軟正黑體"/>
                <a:ea charset="-120" panose="020B0604030504040204" pitchFamily="34" typeface="微軟正黑體"/>
              </a:endParaRPr>
            </a:p>
            <a:p>
              <a:pPr algn="just"/>
              <a:r>
                <a:rPr altLang="en-US" b="1" dirty="0" lang="zh-TW" sz="2000">
                  <a:latin charset="-120" panose="020B0604030504040204" pitchFamily="34" typeface="微軟正黑體"/>
                  <a:ea charset="-120" panose="020B0604030504040204" pitchFamily="34" typeface="微軟正黑體"/>
                </a:rPr>
                <a:t>即</a:t>
              </a:r>
              <a:r>
                <a:rPr altLang="en-US" b="1" dirty="0" lang="zh-TW" sz="2000">
                  <a:solidFill>
                    <a:srgbClr val="C00000"/>
                  </a:solidFill>
                  <a:latin charset="-120" panose="020B0604030504040204" pitchFamily="34" typeface="微軟正黑體"/>
                  <a:ea charset="-120" panose="020B0604030504040204" pitchFamily="34" typeface="微軟正黑體"/>
                </a:rPr>
                <a:t>不得</a:t>
              </a:r>
              <a:r>
                <a:rPr altLang="en-US" b="1" dirty="0" lang="zh-TW" sz="2000">
                  <a:latin charset="-120" panose="020B0604030504040204" pitchFamily="34" typeface="微軟正黑體"/>
                  <a:ea charset="-120" panose="020B0604030504040204" pitchFamily="34" typeface="微軟正黑體"/>
                </a:rPr>
                <a:t>再參加</a:t>
              </a:r>
              <a:r>
                <a:rPr altLang="en-US" b="1" dirty="0" lang="zh-TW" sz="2000" u="sng">
                  <a:latin charset="-120" panose="020B0604030504040204" pitchFamily="34" typeface="微軟正黑體"/>
                  <a:ea charset="-120" panose="020B0604030504040204" pitchFamily="34" typeface="微軟正黑體"/>
                </a:rPr>
                <a:t>國中學校集體報名</a:t>
              </a:r>
              <a:r>
                <a:rPr altLang="en-US" b="1" dirty="0" lang="zh-TW" sz="2000">
                  <a:latin charset="-120" panose="020B0604030504040204" pitchFamily="34" typeface="微軟正黑體"/>
                  <a:ea charset="-120" panose="020B0604030504040204" pitchFamily="34" typeface="微軟正黑體"/>
                </a:rPr>
                <a:t>，系統將鎖住身分資料</a:t>
              </a:r>
              <a:endParaRPr b="1" dirty="0" lang="en-US" sz="2000">
                <a:latin charset="-120" panose="020B0604030504040204" pitchFamily="34" typeface="微軟正黑體"/>
                <a:ea charset="-120" panose="020B0604030504040204" pitchFamily="34" typeface="微軟正黑體"/>
              </a:endParaRPr>
            </a:p>
          </p:txBody>
        </p:sp>
      </p:grpSp>
      <p:sp>
        <p:nvSpPr>
          <p:cNvPr id="35" name="向右箭號 34"/>
          <p:cNvSpPr/>
          <p:nvPr/>
        </p:nvSpPr>
        <p:spPr bwMode="auto">
          <a:xfrm rot="5400000">
            <a:off x="5839504" y="4135158"/>
            <a:ext cx="924786" cy="27730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Tree>
    <p:extLst>
      <p:ext uri="{BB962C8B-B14F-4D97-AF65-F5344CB8AC3E}">
        <p14:creationId xmlns:p14="http://schemas.microsoft.com/office/powerpoint/2010/main" val="3220740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圖片 45">
            <a:extLst>
              <a:ext uri="{FF2B5EF4-FFF2-40B4-BE49-F238E27FC236}">
                <a16:creationId xmlns:a16="http://schemas.microsoft.com/office/drawing/2014/main" id="{214F20F7-D37C-42D5-BB8D-913175ACA5B3}"/>
              </a:ext>
            </a:extLst>
          </p:cNvPr>
          <p:cNvPicPr>
            <a:picLocks noChangeAspect="1"/>
          </p:cNvPicPr>
          <p:nvPr/>
        </p:nvPicPr>
        <p:blipFill>
          <a:blip r:embed="rId2"/>
          <a:stretch>
            <a:fillRect/>
          </a:stretch>
        </p:blipFill>
        <p:spPr>
          <a:xfrm>
            <a:off x="2969913" y="3250229"/>
            <a:ext cx="5920182" cy="3592246"/>
          </a:xfrm>
          <a:prstGeom prst="rect">
            <a:avLst/>
          </a:prstGeom>
        </p:spPr>
      </p:pic>
      <p:pic>
        <p:nvPicPr>
          <p:cNvPr id="4" name="圖片 3">
            <a:extLst>
              <a:ext uri="{FF2B5EF4-FFF2-40B4-BE49-F238E27FC236}">
                <a16:creationId xmlns:a16="http://schemas.microsoft.com/office/drawing/2014/main" id="{F5ED8072-C1DE-42DD-B1E2-9B01A9125B80}"/>
              </a:ext>
            </a:extLst>
          </p:cNvPr>
          <p:cNvPicPr>
            <a:picLocks noChangeAspect="1"/>
          </p:cNvPicPr>
          <p:nvPr/>
        </p:nvPicPr>
        <p:blipFill>
          <a:blip r:embed="rId3"/>
          <a:stretch>
            <a:fillRect/>
          </a:stretch>
        </p:blipFill>
        <p:spPr>
          <a:xfrm>
            <a:off x="2929627" y="698525"/>
            <a:ext cx="5919122" cy="2506160"/>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79</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8136" y="99076"/>
            <a:ext cx="4233077" cy="583027"/>
            <a:chOff x="2112716" y="2335487"/>
            <a:chExt cx="5644102" cy="777362"/>
          </a:xfrm>
        </p:grpSpPr>
        <p:sp>
          <p:nvSpPr>
            <p:cNvPr id="7" name="圆角矩形 16">
              <a:extLst>
                <a:ext uri="{FF2B5EF4-FFF2-40B4-BE49-F238E27FC236}">
                  <a16:creationId xmlns:a16="http://schemas.microsoft.com/office/drawing/2014/main" id="{3B2F4B55-FD50-42B1-926A-2FF632B44C86}"/>
                </a:ext>
              </a:extLst>
            </p:cNvPr>
            <p:cNvSpPr/>
            <p:nvPr/>
          </p:nvSpPr>
          <p:spPr>
            <a:xfrm rot="5400000" flipH="1">
              <a:off x="4804703" y="149563"/>
              <a:ext cx="688284" cy="5215947"/>
            </a:xfrm>
            <a:prstGeom prst="roundRect">
              <a:avLst/>
            </a:prstGeom>
            <a:solidFill>
              <a:srgbClr val="015A7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47BA3EFB-2046-4525-89FE-A40D8365DA32}"/>
                </a:ext>
              </a:extLst>
            </p:cNvPr>
            <p:cNvSpPr/>
            <p:nvPr/>
          </p:nvSpPr>
          <p:spPr>
            <a:xfrm>
              <a:off x="2956296" y="2415229"/>
              <a:ext cx="4650162"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02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個別報名系統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10"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380614" y="789246"/>
            <a:ext cx="2891396" cy="523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、報名資料登錄</a:t>
            </a:r>
          </a:p>
        </p:txBody>
      </p:sp>
      <p:grpSp>
        <p:nvGrpSpPr>
          <p:cNvPr id="2" name="群組 1"/>
          <p:cNvGrpSpPr/>
          <p:nvPr/>
        </p:nvGrpSpPr>
        <p:grpSpPr>
          <a:xfrm>
            <a:off x="4301848" y="157508"/>
            <a:ext cx="4726187" cy="556559"/>
            <a:chOff x="392587" y="1586181"/>
            <a:chExt cx="5342327" cy="626966"/>
          </a:xfrm>
        </p:grpSpPr>
        <p:sp>
          <p:nvSpPr>
            <p:cNvPr id="15" name="Rectangle 1073">
              <a:extLst>
                <a:ext uri="{FF2B5EF4-FFF2-40B4-BE49-F238E27FC236}">
                  <a16:creationId xmlns:a16="http://schemas.microsoft.com/office/drawing/2014/main" id="{B612D156-652A-41B1-A489-B0C2AC1FBE50}"/>
                </a:ext>
              </a:extLst>
            </p:cNvPr>
            <p:cNvSpPr/>
            <p:nvPr/>
          </p:nvSpPr>
          <p:spPr>
            <a:xfrm>
              <a:off x="533462" y="1862718"/>
              <a:ext cx="1202741" cy="2700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6" name="Rectangle 1074">
              <a:extLst>
                <a:ext uri="{FF2B5EF4-FFF2-40B4-BE49-F238E27FC236}">
                  <a16:creationId xmlns:a16="http://schemas.microsoft.com/office/drawing/2014/main" id="{1AC43DD1-CFA4-43B5-A633-9F36DC3ACC1E}"/>
                </a:ext>
              </a:extLst>
            </p:cNvPr>
            <p:cNvSpPr/>
            <p:nvPr/>
          </p:nvSpPr>
          <p:spPr>
            <a:xfrm>
              <a:off x="1736361" y="1862718"/>
              <a:ext cx="1240208"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5">
              <a:extLst>
                <a:ext uri="{FF2B5EF4-FFF2-40B4-BE49-F238E27FC236}">
                  <a16:creationId xmlns:a16="http://schemas.microsoft.com/office/drawing/2014/main" id="{04AF1869-4C30-43DE-8474-E9B524F4987E}"/>
                </a:ext>
              </a:extLst>
            </p:cNvPr>
            <p:cNvSpPr/>
            <p:nvPr/>
          </p:nvSpPr>
          <p:spPr>
            <a:xfrm>
              <a:off x="2962383" y="1866082"/>
              <a:ext cx="1252605"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8" name="Rectangle 1076">
              <a:extLst>
                <a:ext uri="{FF2B5EF4-FFF2-40B4-BE49-F238E27FC236}">
                  <a16:creationId xmlns:a16="http://schemas.microsoft.com/office/drawing/2014/main" id="{05F785E7-71F4-45B7-B2B6-DFC98A75AB69}"/>
                </a:ext>
              </a:extLst>
            </p:cNvPr>
            <p:cNvSpPr/>
            <p:nvPr/>
          </p:nvSpPr>
          <p:spPr>
            <a:xfrm>
              <a:off x="4224854" y="1862718"/>
              <a:ext cx="1445330"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9" name="Round Same Side Corner Rectangle 39">
              <a:extLst>
                <a:ext uri="{FF2B5EF4-FFF2-40B4-BE49-F238E27FC236}">
                  <a16:creationId xmlns:a16="http://schemas.microsoft.com/office/drawing/2014/main" id="{8143BC21-B363-4FB6-AD7E-9E794ACAA229}"/>
                </a:ext>
              </a:extLst>
            </p:cNvPr>
            <p:cNvSpPr/>
            <p:nvPr/>
          </p:nvSpPr>
          <p:spPr>
            <a:xfrm rot="18900000">
              <a:off x="5290630" y="1799276"/>
              <a:ext cx="444284" cy="413871"/>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20" name="그룹 48">
              <a:extLst>
                <a:ext uri="{FF2B5EF4-FFF2-40B4-BE49-F238E27FC236}">
                  <a16:creationId xmlns:a16="http://schemas.microsoft.com/office/drawing/2014/main" id="{8E9E6FF8-42D7-4FE0-8472-2E6F05527F9D}"/>
                </a:ext>
              </a:extLst>
            </p:cNvPr>
            <p:cNvGrpSpPr/>
            <p:nvPr/>
          </p:nvGrpSpPr>
          <p:grpSpPr>
            <a:xfrm>
              <a:off x="392587" y="1790802"/>
              <a:ext cx="405000" cy="405000"/>
              <a:chOff x="3118820" y="3659540"/>
              <a:chExt cx="540000" cy="540000"/>
            </a:xfrm>
          </p:grpSpPr>
          <p:sp>
            <p:nvSpPr>
              <p:cNvPr id="21" name="Oval 1079">
                <a:extLst>
                  <a:ext uri="{FF2B5EF4-FFF2-40B4-BE49-F238E27FC236}">
                    <a16:creationId xmlns:a16="http://schemas.microsoft.com/office/drawing/2014/main" id="{980A9BEC-5FC6-481A-B815-B9B4D783B366}"/>
                  </a:ext>
                </a:extLst>
              </p:cNvPr>
              <p:cNvSpPr/>
              <p:nvPr/>
            </p:nvSpPr>
            <p:spPr>
              <a:xfrm>
                <a:off x="3118820"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2" name="Oval 1080">
                <a:extLst>
                  <a:ext uri="{FF2B5EF4-FFF2-40B4-BE49-F238E27FC236}">
                    <a16:creationId xmlns:a16="http://schemas.microsoft.com/office/drawing/2014/main" id="{D58FDCD4-7091-4990-9500-4436B849EB10}"/>
                  </a:ext>
                </a:extLst>
              </p:cNvPr>
              <p:cNvSpPr/>
              <p:nvPr/>
            </p:nvSpPr>
            <p:spPr>
              <a:xfrm>
                <a:off x="3187753" y="3742114"/>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3" name="그룹 47">
              <a:extLst>
                <a:ext uri="{FF2B5EF4-FFF2-40B4-BE49-F238E27FC236}">
                  <a16:creationId xmlns:a16="http://schemas.microsoft.com/office/drawing/2014/main" id="{4CD6204A-C496-4140-AB94-F26429B859E7}"/>
                </a:ext>
              </a:extLst>
            </p:cNvPr>
            <p:cNvGrpSpPr/>
            <p:nvPr/>
          </p:nvGrpSpPr>
          <p:grpSpPr>
            <a:xfrm>
              <a:off x="1535739" y="1795077"/>
              <a:ext cx="405000" cy="405000"/>
              <a:chOff x="4504969" y="3665239"/>
              <a:chExt cx="540000" cy="540000"/>
            </a:xfrm>
          </p:grpSpPr>
          <p:sp>
            <p:nvSpPr>
              <p:cNvPr id="24"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5"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6" name="그룹 27">
              <a:extLst>
                <a:ext uri="{FF2B5EF4-FFF2-40B4-BE49-F238E27FC236}">
                  <a16:creationId xmlns:a16="http://schemas.microsoft.com/office/drawing/2014/main" id="{ED883F41-B2C7-408B-9944-9C3EA4938CA4}"/>
                </a:ext>
              </a:extLst>
            </p:cNvPr>
            <p:cNvGrpSpPr/>
            <p:nvPr/>
          </p:nvGrpSpPr>
          <p:grpSpPr>
            <a:xfrm>
              <a:off x="2773360" y="1799351"/>
              <a:ext cx="405000" cy="405000"/>
              <a:chOff x="5945694" y="3670938"/>
              <a:chExt cx="540000" cy="540000"/>
            </a:xfrm>
          </p:grpSpPr>
          <p:sp>
            <p:nvSpPr>
              <p:cNvPr id="27"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8"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9" name="그룹 26">
              <a:extLst>
                <a:ext uri="{FF2B5EF4-FFF2-40B4-BE49-F238E27FC236}">
                  <a16:creationId xmlns:a16="http://schemas.microsoft.com/office/drawing/2014/main" id="{4B94551B-7CDF-4458-A5A2-6CCA25C8E863}"/>
                </a:ext>
              </a:extLst>
            </p:cNvPr>
            <p:cNvGrpSpPr/>
            <p:nvPr/>
          </p:nvGrpSpPr>
          <p:grpSpPr>
            <a:xfrm>
              <a:off x="4024783" y="1803625"/>
              <a:ext cx="405000" cy="405000"/>
              <a:chOff x="8984481" y="3676637"/>
              <a:chExt cx="540000" cy="540000"/>
            </a:xfrm>
          </p:grpSpPr>
          <p:sp>
            <p:nvSpPr>
              <p:cNvPr id="30"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1"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32" name="文字方塊 62"/>
            <p:cNvSpPr txBox="1">
              <a:spLocks noChangeArrowheads="1"/>
            </p:cNvSpPr>
            <p:nvPr/>
          </p:nvSpPr>
          <p:spPr bwMode="auto">
            <a:xfrm>
              <a:off x="552236" y="1587496"/>
              <a:ext cx="1201706"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1 </a:t>
              </a:r>
              <a:r>
                <a:rPr lang="zh-TW" altLang="en-US" sz="1000" b="1" dirty="0">
                  <a:solidFill>
                    <a:srgbClr val="C00000"/>
                  </a:solidFill>
                  <a:latin typeface="微軟正黑體" panose="020B0604030504040204" pitchFamily="34" charset="-120"/>
                  <a:ea typeface="微軟正黑體" panose="020B0604030504040204" pitchFamily="34" charset="-120"/>
                </a:rPr>
                <a:t>報名資料登錄</a:t>
              </a:r>
            </a:p>
          </p:txBody>
        </p:sp>
        <p:sp>
          <p:nvSpPr>
            <p:cNvPr id="33" name="文字方塊 64"/>
            <p:cNvSpPr txBox="1">
              <a:spLocks noChangeArrowheads="1"/>
            </p:cNvSpPr>
            <p:nvPr/>
          </p:nvSpPr>
          <p:spPr bwMode="auto">
            <a:xfrm>
              <a:off x="1727748" y="1586181"/>
              <a:ext cx="1237888"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2 </a:t>
              </a:r>
              <a:r>
                <a:rPr lang="zh-TW" altLang="en-US" sz="1000" b="1" dirty="0">
                  <a:solidFill>
                    <a:srgbClr val="C00000"/>
                  </a:solidFill>
                  <a:latin typeface="微軟正黑體" panose="020B0604030504040204" pitchFamily="34" charset="-120"/>
                  <a:ea typeface="微軟正黑體" panose="020B0604030504040204" pitchFamily="34" charset="-120"/>
                </a:rPr>
                <a:t>報名資料確認</a:t>
              </a:r>
            </a:p>
          </p:txBody>
        </p:sp>
        <p:sp>
          <p:nvSpPr>
            <p:cNvPr id="34" name="文字方塊 66"/>
            <p:cNvSpPr txBox="1">
              <a:spLocks noChangeArrowheads="1"/>
            </p:cNvSpPr>
            <p:nvPr/>
          </p:nvSpPr>
          <p:spPr bwMode="auto">
            <a:xfrm>
              <a:off x="2978804" y="1586504"/>
              <a:ext cx="1275242" cy="2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3 </a:t>
              </a:r>
              <a:r>
                <a:rPr lang="zh-TW" altLang="en-US" sz="1000" b="1" dirty="0">
                  <a:solidFill>
                    <a:srgbClr val="C00000"/>
                  </a:solidFill>
                  <a:latin typeface="微軟正黑體" panose="020B0604030504040204" pitchFamily="34" charset="-120"/>
                  <a:ea typeface="微軟正黑體" panose="020B0604030504040204" pitchFamily="34" charset="-120"/>
                </a:rPr>
                <a:t>報名資料列印</a:t>
              </a:r>
            </a:p>
          </p:txBody>
        </p:sp>
        <p:sp>
          <p:nvSpPr>
            <p:cNvPr id="35" name="文字方塊 68"/>
            <p:cNvSpPr txBox="1">
              <a:spLocks noChangeArrowheads="1"/>
            </p:cNvSpPr>
            <p:nvPr/>
          </p:nvSpPr>
          <p:spPr bwMode="auto">
            <a:xfrm>
              <a:off x="4206072" y="1589342"/>
              <a:ext cx="1402345" cy="2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1000" b="1" dirty="0">
                  <a:solidFill>
                    <a:srgbClr val="C00000"/>
                  </a:solidFill>
                  <a:latin typeface="微軟正黑體" panose="020B0604030504040204" pitchFamily="34" charset="-120"/>
                  <a:ea typeface="微軟正黑體" panose="020B0604030504040204" pitchFamily="34" charset="-120"/>
                </a:rPr>
                <a:t>4 </a:t>
              </a:r>
              <a:r>
                <a:rPr lang="zh-TW" altLang="zh-TW" sz="1000" b="1" dirty="0">
                  <a:solidFill>
                    <a:srgbClr val="C00000"/>
                  </a:solidFill>
                  <a:latin typeface="微軟正黑體" panose="020B0604030504040204" pitchFamily="34" charset="-120"/>
                  <a:ea typeface="微軟正黑體" panose="020B0604030504040204" pitchFamily="34" charset="-120"/>
                </a:rPr>
                <a:t>黏</a:t>
              </a:r>
              <a:r>
                <a:rPr lang="zh-TW" altLang="en-US" sz="1000" b="1" dirty="0">
                  <a:solidFill>
                    <a:srgbClr val="C00000"/>
                  </a:solidFill>
                  <a:latin typeface="微軟正黑體" panose="020B0604030504040204" pitchFamily="34" charset="-120"/>
                  <a:ea typeface="微軟正黑體" panose="020B0604030504040204" pitchFamily="34" charset="-120"/>
                </a:rPr>
                <a:t>貼表件及寄出</a:t>
              </a:r>
            </a:p>
          </p:txBody>
        </p:sp>
      </p:grpSp>
      <p:sp>
        <p:nvSpPr>
          <p:cNvPr id="36" name="矩形 35"/>
          <p:cNvSpPr/>
          <p:nvPr/>
        </p:nvSpPr>
        <p:spPr>
          <a:xfrm>
            <a:off x="45420" y="3602967"/>
            <a:ext cx="2924493" cy="2384215"/>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just"/>
            <a:r>
              <a:rPr lang="zh-TW" altLang="en-US" b="1" dirty="0">
                <a:solidFill>
                  <a:schemeClr val="tx1"/>
                </a:solidFill>
                <a:latin typeface="微軟正黑體" panose="020B0604030504040204" pitchFamily="34" charset="-120"/>
                <a:ea typeface="微軟正黑體" panose="020B0604030504040204" pitchFamily="34" charset="-120"/>
              </a:rPr>
              <a:t>請</a:t>
            </a:r>
            <a:r>
              <a:rPr lang="zh-TW" altLang="en-US" b="1" dirty="0">
                <a:solidFill>
                  <a:srgbClr val="0000FF"/>
                </a:solidFill>
                <a:latin typeface="微軟正黑體" panose="020B0604030504040204" pitchFamily="34" charset="-120"/>
                <a:ea typeface="微軟正黑體" panose="020B0604030504040204" pitchFamily="34" charset="-120"/>
              </a:rPr>
              <a:t>登錄</a:t>
            </a:r>
            <a:r>
              <a:rPr lang="zh-TW" altLang="en-US" b="1" dirty="0">
                <a:solidFill>
                  <a:schemeClr val="tx1"/>
                </a:solidFill>
                <a:latin typeface="微軟正黑體" panose="020B0604030504040204" pitchFamily="34" charset="-120"/>
                <a:ea typeface="微軟正黑體" panose="020B0604030504040204" pitchFamily="34" charset="-120"/>
              </a:rPr>
              <a:t>向國中學校申請且學校用印之</a:t>
            </a:r>
            <a:r>
              <a:rPr lang="en-US" altLang="zh-TW" b="1" u="sng" dirty="0">
                <a:solidFill>
                  <a:srgbClr val="C00000"/>
                </a:solidFill>
                <a:latin typeface="微軟正黑體" panose="020B0604030504040204" pitchFamily="34" charset="-120"/>
                <a:ea typeface="微軟正黑體" panose="020B0604030504040204" pitchFamily="34" charset="-120"/>
              </a:rPr>
              <a:t>112</a:t>
            </a:r>
            <a:r>
              <a:rPr lang="zh-TW" altLang="en-US" b="1" u="sng" dirty="0">
                <a:solidFill>
                  <a:srgbClr val="C00000"/>
                </a:solidFill>
                <a:latin typeface="微軟正黑體" panose="020B0604030504040204" pitchFamily="34" charset="-120"/>
                <a:ea typeface="微軟正黑體" panose="020B0604030504040204" pitchFamily="34" charset="-120"/>
              </a:rPr>
              <a:t>學年度五專優先免試入學超額比序積分證明單</a:t>
            </a:r>
            <a:r>
              <a:rPr lang="zh-TW" altLang="en-US" b="1" dirty="0">
                <a:solidFill>
                  <a:schemeClr val="tx1"/>
                </a:solidFill>
                <a:latin typeface="微軟正黑體" panose="020B0604030504040204" pitchFamily="34" charset="-120"/>
                <a:ea typeface="微軟正黑體" panose="020B0604030504040204" pitchFamily="34" charset="-120"/>
              </a:rPr>
              <a:t>上之各項積分資料</a:t>
            </a:r>
            <a:r>
              <a:rPr lang="en-US" altLang="zh-TW" b="1" dirty="0">
                <a:solidFill>
                  <a:schemeClr val="tx1"/>
                </a:solidFill>
                <a:latin typeface="微軟正黑體" panose="020B0604030504040204" pitchFamily="34" charset="-120"/>
                <a:ea typeface="微軟正黑體" panose="020B0604030504040204" pitchFamily="34" charset="-120"/>
              </a:rPr>
              <a:t>/</a:t>
            </a:r>
          </a:p>
          <a:p>
            <a:pPr algn="just"/>
            <a:r>
              <a:rPr lang="zh-TW" altLang="en-US" b="1" dirty="0">
                <a:solidFill>
                  <a:schemeClr val="tx1"/>
                </a:solidFill>
                <a:latin typeface="微軟正黑體" panose="020B0604030504040204" pitchFamily="34" charset="-120"/>
                <a:ea typeface="微軟正黑體" panose="020B0604030504040204" pitchFamily="34" charset="-120"/>
              </a:rPr>
              <a:t>或自行提供各項積分證明文件內容上之成績資料及競賽證明</a:t>
            </a:r>
          </a:p>
        </p:txBody>
      </p:sp>
      <p:sp>
        <p:nvSpPr>
          <p:cNvPr id="37" name="向右箭號 36"/>
          <p:cNvSpPr/>
          <p:nvPr/>
        </p:nvSpPr>
        <p:spPr bwMode="auto">
          <a:xfrm flipH="1">
            <a:off x="2565969" y="4795074"/>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38" name="矩形 37"/>
          <p:cNvSpPr/>
          <p:nvPr/>
        </p:nvSpPr>
        <p:spPr>
          <a:xfrm>
            <a:off x="2962875" y="1515053"/>
            <a:ext cx="3851164" cy="16335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9" name="矩形 38"/>
          <p:cNvSpPr/>
          <p:nvPr/>
        </p:nvSpPr>
        <p:spPr>
          <a:xfrm>
            <a:off x="3006596" y="3265610"/>
            <a:ext cx="5842153" cy="2729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0" name="矩形 39"/>
          <p:cNvSpPr/>
          <p:nvPr/>
        </p:nvSpPr>
        <p:spPr>
          <a:xfrm>
            <a:off x="280333" y="2015561"/>
            <a:ext cx="2110191" cy="51926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just"/>
            <a:r>
              <a:rPr lang="zh-TW" altLang="en-US" b="1" dirty="0">
                <a:solidFill>
                  <a:srgbClr val="0000FF"/>
                </a:solidFill>
                <a:latin typeface="微軟正黑體" panose="020B0604030504040204" pitchFamily="34" charset="-120"/>
                <a:ea typeface="微軟正黑體" panose="020B0604030504040204" pitchFamily="34" charset="-120"/>
              </a:rPr>
              <a:t>登錄</a:t>
            </a:r>
            <a:r>
              <a:rPr lang="zh-TW" altLang="en-US" b="1" dirty="0">
                <a:solidFill>
                  <a:schemeClr val="tx1"/>
                </a:solidFill>
                <a:latin typeface="微軟正黑體" panose="020B0604030504040204" pitchFamily="34" charset="-120"/>
                <a:ea typeface="微軟正黑體" panose="020B0604030504040204" pitchFamily="34" charset="-120"/>
              </a:rPr>
              <a:t>個人基本資料</a:t>
            </a:r>
          </a:p>
        </p:txBody>
      </p:sp>
      <p:sp>
        <p:nvSpPr>
          <p:cNvPr id="41" name="向右箭號 40"/>
          <p:cNvSpPr/>
          <p:nvPr/>
        </p:nvSpPr>
        <p:spPr bwMode="auto">
          <a:xfrm rot="10800000" flipH="1">
            <a:off x="2455576" y="2159288"/>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42" name="矩形 41"/>
          <p:cNvSpPr/>
          <p:nvPr/>
        </p:nvSpPr>
        <p:spPr>
          <a:xfrm>
            <a:off x="5889188" y="6515790"/>
            <a:ext cx="320781" cy="2746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矩形 44">
            <a:extLst>
              <a:ext uri="{FF2B5EF4-FFF2-40B4-BE49-F238E27FC236}">
                <a16:creationId xmlns:a16="http://schemas.microsoft.com/office/drawing/2014/main" id="{A4498CE4-2FCB-4158-9C64-0CA25F3591EF}"/>
              </a:ext>
            </a:extLst>
          </p:cNvPr>
          <p:cNvSpPr/>
          <p:nvPr/>
        </p:nvSpPr>
        <p:spPr>
          <a:xfrm>
            <a:off x="3197927" y="6046448"/>
            <a:ext cx="5083924" cy="393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rPr>
              <a:t>合計</a:t>
            </a:r>
            <a:endParaRPr lang="zh-TW" altLang="en-US" dirty="0">
              <a:solidFill>
                <a:schemeClr val="tx1"/>
              </a:solidFill>
            </a:endParaRPr>
          </a:p>
        </p:txBody>
      </p:sp>
      <p:sp>
        <p:nvSpPr>
          <p:cNvPr id="47" name="矩形 46">
            <a:extLst>
              <a:ext uri="{FF2B5EF4-FFF2-40B4-BE49-F238E27FC236}">
                <a16:creationId xmlns:a16="http://schemas.microsoft.com/office/drawing/2014/main" id="{8149D855-AA17-4741-AE82-C27AA1ABBE4D}"/>
              </a:ext>
            </a:extLst>
          </p:cNvPr>
          <p:cNvSpPr/>
          <p:nvPr/>
        </p:nvSpPr>
        <p:spPr>
          <a:xfrm>
            <a:off x="4798299" y="1116533"/>
            <a:ext cx="523568" cy="13933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6272420" y="6297131"/>
            <a:ext cx="881455"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just"/>
            <a:r>
              <a:rPr lang="zh-TW" altLang="en-US" b="1" dirty="0">
                <a:solidFill>
                  <a:schemeClr val="tx1"/>
                </a:solidFill>
                <a:latin typeface="微軟正黑體" panose="020B0604030504040204" pitchFamily="34" charset="-120"/>
                <a:ea typeface="微軟正黑體" panose="020B0604030504040204" pitchFamily="34" charset="-120"/>
              </a:rPr>
              <a:t>下一步</a:t>
            </a:r>
          </a:p>
        </p:txBody>
      </p:sp>
      <p:sp>
        <p:nvSpPr>
          <p:cNvPr id="48" name="文字方塊 47">
            <a:extLst>
              <a:ext uri="{FF2B5EF4-FFF2-40B4-BE49-F238E27FC236}">
                <a16:creationId xmlns:a16="http://schemas.microsoft.com/office/drawing/2014/main" id="{D0B300F6-62D4-41A4-8257-1CD2C609A7FE}"/>
              </a:ext>
            </a:extLst>
          </p:cNvPr>
          <p:cNvSpPr txBox="1"/>
          <p:nvPr/>
        </p:nvSpPr>
        <p:spPr>
          <a:xfrm>
            <a:off x="5157037" y="2950549"/>
            <a:ext cx="357790" cy="230832"/>
          </a:xfrm>
          <a:prstGeom prst="rect">
            <a:avLst/>
          </a:prstGeom>
          <a:noFill/>
        </p:spPr>
        <p:txBody>
          <a:bodyPr wrap="none" rtlCol="0">
            <a:spAutoFit/>
          </a:bodyPr>
          <a:lstStyle/>
          <a:p>
            <a:r>
              <a:rPr lang="en-US" altLang="zh-TW" sz="900" dirty="0">
                <a:solidFill>
                  <a:srgbClr val="FF0000"/>
                </a:solidFill>
              </a:rPr>
              <a:t>9</a:t>
            </a:r>
            <a:r>
              <a:rPr lang="zh-TW" altLang="en-US" sz="900" dirty="0">
                <a:solidFill>
                  <a:srgbClr val="FF0000"/>
                </a:solidFill>
              </a:rPr>
              <a:t>碼</a:t>
            </a:r>
          </a:p>
        </p:txBody>
      </p:sp>
      <p:sp>
        <p:nvSpPr>
          <p:cNvPr id="49" name="矩形 48">
            <a:extLst>
              <a:ext uri="{FF2B5EF4-FFF2-40B4-BE49-F238E27FC236}">
                <a16:creationId xmlns:a16="http://schemas.microsoft.com/office/drawing/2014/main" id="{E3F2D600-1D03-439A-A979-BC5837C54598}"/>
              </a:ext>
            </a:extLst>
          </p:cNvPr>
          <p:cNvSpPr/>
          <p:nvPr/>
        </p:nvSpPr>
        <p:spPr>
          <a:xfrm>
            <a:off x="7769996" y="1202511"/>
            <a:ext cx="83466" cy="13933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052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接點 49"/>
          <p:cNvCxnSpPr/>
          <p:nvPr/>
        </p:nvCxnSpPr>
        <p:spPr>
          <a:xfrm flipH="1">
            <a:off x="6306984" y="4624066"/>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840963" y="4430895"/>
            <a:ext cx="6571060" cy="2080421"/>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zh-TW" altLang="en-US"/>
          </a:p>
        </p:txBody>
      </p:sp>
      <p:grpSp>
        <p:nvGrpSpPr>
          <p:cNvPr id="27652" name="群組 85"/>
          <p:cNvGrpSpPr>
            <a:grpSpLocks/>
          </p:cNvGrpSpPr>
          <p:nvPr/>
        </p:nvGrpSpPr>
        <p:grpSpPr bwMode="auto">
          <a:xfrm>
            <a:off x="237891" y="2069293"/>
            <a:ext cx="8632031" cy="3885012"/>
            <a:chOff x="175678" y="1649132"/>
            <a:chExt cx="11510128" cy="5179141"/>
          </a:xfrm>
        </p:grpSpPr>
        <p:grpSp>
          <p:nvGrpSpPr>
            <p:cNvPr id="27671" name="群組 65"/>
            <p:cNvGrpSpPr>
              <a:grpSpLocks/>
            </p:cNvGrpSpPr>
            <p:nvPr/>
          </p:nvGrpSpPr>
          <p:grpSpPr bwMode="auto">
            <a:xfrm>
              <a:off x="2461828" y="1649132"/>
              <a:ext cx="8429534" cy="5179141"/>
              <a:chOff x="2030184" y="2009377"/>
              <a:chExt cx="8429534" cy="5179141"/>
            </a:xfrm>
          </p:grpSpPr>
          <p:sp>
            <p:nvSpPr>
              <p:cNvPr id="4" name="矩形 3"/>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❶</a:t>
                </a:r>
                <a:r>
                  <a:rPr lang="zh-TW" altLang="en-US" sz="1600" b="1" dirty="0">
                    <a:solidFill>
                      <a:srgbClr val="7030A0"/>
                    </a:solidFill>
                    <a:latin typeface="微軟正黑體" panose="020B0604030504040204" pitchFamily="34" charset="-120"/>
                    <a:ea typeface="微軟正黑體" panose="020B0604030504040204" pitchFamily="34" charset="-120"/>
                  </a:rPr>
                  <a:t>國民中學</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b="1" dirty="0">
                    <a:solidFill>
                      <a:srgbClr val="C00000"/>
                    </a:solidFill>
                    <a:latin typeface="微軟正黑體" panose="020B0604030504040204" pitchFamily="34" charset="-120"/>
                    <a:ea typeface="微軟正黑體" panose="020B0604030504040204" pitchFamily="34" charset="-120"/>
                  </a:rPr>
                  <a:t>應屆</a:t>
                </a:r>
                <a:r>
                  <a:rPr lang="zh-TW" altLang="en-US" sz="1600" b="1" dirty="0">
                    <a:solidFill>
                      <a:srgbClr val="7030A0"/>
                    </a:solidFill>
                    <a:latin typeface="微軟正黑體" panose="020B0604030504040204" pitchFamily="34" charset="-120"/>
                    <a:ea typeface="微軟正黑體" panose="020B0604030504040204" pitchFamily="34" charset="-120"/>
                  </a:rPr>
                  <a:t>畢業生</a:t>
                </a:r>
              </a:p>
            </p:txBody>
          </p:sp>
          <p:sp>
            <p:nvSpPr>
              <p:cNvPr id="5" name="矩形 4"/>
              <p:cNvSpPr/>
              <p:nvPr/>
            </p:nvSpPr>
            <p:spPr>
              <a:xfrm>
                <a:off x="7094640" y="2009377"/>
                <a:ext cx="2387756"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❸</a:t>
                </a:r>
                <a:r>
                  <a:rPr lang="zh-TW" altLang="en-US" sz="1600" b="1" dirty="0">
                    <a:solidFill>
                      <a:srgbClr val="7030A0"/>
                    </a:solidFill>
                    <a:latin typeface="Calibri Light" panose="020F0302020204030204" pitchFamily="34" charset="0"/>
                    <a:ea typeface="微軟正黑體" panose="020B0604030504040204" pitchFamily="34" charset="-120"/>
                  </a:rPr>
                  <a:t>同等學力者</a:t>
                </a:r>
              </a:p>
            </p:txBody>
          </p:sp>
          <p:sp>
            <p:nvSpPr>
              <p:cNvPr id="9" name="矩形 8"/>
              <p:cNvSpPr/>
              <p:nvPr/>
            </p:nvSpPr>
            <p:spPr>
              <a:xfrm>
                <a:off x="4562411" y="2009377"/>
                <a:ext cx="2260748"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zh-TW" altLang="en-US" sz="1600" b="1" dirty="0">
                    <a:solidFill>
                      <a:srgbClr val="C00000"/>
                    </a:solidFill>
                    <a:latin typeface="Calibri Light" panose="020F0302020204030204" pitchFamily="34" charset="0"/>
                    <a:ea typeface="微軟正黑體" panose="020B0604030504040204" pitchFamily="34" charset="-120"/>
                  </a:rPr>
                  <a:t>❷</a:t>
                </a:r>
                <a:r>
                  <a:rPr lang="zh-TW" altLang="en-US" sz="1600" b="1" dirty="0">
                    <a:solidFill>
                      <a:srgbClr val="7030A0"/>
                    </a:solidFill>
                    <a:latin typeface="Calibri Light" panose="020F0302020204030204" pitchFamily="34" charset="0"/>
                    <a:ea typeface="微軟正黑體" panose="020B0604030504040204" pitchFamily="34" charset="-120"/>
                  </a:rPr>
                  <a:t>國民中學</a:t>
                </a:r>
                <a:br>
                  <a:rPr lang="en-US" altLang="zh-TW" sz="1600" b="1" dirty="0">
                    <a:solidFill>
                      <a:srgbClr val="C00000"/>
                    </a:solidFill>
                    <a:latin typeface="Calibri Light" panose="020F0302020204030204" pitchFamily="34" charset="0"/>
                    <a:ea typeface="微軟正黑體" panose="020B0604030504040204" pitchFamily="34" charset="-120"/>
                  </a:rPr>
                </a:br>
                <a:r>
                  <a:rPr lang="zh-TW" altLang="en-US" sz="2200" b="1" dirty="0">
                    <a:solidFill>
                      <a:srgbClr val="C00000"/>
                    </a:solidFill>
                    <a:latin typeface="Calibri Light" panose="020F0302020204030204" pitchFamily="34" charset="0"/>
                    <a:ea typeface="微軟正黑體" panose="020B0604030504040204" pitchFamily="34" charset="-120"/>
                  </a:rPr>
                  <a:t>非應屆</a:t>
                </a:r>
                <a:r>
                  <a:rPr lang="zh-TW" altLang="en-US" sz="1600" b="1" dirty="0">
                    <a:solidFill>
                      <a:srgbClr val="7030A0"/>
                    </a:solidFill>
                    <a:latin typeface="Calibri Light" panose="020F0302020204030204" pitchFamily="34" charset="0"/>
                    <a:ea typeface="微軟正黑體" panose="020B0604030504040204" pitchFamily="34" charset="-120"/>
                  </a:rPr>
                  <a:t>畢業生</a:t>
                </a:r>
                <a:endParaRPr lang="en-US" altLang="zh-TW" sz="1600" b="1" dirty="0">
                  <a:solidFill>
                    <a:srgbClr val="7030A0"/>
                  </a:solidFill>
                  <a:latin typeface="Calibri Light" panose="020F0302020204030204" pitchFamily="34" charset="0"/>
                  <a:ea typeface="微軟正黑體" panose="020B0604030504040204" pitchFamily="34" charset="-120"/>
                </a:endParaRPr>
              </a:p>
            </p:txBody>
          </p:sp>
          <p:sp>
            <p:nvSpPr>
              <p:cNvPr id="19" name="矩形 18"/>
              <p:cNvSpPr/>
              <p:nvPr/>
            </p:nvSpPr>
            <p:spPr>
              <a:xfrm>
                <a:off x="2030184" y="3483912"/>
                <a:ext cx="2692576" cy="11653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rgbClr val="0033CC"/>
                    </a:solidFill>
                    <a:latin typeface="微軟正黑體" panose="020B0604030504040204" pitchFamily="34" charset="-120"/>
                    <a:ea typeface="微軟正黑體" panose="020B0604030504040204" pitchFamily="34" charset="-120"/>
                  </a:rPr>
                  <a:t>一般生及</a:t>
                </a:r>
                <a:br>
                  <a:rPr lang="en-US" altLang="zh-TW" b="1" dirty="0">
                    <a:solidFill>
                      <a:srgbClr val="0033CC"/>
                    </a:solidFill>
                    <a:latin typeface="微軟正黑體" panose="020B0604030504040204" pitchFamily="34" charset="-120"/>
                    <a:ea typeface="微軟正黑體" panose="020B0604030504040204" pitchFamily="34" charset="-120"/>
                  </a:rPr>
                </a:br>
                <a:r>
                  <a:rPr lang="zh-TW" altLang="en-US"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27679" name="群組 56"/>
              <p:cNvGrpSpPr>
                <a:grpSpLocks/>
              </p:cNvGrpSpPr>
              <p:nvPr/>
            </p:nvGrpSpPr>
            <p:grpSpPr bwMode="auto">
              <a:xfrm>
                <a:off x="5232399" y="5439441"/>
                <a:ext cx="5227319" cy="1749077"/>
                <a:chOff x="5232399" y="5439441"/>
                <a:chExt cx="5227319" cy="1749077"/>
              </a:xfrm>
            </p:grpSpPr>
            <p:grpSp>
              <p:nvGrpSpPr>
                <p:cNvPr id="18" name="群組 17"/>
                <p:cNvGrpSpPr/>
                <p:nvPr/>
              </p:nvGrpSpPr>
              <p:grpSpPr>
                <a:xfrm>
                  <a:off x="5232399" y="5656700"/>
                  <a:ext cx="5227319" cy="1531818"/>
                  <a:chOff x="5918199" y="5410217"/>
                  <a:chExt cx="5227319" cy="1714500"/>
                </a:xfrm>
                <a:noFill/>
              </p:grpSpPr>
              <p:sp>
                <p:nvSpPr>
                  <p:cNvPr id="11" name="矩形 10"/>
                  <p:cNvSpPr/>
                  <p:nvPr/>
                </p:nvSpPr>
                <p:spPr>
                  <a:xfrm>
                    <a:off x="59181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原住民生</a:t>
                    </a:r>
                  </a:p>
                </p:txBody>
              </p:sp>
              <p:sp>
                <p:nvSpPr>
                  <p:cNvPr id="12" name="矩形 11"/>
                  <p:cNvSpPr/>
                  <p:nvPr/>
                </p:nvSpPr>
                <p:spPr>
                  <a:xfrm>
                    <a:off x="748283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eaLnBrk="1" fontAlgn="auto" hangingPunct="1">
                      <a:spcBef>
                        <a:spcPts val="0"/>
                      </a:spcBef>
                      <a:spcAft>
                        <a:spcPts val="0"/>
                      </a:spcAft>
                      <a:defRPr/>
                    </a:pPr>
                    <a:r>
                      <a:rPr lang="zh-TW" altLang="en-US" sz="1300"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3" name="矩形 12"/>
                  <p:cNvSpPr/>
                  <p:nvPr/>
                </p:nvSpPr>
                <p:spPr>
                  <a:xfrm>
                    <a:off x="8247381"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lgn="ctr" eaLnBrk="1" fontAlgn="auto" hangingPunct="1">
                      <a:spcBef>
                        <a:spcPts val="0"/>
                      </a:spcBef>
                      <a:spcAft>
                        <a:spcPts val="0"/>
                      </a:spcAft>
                      <a:defRPr/>
                    </a:pPr>
                    <a:r>
                      <a:rPr lang="zh-TW" altLang="en-US" sz="1300"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4" name="矩形 13"/>
                  <p:cNvSpPr/>
                  <p:nvPr/>
                </p:nvSpPr>
                <p:spPr>
                  <a:xfrm>
                    <a:off x="67005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身障生</a:t>
                    </a:r>
                  </a:p>
                </p:txBody>
              </p:sp>
              <p:sp>
                <p:nvSpPr>
                  <p:cNvPr id="16" name="矩形 15"/>
                  <p:cNvSpPr/>
                  <p:nvPr/>
                </p:nvSpPr>
                <p:spPr>
                  <a:xfrm>
                    <a:off x="98297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僑</a:t>
                    </a: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生</a:t>
                    </a:r>
                  </a:p>
                </p:txBody>
              </p:sp>
              <p:sp>
                <p:nvSpPr>
                  <p:cNvPr id="17" name="矩形 16"/>
                  <p:cNvSpPr/>
                  <p:nvPr/>
                </p:nvSpPr>
                <p:spPr>
                  <a:xfrm>
                    <a:off x="106121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 name="矩形 14"/>
                  <p:cNvSpPr/>
                  <p:nvPr/>
                </p:nvSpPr>
                <p:spPr>
                  <a:xfrm>
                    <a:off x="9047480"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5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27685" name="群組 55"/>
                <p:cNvGrpSpPr>
                  <a:grpSpLocks/>
                </p:cNvGrpSpPr>
                <p:nvPr/>
              </p:nvGrpSpPr>
              <p:grpSpPr bwMode="auto">
                <a:xfrm>
                  <a:off x="5499100" y="5439441"/>
                  <a:ext cx="4693919" cy="217400"/>
                  <a:chOff x="5499100" y="5439441"/>
                  <a:chExt cx="4693919" cy="217400"/>
                </a:xfrm>
              </p:grpSpPr>
              <p:cxnSp>
                <p:nvCxnSpPr>
                  <p:cNvPr id="54" name="直線接點 53"/>
                  <p:cNvCxnSpPr>
                    <a:endCxn id="15" idx="0"/>
                  </p:cNvCxnSpPr>
                  <p:nvPr/>
                </p:nvCxnSpPr>
                <p:spPr>
                  <a:xfrm>
                    <a:off x="8628265" y="5442566"/>
                    <a:ext cx="0" cy="21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肘形接點 22"/>
                  <p:cNvCxnSpPr>
                    <a:endCxn id="11" idx="0"/>
                  </p:cNvCxnSpPr>
                  <p:nvPr/>
                </p:nvCxnSpPr>
                <p:spPr>
                  <a:xfrm rot="10800000" flipV="1">
                    <a:off x="5499100" y="5439441"/>
                    <a:ext cx="2441241" cy="2172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肘形接點 24"/>
                  <p:cNvCxnSpPr>
                    <a:endCxn id="17" idx="0"/>
                  </p:cNvCxnSpPr>
                  <p:nvPr/>
                </p:nvCxnSpPr>
                <p:spPr>
                  <a:xfrm>
                    <a:off x="7828279" y="5439582"/>
                    <a:ext cx="2364740" cy="2171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a:endCxn id="14" idx="0"/>
                  </p:cNvCxnSpPr>
                  <p:nvPr/>
                </p:nvCxnSpPr>
                <p:spPr>
                  <a:xfrm flipH="1">
                    <a:off x="6281785" y="5442563"/>
                    <a:ext cx="0" cy="214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p:cNvCxnSpPr>
                    <a:endCxn id="12" idx="0"/>
                  </p:cNvCxnSpPr>
                  <p:nvPr/>
                </p:nvCxnSpPr>
                <p:spPr>
                  <a:xfrm flipH="1">
                    <a:off x="7064473" y="544415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54"/>
                  <p:cNvCxnSpPr>
                    <a:endCxn id="16" idx="0"/>
                  </p:cNvCxnSpPr>
                  <p:nvPr/>
                </p:nvCxnSpPr>
                <p:spPr>
                  <a:xfrm>
                    <a:off x="9410954" y="5442563"/>
                    <a:ext cx="0" cy="21427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7680" name="群組 64"/>
              <p:cNvGrpSpPr>
                <a:grpSpLocks/>
              </p:cNvGrpSpPr>
              <p:nvPr/>
            </p:nvGrpSpPr>
            <p:grpSpPr bwMode="auto">
              <a:xfrm>
                <a:off x="3161033" y="2898376"/>
                <a:ext cx="5126984" cy="796001"/>
                <a:chOff x="3161033" y="2898376"/>
                <a:chExt cx="5126984" cy="796001"/>
              </a:xfrm>
            </p:grpSpPr>
            <p:cxnSp>
              <p:nvCxnSpPr>
                <p:cNvPr id="27" name="肘形接點 26"/>
                <p:cNvCxnSpPr>
                  <a:stCxn id="9"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4"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肘形接點 36"/>
                <p:cNvCxnSpPr>
                  <a:stCxn id="5"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77" name="直線接點 76"/>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0" name="文字方塊 79"/>
            <p:cNvSpPr txBox="1"/>
            <p:nvPr/>
          </p:nvSpPr>
          <p:spPr>
            <a:xfrm>
              <a:off x="182028" y="1844361"/>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報名資格</a:t>
              </a:r>
            </a:p>
          </p:txBody>
        </p:sp>
        <p:sp>
          <p:nvSpPr>
            <p:cNvPr id="81" name="文字方塊 80"/>
            <p:cNvSpPr txBox="1"/>
            <p:nvPr/>
          </p:nvSpPr>
          <p:spPr>
            <a:xfrm>
              <a:off x="182028" y="4418846"/>
              <a:ext cx="1887820" cy="615448"/>
            </a:xfrm>
            <a:prstGeom prst="rect">
              <a:avLst/>
            </a:prstGeom>
            <a:noFill/>
          </p:spPr>
          <p:txBody>
            <a:bodyPr wrap="none">
              <a:spAutoFit/>
            </a:bodyPr>
            <a:lstStyle/>
            <a:p>
              <a:pPr eaLnBrk="1" fontAlgn="auto" hangingPunct="1">
                <a:spcBef>
                  <a:spcPts val="0"/>
                </a:spcBef>
                <a:spcAft>
                  <a:spcPts val="0"/>
                </a:spcAft>
                <a:defRPr/>
              </a:pPr>
              <a:r>
                <a:rPr lang="zh-TW" altLang="en-US" sz="2400" b="1" dirty="0">
                  <a:solidFill>
                    <a:srgbClr val="2F5597"/>
                  </a:solidFill>
                  <a:latin typeface="微軟正黑體" panose="020B0604030504040204" pitchFamily="34" charset="-120"/>
                  <a:ea typeface="微軟正黑體" panose="020B0604030504040204" pitchFamily="34" charset="-120"/>
                </a:rPr>
                <a:t>報名身分</a:t>
              </a:r>
            </a:p>
          </p:txBody>
        </p:sp>
      </p:grpSp>
      <p:sp>
        <p:nvSpPr>
          <p:cNvPr id="87" name="矩形 86"/>
          <p:cNvSpPr/>
          <p:nvPr/>
        </p:nvSpPr>
        <p:spPr>
          <a:xfrm>
            <a:off x="749018" y="1202103"/>
            <a:ext cx="7301999" cy="461665"/>
          </a:xfrm>
          <a:prstGeom prst="rect">
            <a:avLst/>
          </a:prstGeom>
        </p:spPr>
        <p:txBody>
          <a:bodyPr wrap="none">
            <a:spAutoFit/>
          </a:bodyPr>
          <a:lstStyle/>
          <a:p>
            <a:pPr marL="342892" indent="-342892" eaLnBrk="1" fontAlgn="auto" hangingPunct="1">
              <a:spcBef>
                <a:spcPts val="0"/>
              </a:spcBef>
              <a:spcAft>
                <a:spcPts val="0"/>
              </a:spcAft>
              <a:buFont typeface="Wingdings" panose="05000000000000000000" pitchFamily="2" charset="2"/>
              <a:buChar char="l"/>
              <a:defRPr/>
            </a:pPr>
            <a:r>
              <a:rPr lang="zh-TW" altLang="en-US" sz="2400" b="1" dirty="0">
                <a:solidFill>
                  <a:srgbClr val="C00000"/>
                </a:solidFill>
                <a:latin typeface="微軟正黑體" panose="020B0604030504040204" pitchFamily="34" charset="-120"/>
                <a:ea typeface="微軟正黑體" panose="020B0604030504040204" pitchFamily="34" charset="-120"/>
              </a:rPr>
              <a:t>國中</a:t>
            </a:r>
            <a:r>
              <a:rPr lang="zh-TW" altLang="en-US" sz="2400" b="1" u="sng" dirty="0">
                <a:solidFill>
                  <a:srgbClr val="C00000"/>
                </a:solidFill>
                <a:latin typeface="微軟正黑體" panose="020B0604030504040204" pitchFamily="34" charset="-120"/>
                <a:ea typeface="微軟正黑體" panose="020B0604030504040204" pitchFamily="34" charset="-120"/>
              </a:rPr>
              <a:t>應屆</a:t>
            </a:r>
            <a:r>
              <a:rPr lang="zh-TW" altLang="en-US" sz="2400" b="1" dirty="0">
                <a:solidFill>
                  <a:srgbClr val="C00000"/>
                </a:solidFill>
                <a:latin typeface="微軟正黑體" panose="020B0604030504040204" pitchFamily="34" charset="-120"/>
                <a:ea typeface="微軟正黑體" panose="020B0604030504040204" pitchFamily="34" charset="-120"/>
              </a:rPr>
              <a:t>畢業生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參加原就讀</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為原則</a:t>
            </a:r>
          </a:p>
        </p:txBody>
      </p:sp>
      <p:grpSp>
        <p:nvGrpSpPr>
          <p:cNvPr id="27654" name="群組 90"/>
          <p:cNvGrpSpPr>
            <a:grpSpLocks/>
          </p:cNvGrpSpPr>
          <p:nvPr/>
        </p:nvGrpSpPr>
        <p:grpSpPr bwMode="auto">
          <a:xfrm>
            <a:off x="2051954" y="4688301"/>
            <a:ext cx="2301941" cy="1246495"/>
            <a:chOff x="2506377" y="5175592"/>
            <a:chExt cx="3050548" cy="1661321"/>
          </a:xfrm>
        </p:grpSpPr>
        <p:sp>
          <p:nvSpPr>
            <p:cNvPr id="88" name="矩形 87"/>
            <p:cNvSpPr/>
            <p:nvPr/>
          </p:nvSpPr>
          <p:spPr>
            <a:xfrm>
              <a:off x="2506377" y="5175592"/>
              <a:ext cx="2491385" cy="1661321"/>
            </a:xfrm>
            <a:prstGeom prst="rect">
              <a:avLst/>
            </a:prstGeom>
            <a:solidFill>
              <a:srgbClr val="FDF0E7"/>
            </a:solidFill>
            <a:ln w="34925">
              <a:solidFill>
                <a:srgbClr val="FFC000"/>
              </a:solidFill>
              <a:prstDash val="solid"/>
            </a:ln>
          </p:spPr>
          <p:txBody>
            <a:bodyPr>
              <a:spAutoFit/>
            </a:bodyPr>
            <a:lstStyle/>
            <a:p>
              <a:pPr eaLnBrk="1" fontAlgn="auto" hangingPunct="1">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★具多重特種身分之免試生，應選定一種特種身分報名，且報名後不得更換報名身分</a:t>
              </a:r>
            </a:p>
          </p:txBody>
        </p:sp>
        <p:sp>
          <p:nvSpPr>
            <p:cNvPr id="89" name="向右箭號 88"/>
            <p:cNvSpPr/>
            <p:nvPr/>
          </p:nvSpPr>
          <p:spPr>
            <a:xfrm>
              <a:off x="5013540" y="5792344"/>
              <a:ext cx="543385" cy="25604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92" name="矩形 91"/>
          <p:cNvSpPr/>
          <p:nvPr/>
        </p:nvSpPr>
        <p:spPr>
          <a:xfrm>
            <a:off x="7512313" y="3161456"/>
            <a:ext cx="1355055" cy="892552"/>
          </a:xfrm>
          <a:prstGeom prst="rect">
            <a:avLst/>
          </a:prstGeom>
          <a:solidFill>
            <a:srgbClr val="FDF0E7"/>
          </a:solidFill>
          <a:ln w="31750">
            <a:solidFill>
              <a:srgbClr val="FFC000"/>
            </a:solidFill>
          </a:ln>
        </p:spPr>
        <p:txBody>
          <a:bodyPr wrap="square">
            <a:spAutoFit/>
          </a:bodyPr>
          <a:lstStyle/>
          <a:p>
            <a:pPr eaLnBrk="1" fontAlgn="auto" hangingPunct="1">
              <a:spcBef>
                <a:spcPts val="0"/>
              </a:spcBef>
              <a:spcAft>
                <a:spcPts val="0"/>
              </a:spcAft>
              <a:defRPr/>
            </a:pPr>
            <a:r>
              <a:rPr lang="zh-TW" altLang="en-US" sz="1300" b="1" dirty="0">
                <a:solidFill>
                  <a:srgbClr val="C00000"/>
                </a:solidFill>
                <a:latin typeface="微軟正黑體" panose="020B0604030504040204" pitchFamily="34" charset="-120"/>
                <a:ea typeface="微軟正黑體" panose="020B0604030504040204" pitchFamily="34" charset="-120"/>
              </a:rPr>
              <a:t>★若經本會審查</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不符特種身分</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生資格，將改</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en-US" altLang="zh-TW" sz="1300" b="1" dirty="0">
                <a:solidFill>
                  <a:srgbClr val="C00000"/>
                </a:solidFill>
                <a:latin typeface="微軟正黑體" panose="020B0604030504040204" pitchFamily="34" charset="-120"/>
                <a:ea typeface="微軟正黑體" panose="020B0604030504040204" pitchFamily="34" charset="-120"/>
              </a:rPr>
              <a:t>   </a:t>
            </a:r>
            <a:r>
              <a:rPr lang="zh-TW" altLang="en-US" sz="1300" b="1" dirty="0">
                <a:solidFill>
                  <a:srgbClr val="C00000"/>
                </a:solidFill>
                <a:latin typeface="微軟正黑體" panose="020B0604030504040204" pitchFamily="34" charset="-120"/>
                <a:ea typeface="微軟正黑體" panose="020B0604030504040204" pitchFamily="34" charset="-120"/>
              </a:rPr>
              <a:t>為</a:t>
            </a:r>
            <a:r>
              <a:rPr lang="zh-TW" altLang="en-US" sz="1300" b="1" u="sng" dirty="0">
                <a:solidFill>
                  <a:srgbClr val="C00000"/>
                </a:solidFill>
                <a:latin typeface="微軟正黑體" panose="020B0604030504040204" pitchFamily="34" charset="-120"/>
                <a:ea typeface="微軟正黑體" panose="020B0604030504040204" pitchFamily="34" charset="-120"/>
              </a:rPr>
              <a:t>一般生</a:t>
            </a:r>
            <a:r>
              <a:rPr lang="zh-TW" altLang="en-US" sz="1300" b="1" dirty="0">
                <a:solidFill>
                  <a:srgbClr val="C00000"/>
                </a:solidFill>
                <a:latin typeface="微軟正黑體" panose="020B0604030504040204" pitchFamily="34" charset="-120"/>
                <a:ea typeface="微軟正黑體" panose="020B0604030504040204" pitchFamily="34" charset="-120"/>
              </a:rPr>
              <a:t>身分</a:t>
            </a:r>
          </a:p>
        </p:txBody>
      </p:sp>
      <p:sp>
        <p:nvSpPr>
          <p:cNvPr id="108" name="向右箭號 107"/>
          <p:cNvSpPr/>
          <p:nvPr/>
        </p:nvSpPr>
        <p:spPr>
          <a:xfrm flipH="1">
            <a:off x="7128798" y="3398389"/>
            <a:ext cx="401240" cy="2095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7657" name="文字方塊 118"/>
          <p:cNvSpPr txBox="1">
            <a:spLocks noChangeArrowheads="1"/>
          </p:cNvSpPr>
          <p:nvPr/>
        </p:nvSpPr>
        <p:spPr bwMode="auto">
          <a:xfrm>
            <a:off x="4432952" y="36424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否</a:t>
            </a:r>
          </a:p>
        </p:txBody>
      </p:sp>
      <p:sp>
        <p:nvSpPr>
          <p:cNvPr id="27658" name="文字方塊 119"/>
          <p:cNvSpPr txBox="1">
            <a:spLocks noChangeArrowheads="1"/>
          </p:cNvSpPr>
          <p:nvPr/>
        </p:nvSpPr>
        <p:spPr bwMode="auto">
          <a:xfrm>
            <a:off x="5826630" y="403861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是</a:t>
            </a:r>
          </a:p>
        </p:txBody>
      </p:sp>
      <p:sp>
        <p:nvSpPr>
          <p:cNvPr id="121" name="向右箭號 120"/>
          <p:cNvSpPr/>
          <p:nvPr/>
        </p:nvSpPr>
        <p:spPr>
          <a:xfrm flipH="1">
            <a:off x="3971690" y="3448396"/>
            <a:ext cx="1286363" cy="1714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2" name="向右箭號 121"/>
          <p:cNvSpPr/>
          <p:nvPr/>
        </p:nvSpPr>
        <p:spPr>
          <a:xfrm rot="16200000" flipH="1">
            <a:off x="5957980" y="4221687"/>
            <a:ext cx="696230" cy="1783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3" name="矩形 122"/>
          <p:cNvSpPr/>
          <p:nvPr/>
        </p:nvSpPr>
        <p:spPr>
          <a:xfrm>
            <a:off x="5105166" y="3197613"/>
            <a:ext cx="2012156" cy="773432"/>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b="1" dirty="0">
                <a:solidFill>
                  <a:srgbClr val="C09200"/>
                </a:solidFill>
                <a:latin typeface="微軟正黑體" panose="020B0604030504040204" pitchFamily="34" charset="-120"/>
                <a:ea typeface="微軟正黑體" panose="020B0604030504040204" pitchFamily="34" charset="-120"/>
              </a:rPr>
              <a:t>（黃色報名表）</a:t>
            </a:r>
          </a:p>
        </p:txBody>
      </p:sp>
      <p:pic>
        <p:nvPicPr>
          <p:cNvPr id="27662" name="Picture 7" descr="http://www.jituwang.com/uploads/allimg/120211/6380-12021120303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339" y="917098"/>
            <a:ext cx="808678" cy="125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肘形接點 57"/>
          <p:cNvCxnSpPr>
            <a:stCxn id="9" idx="2"/>
            <a:endCxn id="19" idx="0"/>
          </p:cNvCxnSpPr>
          <p:nvPr/>
        </p:nvCxnSpPr>
        <p:spPr>
          <a:xfrm rot="5400000">
            <a:off x="3610933" y="2087151"/>
            <a:ext cx="439339" cy="1737121"/>
          </a:xfrm>
          <a:prstGeom prst="bentConnector3">
            <a:avLst>
              <a:gd name="adj1" fmla="val 76868"/>
            </a:avLst>
          </a:prstGeom>
        </p:spPr>
        <p:style>
          <a:lnRef idx="1">
            <a:schemeClr val="accent1"/>
          </a:lnRef>
          <a:fillRef idx="0">
            <a:schemeClr val="accent1"/>
          </a:fillRef>
          <a:effectRef idx="0">
            <a:schemeClr val="accent1"/>
          </a:effectRef>
          <a:fontRef idx="minor">
            <a:schemeClr val="tx1"/>
          </a:fontRef>
        </p:style>
      </p:cxn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508273"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9" name="標題 1"/>
          <p:cNvSpPr txBox="1">
            <a:spLocks/>
          </p:cNvSpPr>
          <p:nvPr/>
        </p:nvSpPr>
        <p:spPr bwMode="auto">
          <a:xfrm>
            <a:off x="250752" y="361293"/>
            <a:ext cx="694520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報名資格（</a:t>
            </a:r>
            <a:r>
              <a:rPr lang="en-US" altLang="zh-TW" sz="2800" b="1" dirty="0">
                <a:solidFill>
                  <a:srgbClr val="002060"/>
                </a:solidFill>
                <a:latin typeface="微軟正黑體" panose="020B0604030504040204" pitchFamily="34" charset="-120"/>
                <a:ea typeface="微軟正黑體" panose="020B0604030504040204" pitchFamily="34" charset="-120"/>
              </a:rPr>
              <a:t>1/13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70"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8</a:t>
            </a:fld>
            <a:endParaRPr lang="zh-TW" altLang="en-US" sz="1500" b="1" dirty="0">
              <a:latin typeface="Arial" panose="020B0604020202020204" pitchFamily="34" charset="0"/>
              <a:cs typeface="Arial" panose="020B0604020202020204" pitchFamily="34" charset="0"/>
            </a:endParaRPr>
          </a:p>
        </p:txBody>
      </p:sp>
      <p:sp>
        <p:nvSpPr>
          <p:cNvPr id="53" name="圆角矩形 44"/>
          <p:cNvSpPr/>
          <p:nvPr/>
        </p:nvSpPr>
        <p:spPr>
          <a:xfrm>
            <a:off x="4993553" y="6114205"/>
            <a:ext cx="3304563" cy="320710"/>
          </a:xfrm>
          <a:prstGeom prst="roundRect">
            <a:avLst>
              <a:gd name="adj" fmla="val 50000"/>
            </a:avLst>
          </a:prstGeom>
          <a:solidFill>
            <a:srgbClr val="009999"/>
          </a:solidFill>
          <a:ln w="19050" cap="flat" cmpd="sng" algn="ctr">
            <a:noFill/>
            <a:prstDash val="solid"/>
            <a:miter lim="800000"/>
          </a:ln>
          <a:effectLst/>
        </p:spPr>
        <p:txBody>
          <a:bodyPr anchor="ctr"/>
          <a:lstStyle/>
          <a:p>
            <a:pPr algn="ctr" defTabSz="685800">
              <a:defRPr/>
            </a:pPr>
            <a:r>
              <a:rPr lang="zh-TW" altLang="en-US" sz="1400" b="1" kern="0" dirty="0">
                <a:solidFill>
                  <a:srgbClr val="FFFF00"/>
                </a:solidFill>
                <a:latin typeface="Arial"/>
                <a:ea typeface="微软雅黑"/>
                <a:cs typeface="+mn-ea"/>
                <a:sym typeface="+mn-lt"/>
              </a:rPr>
              <a:t>檢附身分證明文件影印本</a:t>
            </a:r>
            <a:r>
              <a:rPr lang="en-US" altLang="zh-TW" sz="1400" b="1" kern="0" dirty="0">
                <a:solidFill>
                  <a:srgbClr val="FFFF00"/>
                </a:solidFill>
                <a:latin typeface="Arial"/>
                <a:ea typeface="微软雅黑"/>
                <a:cs typeface="+mn-ea"/>
                <a:sym typeface="+mn-lt"/>
              </a:rPr>
              <a:t>(</a:t>
            </a:r>
            <a:r>
              <a:rPr lang="zh-TW" altLang="en-US" sz="1400" b="1" kern="0" dirty="0">
                <a:solidFill>
                  <a:srgbClr val="FFFF00"/>
                </a:solidFill>
                <a:latin typeface="Arial"/>
                <a:ea typeface="微软雅黑"/>
                <a:cs typeface="+mn-ea"/>
                <a:sym typeface="+mn-lt"/>
              </a:rPr>
              <a:t>詳閱簡章</a:t>
            </a:r>
            <a:r>
              <a:rPr lang="en-US" altLang="zh-TW" sz="1400" b="1" kern="0" dirty="0">
                <a:solidFill>
                  <a:srgbClr val="FFFF00"/>
                </a:solidFill>
                <a:latin typeface="Arial"/>
                <a:ea typeface="微软雅黑"/>
                <a:cs typeface="+mn-ea"/>
                <a:sym typeface="+mn-lt"/>
              </a:rPr>
              <a:t>)</a:t>
            </a:r>
            <a:endParaRPr lang="zh-CN" altLang="en-US" sz="1400" b="1" kern="0" dirty="0">
              <a:solidFill>
                <a:srgbClr val="FFFF00"/>
              </a:solidFill>
              <a:latin typeface="Arial"/>
              <a:ea typeface="微软雅黑"/>
              <a:cs typeface="+mn-ea"/>
              <a:sym typeface="+mn-lt"/>
            </a:endParaRPr>
          </a:p>
        </p:txBody>
      </p:sp>
      <p:cxnSp>
        <p:nvCxnSpPr>
          <p:cNvPr id="60" name="直線接點 59"/>
          <p:cNvCxnSpPr/>
          <p:nvPr/>
        </p:nvCxnSpPr>
        <p:spPr bwMode="auto">
          <a:xfrm flipV="1">
            <a:off x="6874126" y="5969838"/>
            <a:ext cx="0" cy="160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肘形接點 60"/>
          <p:cNvCxnSpPr>
            <a:endCxn id="14" idx="2"/>
          </p:cNvCxnSpPr>
          <p:nvPr/>
        </p:nvCxnSpPr>
        <p:spPr bwMode="auto">
          <a:xfrm rot="10800000">
            <a:off x="5140610" y="5954306"/>
            <a:ext cx="1217609" cy="17616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肘形接點 61"/>
          <p:cNvCxnSpPr/>
          <p:nvPr/>
        </p:nvCxnSpPr>
        <p:spPr bwMode="auto">
          <a:xfrm flipV="1">
            <a:off x="6274176" y="5967600"/>
            <a:ext cx="1773439" cy="16286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bwMode="auto">
          <a:xfrm flipH="1" flipV="1">
            <a:off x="6307081" y="5969836"/>
            <a:ext cx="0" cy="160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bwMode="auto">
          <a:xfrm flipH="1" flipV="1">
            <a:off x="5701359" y="5971028"/>
            <a:ext cx="0" cy="159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bwMode="auto">
          <a:xfrm flipV="1">
            <a:off x="7461105" y="5969836"/>
            <a:ext cx="0" cy="16073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1+#ppt_w/2"/>
                                          </p:val>
                                        </p:tav>
                                        <p:tav tm="100000">
                                          <p:val>
                                            <p:strVal val="#ppt_x"/>
                                          </p:val>
                                        </p:tav>
                                      </p:tavLst>
                                    </p:anim>
                                    <p:anim calcmode="lin" valueType="num">
                                      <p:cBhvr additive="base">
                                        <p:cTn id="8" dur="1000" fill="hold"/>
                                        <p:tgtEl>
                                          <p:spTgt spid="53"/>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1143350-C0FF-4D04-B406-DDBA8265DF37}"/>
              </a:ext>
            </a:extLst>
          </p:cNvPr>
          <p:cNvPicPr>
            <a:picLocks noChangeAspect="1"/>
          </p:cNvPicPr>
          <p:nvPr/>
        </p:nvPicPr>
        <p:blipFill>
          <a:blip r:embed="rId2"/>
          <a:stretch>
            <a:fillRect/>
          </a:stretch>
        </p:blipFill>
        <p:spPr>
          <a:xfrm>
            <a:off x="1928512" y="936708"/>
            <a:ext cx="6805259" cy="2211280"/>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80</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8136" y="99076"/>
            <a:ext cx="4233077" cy="583027"/>
            <a:chOff x="2112716" y="2335487"/>
            <a:chExt cx="5644102" cy="777362"/>
          </a:xfrm>
        </p:grpSpPr>
        <p:sp>
          <p:nvSpPr>
            <p:cNvPr id="7" name="圆角矩形 16">
              <a:extLst>
                <a:ext uri="{FF2B5EF4-FFF2-40B4-BE49-F238E27FC236}">
                  <a16:creationId xmlns:a16="http://schemas.microsoft.com/office/drawing/2014/main" id="{3B2F4B55-FD50-42B1-926A-2FF632B44C86}"/>
                </a:ext>
              </a:extLst>
            </p:cNvPr>
            <p:cNvSpPr/>
            <p:nvPr/>
          </p:nvSpPr>
          <p:spPr>
            <a:xfrm rot="5400000" flipH="1">
              <a:off x="4804703" y="149563"/>
              <a:ext cx="688284" cy="5215947"/>
            </a:xfrm>
            <a:prstGeom prst="roundRect">
              <a:avLst/>
            </a:prstGeom>
            <a:solidFill>
              <a:srgbClr val="015A7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47BA3EFB-2046-4525-89FE-A40D8365DA32}"/>
                </a:ext>
              </a:extLst>
            </p:cNvPr>
            <p:cNvSpPr/>
            <p:nvPr/>
          </p:nvSpPr>
          <p:spPr>
            <a:xfrm>
              <a:off x="2956296" y="2415229"/>
              <a:ext cx="4650162"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02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個別報名系統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10"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4" name="群組 13"/>
          <p:cNvGrpSpPr/>
          <p:nvPr/>
        </p:nvGrpSpPr>
        <p:grpSpPr>
          <a:xfrm>
            <a:off x="4301848" y="157508"/>
            <a:ext cx="4726187" cy="556559"/>
            <a:chOff x="392587" y="1586181"/>
            <a:chExt cx="5342327" cy="626966"/>
          </a:xfrm>
        </p:grpSpPr>
        <p:sp>
          <p:nvSpPr>
            <p:cNvPr id="15" name="Rectangle 1073">
              <a:extLst>
                <a:ext uri="{FF2B5EF4-FFF2-40B4-BE49-F238E27FC236}">
                  <a16:creationId xmlns:a16="http://schemas.microsoft.com/office/drawing/2014/main" id="{B612D156-652A-41B1-A489-B0C2AC1FBE50}"/>
                </a:ext>
              </a:extLst>
            </p:cNvPr>
            <p:cNvSpPr/>
            <p:nvPr/>
          </p:nvSpPr>
          <p:spPr>
            <a:xfrm>
              <a:off x="533462" y="1862718"/>
              <a:ext cx="1202741" cy="2700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6" name="Rectangle 1074">
              <a:extLst>
                <a:ext uri="{FF2B5EF4-FFF2-40B4-BE49-F238E27FC236}">
                  <a16:creationId xmlns:a16="http://schemas.microsoft.com/office/drawing/2014/main" id="{1AC43DD1-CFA4-43B5-A633-9F36DC3ACC1E}"/>
                </a:ext>
              </a:extLst>
            </p:cNvPr>
            <p:cNvSpPr/>
            <p:nvPr/>
          </p:nvSpPr>
          <p:spPr>
            <a:xfrm>
              <a:off x="1736361" y="1862718"/>
              <a:ext cx="1240208"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5">
              <a:extLst>
                <a:ext uri="{FF2B5EF4-FFF2-40B4-BE49-F238E27FC236}">
                  <a16:creationId xmlns:a16="http://schemas.microsoft.com/office/drawing/2014/main" id="{04AF1869-4C30-43DE-8474-E9B524F4987E}"/>
                </a:ext>
              </a:extLst>
            </p:cNvPr>
            <p:cNvSpPr/>
            <p:nvPr/>
          </p:nvSpPr>
          <p:spPr>
            <a:xfrm>
              <a:off x="2962383" y="1866082"/>
              <a:ext cx="1252605"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8" name="Rectangle 1076">
              <a:extLst>
                <a:ext uri="{FF2B5EF4-FFF2-40B4-BE49-F238E27FC236}">
                  <a16:creationId xmlns:a16="http://schemas.microsoft.com/office/drawing/2014/main" id="{05F785E7-71F4-45B7-B2B6-DFC98A75AB69}"/>
                </a:ext>
              </a:extLst>
            </p:cNvPr>
            <p:cNvSpPr/>
            <p:nvPr/>
          </p:nvSpPr>
          <p:spPr>
            <a:xfrm>
              <a:off x="4224854" y="1862718"/>
              <a:ext cx="1445330"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9" name="Round Same Side Corner Rectangle 39">
              <a:extLst>
                <a:ext uri="{FF2B5EF4-FFF2-40B4-BE49-F238E27FC236}">
                  <a16:creationId xmlns:a16="http://schemas.microsoft.com/office/drawing/2014/main" id="{8143BC21-B363-4FB6-AD7E-9E794ACAA229}"/>
                </a:ext>
              </a:extLst>
            </p:cNvPr>
            <p:cNvSpPr/>
            <p:nvPr/>
          </p:nvSpPr>
          <p:spPr>
            <a:xfrm rot="18900000">
              <a:off x="5290630" y="1799276"/>
              <a:ext cx="444284" cy="413871"/>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20" name="그룹 48">
              <a:extLst>
                <a:ext uri="{FF2B5EF4-FFF2-40B4-BE49-F238E27FC236}">
                  <a16:creationId xmlns:a16="http://schemas.microsoft.com/office/drawing/2014/main" id="{8E9E6FF8-42D7-4FE0-8472-2E6F05527F9D}"/>
                </a:ext>
              </a:extLst>
            </p:cNvPr>
            <p:cNvGrpSpPr/>
            <p:nvPr/>
          </p:nvGrpSpPr>
          <p:grpSpPr>
            <a:xfrm>
              <a:off x="392587" y="1790802"/>
              <a:ext cx="405000" cy="405000"/>
              <a:chOff x="3118820" y="3659540"/>
              <a:chExt cx="540000" cy="540000"/>
            </a:xfrm>
          </p:grpSpPr>
          <p:sp>
            <p:nvSpPr>
              <p:cNvPr id="34" name="Oval 1079">
                <a:extLst>
                  <a:ext uri="{FF2B5EF4-FFF2-40B4-BE49-F238E27FC236}">
                    <a16:creationId xmlns:a16="http://schemas.microsoft.com/office/drawing/2014/main" id="{980A9BEC-5FC6-481A-B815-B9B4D783B366}"/>
                  </a:ext>
                </a:extLst>
              </p:cNvPr>
              <p:cNvSpPr/>
              <p:nvPr/>
            </p:nvSpPr>
            <p:spPr>
              <a:xfrm>
                <a:off x="3118820"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5" name="Oval 1080">
                <a:extLst>
                  <a:ext uri="{FF2B5EF4-FFF2-40B4-BE49-F238E27FC236}">
                    <a16:creationId xmlns:a16="http://schemas.microsoft.com/office/drawing/2014/main" id="{D58FDCD4-7091-4990-9500-4436B849EB10}"/>
                  </a:ext>
                </a:extLst>
              </p:cNvPr>
              <p:cNvSpPr/>
              <p:nvPr/>
            </p:nvSpPr>
            <p:spPr>
              <a:xfrm>
                <a:off x="3187753" y="3742114"/>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1" name="그룹 47">
              <a:extLst>
                <a:ext uri="{FF2B5EF4-FFF2-40B4-BE49-F238E27FC236}">
                  <a16:creationId xmlns:a16="http://schemas.microsoft.com/office/drawing/2014/main" id="{4CD6204A-C496-4140-AB94-F26429B859E7}"/>
                </a:ext>
              </a:extLst>
            </p:cNvPr>
            <p:cNvGrpSpPr/>
            <p:nvPr/>
          </p:nvGrpSpPr>
          <p:grpSpPr>
            <a:xfrm>
              <a:off x="1535739" y="1795077"/>
              <a:ext cx="405000" cy="405000"/>
              <a:chOff x="4504969" y="3665239"/>
              <a:chExt cx="540000" cy="540000"/>
            </a:xfrm>
          </p:grpSpPr>
          <p:sp>
            <p:nvSpPr>
              <p:cNvPr id="32"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3"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27">
              <a:extLst>
                <a:ext uri="{FF2B5EF4-FFF2-40B4-BE49-F238E27FC236}">
                  <a16:creationId xmlns:a16="http://schemas.microsoft.com/office/drawing/2014/main" id="{ED883F41-B2C7-408B-9944-9C3EA4938CA4}"/>
                </a:ext>
              </a:extLst>
            </p:cNvPr>
            <p:cNvGrpSpPr/>
            <p:nvPr/>
          </p:nvGrpSpPr>
          <p:grpSpPr>
            <a:xfrm>
              <a:off x="2773360" y="1799351"/>
              <a:ext cx="405000" cy="405000"/>
              <a:chOff x="5945694" y="3670938"/>
              <a:chExt cx="540000" cy="540000"/>
            </a:xfrm>
          </p:grpSpPr>
          <p:sp>
            <p:nvSpPr>
              <p:cNvPr id="30"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1"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3" name="그룹 26">
              <a:extLst>
                <a:ext uri="{FF2B5EF4-FFF2-40B4-BE49-F238E27FC236}">
                  <a16:creationId xmlns:a16="http://schemas.microsoft.com/office/drawing/2014/main" id="{4B94551B-7CDF-4458-A5A2-6CCA25C8E863}"/>
                </a:ext>
              </a:extLst>
            </p:cNvPr>
            <p:cNvGrpSpPr/>
            <p:nvPr/>
          </p:nvGrpSpPr>
          <p:grpSpPr>
            <a:xfrm>
              <a:off x="4024783" y="1803625"/>
              <a:ext cx="405000" cy="405000"/>
              <a:chOff x="8984481" y="3676637"/>
              <a:chExt cx="540000" cy="540000"/>
            </a:xfrm>
          </p:grpSpPr>
          <p:sp>
            <p:nvSpPr>
              <p:cNvPr id="28"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9"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24" name="文字方塊 62"/>
            <p:cNvSpPr txBox="1">
              <a:spLocks noChangeArrowheads="1"/>
            </p:cNvSpPr>
            <p:nvPr/>
          </p:nvSpPr>
          <p:spPr bwMode="auto">
            <a:xfrm>
              <a:off x="552236" y="1587496"/>
              <a:ext cx="1201706"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1 </a:t>
              </a:r>
              <a:r>
                <a:rPr lang="zh-TW" altLang="en-US" sz="1000" b="1" dirty="0">
                  <a:solidFill>
                    <a:srgbClr val="C00000"/>
                  </a:solidFill>
                  <a:latin typeface="微軟正黑體" panose="020B0604030504040204" pitchFamily="34" charset="-120"/>
                  <a:ea typeface="微軟正黑體" panose="020B0604030504040204" pitchFamily="34" charset="-120"/>
                </a:rPr>
                <a:t>報名資料登錄</a:t>
              </a:r>
            </a:p>
          </p:txBody>
        </p:sp>
        <p:sp>
          <p:nvSpPr>
            <p:cNvPr id="25" name="文字方塊 64"/>
            <p:cNvSpPr txBox="1">
              <a:spLocks noChangeArrowheads="1"/>
            </p:cNvSpPr>
            <p:nvPr/>
          </p:nvSpPr>
          <p:spPr bwMode="auto">
            <a:xfrm>
              <a:off x="1727748" y="1586181"/>
              <a:ext cx="1237888"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2 </a:t>
              </a:r>
              <a:r>
                <a:rPr lang="zh-TW" altLang="en-US" sz="1000" b="1" dirty="0">
                  <a:solidFill>
                    <a:srgbClr val="C00000"/>
                  </a:solidFill>
                  <a:latin typeface="微軟正黑體" panose="020B0604030504040204" pitchFamily="34" charset="-120"/>
                  <a:ea typeface="微軟正黑體" panose="020B0604030504040204" pitchFamily="34" charset="-120"/>
                </a:rPr>
                <a:t>報名資料確認</a:t>
              </a:r>
            </a:p>
          </p:txBody>
        </p:sp>
        <p:sp>
          <p:nvSpPr>
            <p:cNvPr id="26" name="文字方塊 66"/>
            <p:cNvSpPr txBox="1">
              <a:spLocks noChangeArrowheads="1"/>
            </p:cNvSpPr>
            <p:nvPr/>
          </p:nvSpPr>
          <p:spPr bwMode="auto">
            <a:xfrm>
              <a:off x="2978804" y="1586504"/>
              <a:ext cx="1275242" cy="2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3 </a:t>
              </a:r>
              <a:r>
                <a:rPr lang="zh-TW" altLang="en-US" sz="1000" b="1" dirty="0">
                  <a:solidFill>
                    <a:srgbClr val="C00000"/>
                  </a:solidFill>
                  <a:latin typeface="微軟正黑體" panose="020B0604030504040204" pitchFamily="34" charset="-120"/>
                  <a:ea typeface="微軟正黑體" panose="020B0604030504040204" pitchFamily="34" charset="-120"/>
                </a:rPr>
                <a:t>報名資料列印</a:t>
              </a:r>
            </a:p>
          </p:txBody>
        </p:sp>
        <p:sp>
          <p:nvSpPr>
            <p:cNvPr id="27" name="文字方塊 68"/>
            <p:cNvSpPr txBox="1">
              <a:spLocks noChangeArrowheads="1"/>
            </p:cNvSpPr>
            <p:nvPr/>
          </p:nvSpPr>
          <p:spPr bwMode="auto">
            <a:xfrm>
              <a:off x="4206072" y="1589342"/>
              <a:ext cx="1402345" cy="2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1000" b="1" dirty="0">
                  <a:solidFill>
                    <a:srgbClr val="C00000"/>
                  </a:solidFill>
                  <a:latin typeface="微軟正黑體" panose="020B0604030504040204" pitchFamily="34" charset="-120"/>
                  <a:ea typeface="微軟正黑體" panose="020B0604030504040204" pitchFamily="34" charset="-120"/>
                </a:rPr>
                <a:t>4 </a:t>
              </a:r>
              <a:r>
                <a:rPr lang="zh-TW" altLang="zh-TW" sz="1000" b="1" dirty="0">
                  <a:solidFill>
                    <a:srgbClr val="C00000"/>
                  </a:solidFill>
                  <a:latin typeface="微軟正黑體" panose="020B0604030504040204" pitchFamily="34" charset="-120"/>
                  <a:ea typeface="微軟正黑體" panose="020B0604030504040204" pitchFamily="34" charset="-120"/>
                </a:rPr>
                <a:t>黏</a:t>
              </a:r>
              <a:r>
                <a:rPr lang="zh-TW" altLang="en-US" sz="1000" b="1" dirty="0">
                  <a:solidFill>
                    <a:srgbClr val="C00000"/>
                  </a:solidFill>
                  <a:latin typeface="微軟正黑體" panose="020B0604030504040204" pitchFamily="34" charset="-120"/>
                  <a:ea typeface="微軟正黑體" panose="020B0604030504040204" pitchFamily="34" charset="-120"/>
                </a:rPr>
                <a:t>貼表件及寄出</a:t>
              </a:r>
            </a:p>
          </p:txBody>
        </p:sp>
      </p:grpSp>
      <p:sp>
        <p:nvSpPr>
          <p:cNvPr id="36" name="標題 1"/>
          <p:cNvSpPr txBox="1">
            <a:spLocks/>
          </p:cNvSpPr>
          <p:nvPr/>
        </p:nvSpPr>
        <p:spPr>
          <a:xfrm>
            <a:off x="380614" y="789246"/>
            <a:ext cx="2891396" cy="523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、報名資料確認</a:t>
            </a:r>
          </a:p>
        </p:txBody>
      </p:sp>
      <p:sp>
        <p:nvSpPr>
          <p:cNvPr id="46" name="矩形 45"/>
          <p:cNvSpPr/>
          <p:nvPr/>
        </p:nvSpPr>
        <p:spPr>
          <a:xfrm>
            <a:off x="5689614" y="6195779"/>
            <a:ext cx="1189621"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確定送出</a:t>
            </a:r>
          </a:p>
        </p:txBody>
      </p:sp>
      <p:pic>
        <p:nvPicPr>
          <p:cNvPr id="50" name="圖片 49">
            <a:extLst>
              <a:ext uri="{FF2B5EF4-FFF2-40B4-BE49-F238E27FC236}">
                <a16:creationId xmlns:a16="http://schemas.microsoft.com/office/drawing/2014/main" id="{10FBEB58-E5C0-4FC9-98EA-DFA9BACEDF36}"/>
              </a:ext>
            </a:extLst>
          </p:cNvPr>
          <p:cNvPicPr>
            <a:picLocks noChangeAspect="1"/>
          </p:cNvPicPr>
          <p:nvPr/>
        </p:nvPicPr>
        <p:blipFill>
          <a:blip r:embed="rId3"/>
          <a:stretch>
            <a:fillRect/>
          </a:stretch>
        </p:blipFill>
        <p:spPr>
          <a:xfrm>
            <a:off x="2206325" y="3218039"/>
            <a:ext cx="6516527" cy="3566999"/>
          </a:xfrm>
          <a:prstGeom prst="rect">
            <a:avLst/>
          </a:prstGeom>
        </p:spPr>
      </p:pic>
      <p:grpSp>
        <p:nvGrpSpPr>
          <p:cNvPr id="37" name="群組 36"/>
          <p:cNvGrpSpPr/>
          <p:nvPr/>
        </p:nvGrpSpPr>
        <p:grpSpPr>
          <a:xfrm>
            <a:off x="-3538" y="2538310"/>
            <a:ext cx="2225765" cy="2949503"/>
            <a:chOff x="542057" y="2065945"/>
            <a:chExt cx="3849866" cy="1641755"/>
          </a:xfrm>
        </p:grpSpPr>
        <p:grpSp>
          <p:nvGrpSpPr>
            <p:cNvPr id="38" name="群組 37"/>
            <p:cNvGrpSpPr/>
            <p:nvPr/>
          </p:nvGrpSpPr>
          <p:grpSpPr>
            <a:xfrm>
              <a:off x="542057" y="2065945"/>
              <a:ext cx="3849866" cy="1641755"/>
              <a:chOff x="628650" y="2832345"/>
              <a:chExt cx="1592114" cy="1546158"/>
            </a:xfrm>
          </p:grpSpPr>
          <p:grpSp>
            <p:nvGrpSpPr>
              <p:cNvPr id="40" name="Group 6"/>
              <p:cNvGrpSpPr/>
              <p:nvPr/>
            </p:nvGrpSpPr>
            <p:grpSpPr>
              <a:xfrm>
                <a:off x="628650" y="2902331"/>
                <a:ext cx="1592114" cy="1476172"/>
                <a:chOff x="497608" y="3034997"/>
                <a:chExt cx="3048580" cy="1640625"/>
              </a:xfrm>
              <a:effectLst/>
            </p:grpSpPr>
            <p:sp>
              <p:nvSpPr>
                <p:cNvPr id="42" name="Rectangle 4"/>
                <p:cNvSpPr/>
                <p:nvPr/>
              </p:nvSpPr>
              <p:spPr>
                <a:xfrm>
                  <a:off x="525897" y="3034997"/>
                  <a:ext cx="3020291" cy="1538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Rectangle 5"/>
                <p:cNvSpPr/>
                <p:nvPr/>
              </p:nvSpPr>
              <p:spPr>
                <a:xfrm>
                  <a:off x="497608" y="4593823"/>
                  <a:ext cx="3020291" cy="81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1" name="Rectangle 5"/>
              <p:cNvSpPr/>
              <p:nvPr/>
            </p:nvSpPr>
            <p:spPr>
              <a:xfrm>
                <a:off x="628650" y="2832345"/>
                <a:ext cx="1577340" cy="73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 name="TextBox 25"/>
            <p:cNvSpPr txBox="1"/>
            <p:nvPr/>
          </p:nvSpPr>
          <p:spPr>
            <a:xfrm>
              <a:off x="628361" y="2187998"/>
              <a:ext cx="3577489" cy="1421912"/>
            </a:xfrm>
            <a:prstGeom prst="rect">
              <a:avLst/>
            </a:prstGeom>
            <a:noFill/>
          </p:spPr>
          <p:txBody>
            <a:bodyPr wrap="square" lIns="0" rIns="0" rtlCol="0" anchor="ctr">
              <a:spAutoFit/>
            </a:bodyPr>
            <a:lstStyle/>
            <a:p>
              <a:pPr algn="just"/>
              <a:r>
                <a:rPr lang="zh-TW" altLang="en-US" sz="2000" b="1" dirty="0">
                  <a:latin typeface="微軟正黑體" panose="020B0604030504040204" pitchFamily="34" charset="-120"/>
                  <a:ea typeface="微軟正黑體" panose="020B0604030504040204" pitchFamily="34" charset="-120"/>
                </a:rPr>
                <a:t>請詳閱報名資料登錄內容是否正確，</a:t>
              </a:r>
              <a:r>
                <a:rPr lang="zh-TW" altLang="en-US" sz="2000" b="1" dirty="0">
                  <a:solidFill>
                    <a:srgbClr val="C00000"/>
                  </a:solidFill>
                  <a:latin typeface="微軟正黑體" panose="020B0604030504040204" pitchFamily="34" charset="-120"/>
                  <a:ea typeface="微軟正黑體" panose="020B0604030504040204" pitchFamily="34" charset="-120"/>
                </a:rPr>
                <a:t>若需修正</a:t>
              </a:r>
              <a:r>
                <a:rPr lang="zh-TW" altLang="en-US" sz="2000" b="1" dirty="0">
                  <a:latin typeface="微軟正黑體" panose="020B0604030504040204" pitchFamily="34" charset="-120"/>
                  <a:ea typeface="微軟正黑體" panose="020B0604030504040204" pitchFamily="34" charset="-120"/>
                </a:rPr>
                <a:t>，請點選「</a:t>
              </a:r>
              <a:r>
                <a:rPr lang="zh-TW" altLang="en-US" sz="2000" b="1" dirty="0">
                  <a:solidFill>
                    <a:schemeClr val="bg1">
                      <a:lumMod val="50000"/>
                    </a:schemeClr>
                  </a:solidFill>
                  <a:latin typeface="微軟正黑體" panose="020B0604030504040204" pitchFamily="34" charset="-120"/>
                  <a:ea typeface="微軟正黑體" panose="020B0604030504040204" pitchFamily="34" charset="-120"/>
                </a:rPr>
                <a:t>返回上一頁</a:t>
              </a:r>
              <a:r>
                <a:rPr lang="zh-TW" altLang="en-US" sz="2000" b="1" dirty="0">
                  <a:latin typeface="微軟正黑體" panose="020B0604030504040204" pitchFamily="34" charset="-120"/>
                  <a:ea typeface="微軟正黑體" panose="020B0604030504040204" pitchFamily="34" charset="-120"/>
                </a:rPr>
                <a:t>」鈕，</a:t>
              </a:r>
              <a:r>
                <a:rPr lang="zh-TW" altLang="en-US" sz="2000" b="1" dirty="0">
                  <a:solidFill>
                    <a:srgbClr val="C00000"/>
                  </a:solidFill>
                  <a:latin typeface="微軟正黑體" panose="020B0604030504040204" pitchFamily="34" charset="-120"/>
                  <a:ea typeface="微軟正黑體" panose="020B0604030504040204" pitchFamily="34" charset="-120"/>
                </a:rPr>
                <a:t>修改報名資料</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pPr algn="just"/>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若報名資料正確無誤</a:t>
              </a:r>
              <a:r>
                <a:rPr lang="zh-TW" altLang="en-US" sz="2000" b="1" dirty="0">
                  <a:latin typeface="微軟正黑體" panose="020B0604030504040204" pitchFamily="34" charset="-120"/>
                  <a:ea typeface="微軟正黑體" panose="020B0604030504040204" pitchFamily="34" charset="-120"/>
                </a:rPr>
                <a:t>，請點選「</a:t>
              </a:r>
              <a:r>
                <a:rPr lang="zh-TW" altLang="en-US" sz="2000" b="1" dirty="0">
                  <a:solidFill>
                    <a:srgbClr val="0000FF"/>
                  </a:solidFill>
                  <a:latin typeface="微軟正黑體" panose="020B0604030504040204" pitchFamily="34" charset="-120"/>
                  <a:ea typeface="微軟正黑體" panose="020B0604030504040204" pitchFamily="34" charset="-120"/>
                </a:rPr>
                <a:t>確定送出</a:t>
              </a:r>
              <a:r>
                <a:rPr lang="zh-TW" altLang="en-US" sz="2000" b="1" dirty="0">
                  <a:latin typeface="微軟正黑體" panose="020B0604030504040204" pitchFamily="34" charset="-120"/>
                  <a:ea typeface="微軟正黑體" panose="020B0604030504040204" pitchFamily="34" charset="-120"/>
                </a:rPr>
                <a:t>」鈕</a:t>
              </a:r>
              <a:endParaRPr lang="en-US" sz="2000" b="1" dirty="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a:off x="1674517" y="6037825"/>
            <a:ext cx="6656935" cy="420784"/>
            <a:chOff x="1301750" y="5381624"/>
            <a:chExt cx="9588500" cy="792163"/>
          </a:xfrm>
        </p:grpSpPr>
        <p:sp>
          <p:nvSpPr>
            <p:cNvPr id="47" name="矩形 46"/>
            <p:cNvSpPr/>
            <p:nvPr/>
          </p:nvSpPr>
          <p:spPr>
            <a:xfrm>
              <a:off x="1301750" y="5381624"/>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48" name="矩形 3"/>
            <p:cNvSpPr>
              <a:spLocks noChangeArrowheads="1"/>
            </p:cNvSpPr>
            <p:nvPr/>
          </p:nvSpPr>
          <p:spPr bwMode="auto">
            <a:xfrm>
              <a:off x="1390650" y="5481638"/>
              <a:ext cx="9499600" cy="42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zh-TW" altLang="zh-TW" b="1" dirty="0">
                  <a:solidFill>
                    <a:srgbClr val="C00000"/>
                  </a:solidFill>
                  <a:latin typeface="微軟正黑體" panose="020B0604030504040204" pitchFamily="34" charset="-120"/>
                  <a:ea typeface="微軟正黑體" panose="020B0604030504040204" pitchFamily="34" charset="-120"/>
                </a:rPr>
                <a:t>※提醒：報名資料</a:t>
              </a:r>
              <a:r>
                <a:rPr lang="zh-TW" altLang="zh-TW" b="1" u="sng" dirty="0">
                  <a:solidFill>
                    <a:srgbClr val="C00000"/>
                  </a:solidFill>
                  <a:latin typeface="微軟正黑體" panose="020B0604030504040204" pitchFamily="34" charset="-120"/>
                  <a:ea typeface="微軟正黑體" panose="020B0604030504040204" pitchFamily="34" charset="-120"/>
                </a:rPr>
                <a:t>確定送出</a:t>
              </a:r>
              <a:r>
                <a:rPr lang="zh-TW" altLang="zh-TW" b="1" dirty="0">
                  <a:solidFill>
                    <a:srgbClr val="C00000"/>
                  </a:solidFill>
                  <a:latin typeface="微軟正黑體" panose="020B0604030504040204" pitchFamily="34" charset="-120"/>
                  <a:ea typeface="微軟正黑體" panose="020B0604030504040204" pitchFamily="34" charset="-120"/>
                </a:rPr>
                <a:t>後，</a:t>
              </a:r>
              <a:r>
                <a:rPr lang="zh-TW" altLang="zh-TW" b="1" u="sng" dirty="0">
                  <a:solidFill>
                    <a:srgbClr val="C00000"/>
                  </a:solidFill>
                  <a:latin typeface="微軟正黑體" panose="020B0604030504040204" pitchFamily="34" charset="-120"/>
                  <a:ea typeface="微軟正黑體" panose="020B0604030504040204" pitchFamily="34" charset="-120"/>
                </a:rPr>
                <a:t>即不能修改</a:t>
              </a:r>
              <a:r>
                <a:rPr lang="zh-TW" altLang="zh-TW" b="1" dirty="0">
                  <a:solidFill>
                    <a:srgbClr val="C00000"/>
                  </a:solidFill>
                  <a:latin typeface="微軟正黑體" panose="020B0604030504040204" pitchFamily="34" charset="-120"/>
                  <a:ea typeface="微軟正黑體" panose="020B0604030504040204" pitchFamily="34" charset="-120"/>
                </a:rPr>
                <a:t>，請審慎核對資料。</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grpSp>
      <p:sp>
        <p:nvSpPr>
          <p:cNvPr id="45" name="矩形 44"/>
          <p:cNvSpPr/>
          <p:nvPr/>
        </p:nvSpPr>
        <p:spPr>
          <a:xfrm>
            <a:off x="5480109" y="6538426"/>
            <a:ext cx="482618" cy="2417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1" name="矩形 50">
            <a:extLst>
              <a:ext uri="{FF2B5EF4-FFF2-40B4-BE49-F238E27FC236}">
                <a16:creationId xmlns:a16="http://schemas.microsoft.com/office/drawing/2014/main" id="{BEF92344-F3F1-4009-B993-AAAC81C1A83B}"/>
              </a:ext>
            </a:extLst>
          </p:cNvPr>
          <p:cNvSpPr/>
          <p:nvPr/>
        </p:nvSpPr>
        <p:spPr>
          <a:xfrm>
            <a:off x="4136571" y="1445623"/>
            <a:ext cx="523568" cy="13933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81E0153A-C526-4521-991F-02D36DDDC39B}"/>
              </a:ext>
            </a:extLst>
          </p:cNvPr>
          <p:cNvSpPr/>
          <p:nvPr/>
        </p:nvSpPr>
        <p:spPr>
          <a:xfrm>
            <a:off x="7456174" y="1515734"/>
            <a:ext cx="113751" cy="13933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30233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8F04DD1-9DBB-4B6D-82D1-0BBAB261510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1269" b="51366"/>
          <a:stretch/>
        </p:blipFill>
        <p:spPr>
          <a:xfrm>
            <a:off x="685612" y="2714655"/>
            <a:ext cx="7910541" cy="3881831"/>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81</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8136" y="99076"/>
            <a:ext cx="4233077" cy="583027"/>
            <a:chOff x="2112716" y="2335487"/>
            <a:chExt cx="5644102" cy="777362"/>
          </a:xfrm>
        </p:grpSpPr>
        <p:sp>
          <p:nvSpPr>
            <p:cNvPr id="7" name="圆角矩形 16">
              <a:extLst>
                <a:ext uri="{FF2B5EF4-FFF2-40B4-BE49-F238E27FC236}">
                  <a16:creationId xmlns:a16="http://schemas.microsoft.com/office/drawing/2014/main" id="{3B2F4B55-FD50-42B1-926A-2FF632B44C86}"/>
                </a:ext>
              </a:extLst>
            </p:cNvPr>
            <p:cNvSpPr/>
            <p:nvPr/>
          </p:nvSpPr>
          <p:spPr>
            <a:xfrm rot="5400000" flipH="1">
              <a:off x="4804703" y="149563"/>
              <a:ext cx="688284" cy="5215947"/>
            </a:xfrm>
            <a:prstGeom prst="roundRect">
              <a:avLst/>
            </a:prstGeom>
            <a:solidFill>
              <a:srgbClr val="015A7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47BA3EFB-2046-4525-89FE-A40D8365DA32}"/>
                </a:ext>
              </a:extLst>
            </p:cNvPr>
            <p:cNvSpPr/>
            <p:nvPr/>
          </p:nvSpPr>
          <p:spPr>
            <a:xfrm>
              <a:off x="2956296" y="2415229"/>
              <a:ext cx="4650162"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02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個別報名系統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10"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4" name="群組 13"/>
          <p:cNvGrpSpPr/>
          <p:nvPr/>
        </p:nvGrpSpPr>
        <p:grpSpPr>
          <a:xfrm>
            <a:off x="4301848" y="157508"/>
            <a:ext cx="4726187" cy="556559"/>
            <a:chOff x="392587" y="1586181"/>
            <a:chExt cx="5342327" cy="626966"/>
          </a:xfrm>
        </p:grpSpPr>
        <p:sp>
          <p:nvSpPr>
            <p:cNvPr id="15" name="Rectangle 1073">
              <a:extLst>
                <a:ext uri="{FF2B5EF4-FFF2-40B4-BE49-F238E27FC236}">
                  <a16:creationId xmlns:a16="http://schemas.microsoft.com/office/drawing/2014/main" id="{B612D156-652A-41B1-A489-B0C2AC1FBE50}"/>
                </a:ext>
              </a:extLst>
            </p:cNvPr>
            <p:cNvSpPr/>
            <p:nvPr/>
          </p:nvSpPr>
          <p:spPr>
            <a:xfrm>
              <a:off x="533462" y="1862718"/>
              <a:ext cx="1202741" cy="2700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6" name="Rectangle 1074">
              <a:extLst>
                <a:ext uri="{FF2B5EF4-FFF2-40B4-BE49-F238E27FC236}">
                  <a16:creationId xmlns:a16="http://schemas.microsoft.com/office/drawing/2014/main" id="{1AC43DD1-CFA4-43B5-A633-9F36DC3ACC1E}"/>
                </a:ext>
              </a:extLst>
            </p:cNvPr>
            <p:cNvSpPr/>
            <p:nvPr/>
          </p:nvSpPr>
          <p:spPr>
            <a:xfrm>
              <a:off x="1736361" y="1862718"/>
              <a:ext cx="1240208"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5">
              <a:extLst>
                <a:ext uri="{FF2B5EF4-FFF2-40B4-BE49-F238E27FC236}">
                  <a16:creationId xmlns:a16="http://schemas.microsoft.com/office/drawing/2014/main" id="{04AF1869-4C30-43DE-8474-E9B524F4987E}"/>
                </a:ext>
              </a:extLst>
            </p:cNvPr>
            <p:cNvSpPr/>
            <p:nvPr/>
          </p:nvSpPr>
          <p:spPr>
            <a:xfrm>
              <a:off x="2962383" y="1866082"/>
              <a:ext cx="1252605"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8" name="Rectangle 1076">
              <a:extLst>
                <a:ext uri="{FF2B5EF4-FFF2-40B4-BE49-F238E27FC236}">
                  <a16:creationId xmlns:a16="http://schemas.microsoft.com/office/drawing/2014/main" id="{05F785E7-71F4-45B7-B2B6-DFC98A75AB69}"/>
                </a:ext>
              </a:extLst>
            </p:cNvPr>
            <p:cNvSpPr/>
            <p:nvPr/>
          </p:nvSpPr>
          <p:spPr>
            <a:xfrm>
              <a:off x="4224854" y="1862718"/>
              <a:ext cx="1445330"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9" name="Round Same Side Corner Rectangle 39">
              <a:extLst>
                <a:ext uri="{FF2B5EF4-FFF2-40B4-BE49-F238E27FC236}">
                  <a16:creationId xmlns:a16="http://schemas.microsoft.com/office/drawing/2014/main" id="{8143BC21-B363-4FB6-AD7E-9E794ACAA229}"/>
                </a:ext>
              </a:extLst>
            </p:cNvPr>
            <p:cNvSpPr/>
            <p:nvPr/>
          </p:nvSpPr>
          <p:spPr>
            <a:xfrm rot="18900000">
              <a:off x="5290630" y="1799276"/>
              <a:ext cx="444284" cy="413871"/>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20" name="그룹 48">
              <a:extLst>
                <a:ext uri="{FF2B5EF4-FFF2-40B4-BE49-F238E27FC236}">
                  <a16:creationId xmlns:a16="http://schemas.microsoft.com/office/drawing/2014/main" id="{8E9E6FF8-42D7-4FE0-8472-2E6F05527F9D}"/>
                </a:ext>
              </a:extLst>
            </p:cNvPr>
            <p:cNvGrpSpPr/>
            <p:nvPr/>
          </p:nvGrpSpPr>
          <p:grpSpPr>
            <a:xfrm>
              <a:off x="392587" y="1790802"/>
              <a:ext cx="405000" cy="405000"/>
              <a:chOff x="3118820" y="3659540"/>
              <a:chExt cx="540000" cy="540000"/>
            </a:xfrm>
          </p:grpSpPr>
          <p:sp>
            <p:nvSpPr>
              <p:cNvPr id="34" name="Oval 1079">
                <a:extLst>
                  <a:ext uri="{FF2B5EF4-FFF2-40B4-BE49-F238E27FC236}">
                    <a16:creationId xmlns:a16="http://schemas.microsoft.com/office/drawing/2014/main" id="{980A9BEC-5FC6-481A-B815-B9B4D783B366}"/>
                  </a:ext>
                </a:extLst>
              </p:cNvPr>
              <p:cNvSpPr/>
              <p:nvPr/>
            </p:nvSpPr>
            <p:spPr>
              <a:xfrm>
                <a:off x="3118820"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5" name="Oval 1080">
                <a:extLst>
                  <a:ext uri="{FF2B5EF4-FFF2-40B4-BE49-F238E27FC236}">
                    <a16:creationId xmlns:a16="http://schemas.microsoft.com/office/drawing/2014/main" id="{D58FDCD4-7091-4990-9500-4436B849EB10}"/>
                  </a:ext>
                </a:extLst>
              </p:cNvPr>
              <p:cNvSpPr/>
              <p:nvPr/>
            </p:nvSpPr>
            <p:spPr>
              <a:xfrm>
                <a:off x="3187753" y="3742114"/>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1" name="그룹 47">
              <a:extLst>
                <a:ext uri="{FF2B5EF4-FFF2-40B4-BE49-F238E27FC236}">
                  <a16:creationId xmlns:a16="http://schemas.microsoft.com/office/drawing/2014/main" id="{4CD6204A-C496-4140-AB94-F26429B859E7}"/>
                </a:ext>
              </a:extLst>
            </p:cNvPr>
            <p:cNvGrpSpPr/>
            <p:nvPr/>
          </p:nvGrpSpPr>
          <p:grpSpPr>
            <a:xfrm>
              <a:off x="1535739" y="1795077"/>
              <a:ext cx="405000" cy="405000"/>
              <a:chOff x="4504969" y="3665239"/>
              <a:chExt cx="540000" cy="540000"/>
            </a:xfrm>
          </p:grpSpPr>
          <p:sp>
            <p:nvSpPr>
              <p:cNvPr id="32"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3"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27">
              <a:extLst>
                <a:ext uri="{FF2B5EF4-FFF2-40B4-BE49-F238E27FC236}">
                  <a16:creationId xmlns:a16="http://schemas.microsoft.com/office/drawing/2014/main" id="{ED883F41-B2C7-408B-9944-9C3EA4938CA4}"/>
                </a:ext>
              </a:extLst>
            </p:cNvPr>
            <p:cNvGrpSpPr/>
            <p:nvPr/>
          </p:nvGrpSpPr>
          <p:grpSpPr>
            <a:xfrm>
              <a:off x="2773360" y="1799351"/>
              <a:ext cx="405000" cy="405000"/>
              <a:chOff x="5945694" y="3670938"/>
              <a:chExt cx="540000" cy="540000"/>
            </a:xfrm>
          </p:grpSpPr>
          <p:sp>
            <p:nvSpPr>
              <p:cNvPr id="30"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1"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3" name="그룹 26">
              <a:extLst>
                <a:ext uri="{FF2B5EF4-FFF2-40B4-BE49-F238E27FC236}">
                  <a16:creationId xmlns:a16="http://schemas.microsoft.com/office/drawing/2014/main" id="{4B94551B-7CDF-4458-A5A2-6CCA25C8E863}"/>
                </a:ext>
              </a:extLst>
            </p:cNvPr>
            <p:cNvGrpSpPr/>
            <p:nvPr/>
          </p:nvGrpSpPr>
          <p:grpSpPr>
            <a:xfrm>
              <a:off x="4024783" y="1803625"/>
              <a:ext cx="405000" cy="405000"/>
              <a:chOff x="8984481" y="3676637"/>
              <a:chExt cx="540000" cy="540000"/>
            </a:xfrm>
          </p:grpSpPr>
          <p:sp>
            <p:nvSpPr>
              <p:cNvPr id="28"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9"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24" name="文字方塊 62"/>
            <p:cNvSpPr txBox="1">
              <a:spLocks noChangeArrowheads="1"/>
            </p:cNvSpPr>
            <p:nvPr/>
          </p:nvSpPr>
          <p:spPr bwMode="auto">
            <a:xfrm>
              <a:off x="552236" y="1587496"/>
              <a:ext cx="1201706"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1 </a:t>
              </a:r>
              <a:r>
                <a:rPr lang="zh-TW" altLang="en-US" sz="1000" b="1" dirty="0">
                  <a:solidFill>
                    <a:srgbClr val="C00000"/>
                  </a:solidFill>
                  <a:latin typeface="微軟正黑體" panose="020B0604030504040204" pitchFamily="34" charset="-120"/>
                  <a:ea typeface="微軟正黑體" panose="020B0604030504040204" pitchFamily="34" charset="-120"/>
                </a:rPr>
                <a:t>報名資料登錄</a:t>
              </a:r>
            </a:p>
          </p:txBody>
        </p:sp>
        <p:sp>
          <p:nvSpPr>
            <p:cNvPr id="25" name="文字方塊 64"/>
            <p:cNvSpPr txBox="1">
              <a:spLocks noChangeArrowheads="1"/>
            </p:cNvSpPr>
            <p:nvPr/>
          </p:nvSpPr>
          <p:spPr bwMode="auto">
            <a:xfrm>
              <a:off x="1727748" y="1586181"/>
              <a:ext cx="1237888"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2 </a:t>
              </a:r>
              <a:r>
                <a:rPr lang="zh-TW" altLang="en-US" sz="1000" b="1" dirty="0">
                  <a:solidFill>
                    <a:srgbClr val="C00000"/>
                  </a:solidFill>
                  <a:latin typeface="微軟正黑體" panose="020B0604030504040204" pitchFamily="34" charset="-120"/>
                  <a:ea typeface="微軟正黑體" panose="020B0604030504040204" pitchFamily="34" charset="-120"/>
                </a:rPr>
                <a:t>報名資料確認</a:t>
              </a:r>
            </a:p>
          </p:txBody>
        </p:sp>
        <p:sp>
          <p:nvSpPr>
            <p:cNvPr id="26" name="文字方塊 66"/>
            <p:cNvSpPr txBox="1">
              <a:spLocks noChangeArrowheads="1"/>
            </p:cNvSpPr>
            <p:nvPr/>
          </p:nvSpPr>
          <p:spPr bwMode="auto">
            <a:xfrm>
              <a:off x="2978804" y="1586504"/>
              <a:ext cx="1275242" cy="2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3 </a:t>
              </a:r>
              <a:r>
                <a:rPr lang="zh-TW" altLang="en-US" sz="1000" b="1" dirty="0">
                  <a:solidFill>
                    <a:srgbClr val="C00000"/>
                  </a:solidFill>
                  <a:latin typeface="微軟正黑體" panose="020B0604030504040204" pitchFamily="34" charset="-120"/>
                  <a:ea typeface="微軟正黑體" panose="020B0604030504040204" pitchFamily="34" charset="-120"/>
                </a:rPr>
                <a:t>報名資料列印</a:t>
              </a:r>
            </a:p>
          </p:txBody>
        </p:sp>
        <p:sp>
          <p:nvSpPr>
            <p:cNvPr id="27" name="文字方塊 68"/>
            <p:cNvSpPr txBox="1">
              <a:spLocks noChangeArrowheads="1"/>
            </p:cNvSpPr>
            <p:nvPr/>
          </p:nvSpPr>
          <p:spPr bwMode="auto">
            <a:xfrm>
              <a:off x="4206072" y="1589342"/>
              <a:ext cx="1402345" cy="2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1000" b="1" dirty="0">
                  <a:solidFill>
                    <a:srgbClr val="C00000"/>
                  </a:solidFill>
                  <a:latin typeface="微軟正黑體" panose="020B0604030504040204" pitchFamily="34" charset="-120"/>
                  <a:ea typeface="微軟正黑體" panose="020B0604030504040204" pitchFamily="34" charset="-120"/>
                </a:rPr>
                <a:t>4 </a:t>
              </a:r>
              <a:r>
                <a:rPr lang="zh-TW" altLang="zh-TW" sz="1000" b="1" dirty="0">
                  <a:solidFill>
                    <a:srgbClr val="C00000"/>
                  </a:solidFill>
                  <a:latin typeface="微軟正黑體" panose="020B0604030504040204" pitchFamily="34" charset="-120"/>
                  <a:ea typeface="微軟正黑體" panose="020B0604030504040204" pitchFamily="34" charset="-120"/>
                </a:rPr>
                <a:t>黏</a:t>
              </a:r>
              <a:r>
                <a:rPr lang="zh-TW" altLang="en-US" sz="1000" b="1" dirty="0">
                  <a:solidFill>
                    <a:srgbClr val="C00000"/>
                  </a:solidFill>
                  <a:latin typeface="微軟正黑體" panose="020B0604030504040204" pitchFamily="34" charset="-120"/>
                  <a:ea typeface="微軟正黑體" panose="020B0604030504040204" pitchFamily="34" charset="-120"/>
                </a:rPr>
                <a:t>貼表件及寄出</a:t>
              </a:r>
            </a:p>
          </p:txBody>
        </p:sp>
      </p:grpSp>
      <p:sp>
        <p:nvSpPr>
          <p:cNvPr id="36" name="標題 1"/>
          <p:cNvSpPr txBox="1">
            <a:spLocks/>
          </p:cNvSpPr>
          <p:nvPr/>
        </p:nvSpPr>
        <p:spPr>
          <a:xfrm>
            <a:off x="380614" y="789246"/>
            <a:ext cx="2891396" cy="523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、報名資料列印</a:t>
            </a:r>
          </a:p>
        </p:txBody>
      </p:sp>
      <p:sp>
        <p:nvSpPr>
          <p:cNvPr id="37" name="內容版面配置區 2"/>
          <p:cNvSpPr>
            <a:spLocks noGrp="1"/>
          </p:cNvSpPr>
          <p:nvPr>
            <p:ph idx="1"/>
          </p:nvPr>
        </p:nvSpPr>
        <p:spPr>
          <a:xfrm>
            <a:off x="720821" y="1303823"/>
            <a:ext cx="8249950" cy="1321190"/>
          </a:xfrm>
        </p:spPr>
        <p:txBody>
          <a:bodyPr rtlCol="0">
            <a:noAutofit/>
          </a:bodyPr>
          <a:lstStyle/>
          <a:p>
            <a:pPr marL="0" indent="0" fontAlgn="auto">
              <a:lnSpc>
                <a:spcPct val="100000"/>
              </a:lnSpc>
              <a:spcBef>
                <a:spcPts val="0"/>
              </a:spcBef>
              <a:spcAft>
                <a:spcPts val="0"/>
              </a:spcAft>
              <a:buNone/>
              <a:defRPr/>
            </a:pPr>
            <a:r>
              <a:rPr lang="zh-TW" altLang="en-US"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a:solidFill>
                  <a:srgbClr val="C00000"/>
                </a:solidFill>
                <a:latin typeface="微軟正黑體" panose="020B0604030504040204" pitchFamily="34" charset="-120"/>
                <a:ea typeface="微軟正黑體" panose="020B0604030504040204" pitchFamily="34" charset="-120"/>
              </a:rPr>
              <a:t>列印繳費單</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臺灣銀行繳費單</a:t>
            </a:r>
            <a:r>
              <a:rPr lang="en-US" altLang="zh-TW" sz="2000" b="1" dirty="0">
                <a:solidFill>
                  <a:srgbClr val="C00000"/>
                </a:solidFill>
                <a:latin typeface="微軟正黑體" panose="020B0604030504040204" pitchFamily="34" charset="-120"/>
                <a:ea typeface="微軟正黑體" panose="020B0604030504040204" pitchFamily="34" charset="-120"/>
              </a:rPr>
              <a:t>)</a:t>
            </a:r>
          </a:p>
          <a:p>
            <a:pPr marL="0" indent="0" fontAlgn="auto">
              <a:lnSpc>
                <a:spcPct val="100000"/>
              </a:lnSpc>
              <a:spcBef>
                <a:spcPts val="0"/>
              </a:spcBef>
              <a:spcAft>
                <a:spcPts val="0"/>
              </a:spcAft>
              <a:buNone/>
              <a:defRPr/>
            </a:pPr>
            <a:r>
              <a:rPr lang="zh-TW" altLang="en-US"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a:solidFill>
                  <a:srgbClr val="C00000"/>
                </a:solidFill>
                <a:latin typeface="微軟正黑體" panose="020B0604030504040204" pitchFamily="34" charset="-120"/>
                <a:ea typeface="微軟正黑體" panose="020B0604030504040204" pitchFamily="34" charset="-120"/>
              </a:rPr>
              <a:t>信封封面</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indent="0" fontAlgn="auto">
              <a:lnSpc>
                <a:spcPct val="100000"/>
              </a:lnSpc>
              <a:spcBef>
                <a:spcPts val="0"/>
              </a:spcBef>
              <a:spcAft>
                <a:spcPts val="0"/>
              </a:spcAft>
              <a:buNone/>
              <a:defRPr/>
            </a:pPr>
            <a:r>
              <a:rPr lang="zh-TW" altLang="en-US"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a:solidFill>
                  <a:srgbClr val="C00000"/>
                </a:solidFill>
                <a:latin typeface="微軟正黑體" panose="020B0604030504040204" pitchFamily="34" charset="-120"/>
                <a:ea typeface="微軟正黑體" panose="020B0604030504040204" pitchFamily="34" charset="-120"/>
              </a:rPr>
              <a:t>報名資料表</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共</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頁</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黏貼身分證正面</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或健保卡正面</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影印本、國中學校</a:t>
            </a:r>
            <a:endParaRPr lang="en-US" altLang="zh-TW" sz="2000" b="1" dirty="0">
              <a:latin typeface="微軟正黑體" panose="020B0604030504040204" pitchFamily="34" charset="-120"/>
              <a:ea typeface="微軟正黑體" panose="020B0604030504040204" pitchFamily="34" charset="-120"/>
            </a:endParaRPr>
          </a:p>
          <a:p>
            <a:pPr marL="0" indent="0" fontAlgn="auto">
              <a:lnSpc>
                <a:spcPct val="100000"/>
              </a:lnSpc>
              <a:spcBef>
                <a:spcPts val="0"/>
              </a:spcBef>
              <a:spcAft>
                <a:spcPts val="0"/>
              </a:spcAft>
              <a:buNone/>
              <a:defRPr/>
            </a:pPr>
            <a:r>
              <a:rPr lang="zh-TW" altLang="en-US" sz="18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出具</a:t>
            </a:r>
            <a:r>
              <a:rPr lang="en-US" altLang="zh-TW" sz="2000" b="1" u="sng" dirty="0">
                <a:latin typeface="微軟正黑體" panose="020B0604030504040204" pitchFamily="34" charset="-120"/>
                <a:ea typeface="微軟正黑體" panose="020B0604030504040204" pitchFamily="34" charset="-120"/>
              </a:rPr>
              <a:t>112</a:t>
            </a:r>
            <a:r>
              <a:rPr lang="zh-TW" altLang="en-US" sz="2000" b="1" u="sng" dirty="0">
                <a:latin typeface="微軟正黑體" panose="020B0604030504040204" pitchFamily="34" charset="-120"/>
                <a:ea typeface="微軟正黑體" panose="020B0604030504040204" pitchFamily="34" charset="-120"/>
              </a:rPr>
              <a:t>學年度五專優先免試</a:t>
            </a:r>
            <a:r>
              <a:rPr lang="zh-TW" altLang="en-US" sz="2000" b="1" dirty="0">
                <a:latin typeface="微軟正黑體" panose="020B0604030504040204" pitchFamily="34" charset="-120"/>
                <a:ea typeface="微軟正黑體" panose="020B0604030504040204" pitchFamily="34" charset="-120"/>
              </a:rPr>
              <a:t>入學超額比序積分證明單、相關證明文件</a:t>
            </a:r>
            <a:endParaRPr lang="en-US" altLang="zh-TW" sz="2000" b="1" dirty="0">
              <a:latin typeface="微軟正黑體" panose="020B0604030504040204" pitchFamily="34" charset="-120"/>
              <a:ea typeface="微軟正黑體" panose="020B0604030504040204" pitchFamily="34" charset="-120"/>
            </a:endParaRPr>
          </a:p>
        </p:txBody>
      </p:sp>
      <p:sp>
        <p:nvSpPr>
          <p:cNvPr id="38" name="矩形 37"/>
          <p:cNvSpPr/>
          <p:nvPr/>
        </p:nvSpPr>
        <p:spPr>
          <a:xfrm>
            <a:off x="6408042" y="5435483"/>
            <a:ext cx="1119940" cy="10339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1" name="矩形 40">
            <a:extLst>
              <a:ext uri="{FF2B5EF4-FFF2-40B4-BE49-F238E27FC236}">
                <a16:creationId xmlns:a16="http://schemas.microsoft.com/office/drawing/2014/main" id="{44A86D66-9773-4F98-B425-1ED4E9524E22}"/>
              </a:ext>
            </a:extLst>
          </p:cNvPr>
          <p:cNvSpPr/>
          <p:nvPr/>
        </p:nvSpPr>
        <p:spPr>
          <a:xfrm>
            <a:off x="3388250" y="821969"/>
            <a:ext cx="5664537" cy="420784"/>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42" name="矩形 3">
            <a:extLst>
              <a:ext uri="{FF2B5EF4-FFF2-40B4-BE49-F238E27FC236}">
                <a16:creationId xmlns:a16="http://schemas.microsoft.com/office/drawing/2014/main" id="{1091FF93-0FC1-4487-A343-99D6BD26E0AB}"/>
              </a:ext>
            </a:extLst>
          </p:cNvPr>
          <p:cNvSpPr>
            <a:spLocks noChangeArrowheads="1"/>
          </p:cNvSpPr>
          <p:nvPr/>
        </p:nvSpPr>
        <p:spPr bwMode="auto">
          <a:xfrm>
            <a:off x="3419109" y="858614"/>
            <a:ext cx="5602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zh-TW" altLang="zh-TW" b="1" dirty="0">
                <a:solidFill>
                  <a:srgbClr val="C00000"/>
                </a:solidFill>
                <a:latin typeface="微軟正黑體" panose="020B0604030504040204" pitchFamily="34" charset="-120"/>
                <a:ea typeface="微軟正黑體" panose="020B0604030504040204" pitchFamily="34" charset="-120"/>
              </a:rPr>
              <a:t>※提醒：</a:t>
            </a:r>
            <a:r>
              <a:rPr lang="zh-TW" altLang="en-US" b="1" dirty="0">
                <a:solidFill>
                  <a:srgbClr val="C00000"/>
                </a:solidFill>
                <a:latin typeface="微軟正黑體" panose="020B0604030504040204" pitchFamily="34" charset="-120"/>
                <a:ea typeface="微軟正黑體" panose="020B0604030504040204" pitchFamily="34" charset="-120"/>
              </a:rPr>
              <a:t>務必於期限內繳交報名費，並確認繳費成功。</a:t>
            </a:r>
          </a:p>
        </p:txBody>
      </p:sp>
    </p:spTree>
    <p:extLst>
      <p:ext uri="{BB962C8B-B14F-4D97-AF65-F5344CB8AC3E}">
        <p14:creationId xmlns:p14="http://schemas.microsoft.com/office/powerpoint/2010/main" val="609645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A2E6AFA-5589-44B5-B452-DED1437736CF}"/>
              </a:ext>
            </a:extLst>
          </p:cNvPr>
          <p:cNvPicPr>
            <a:picLocks noChangeAspect="1"/>
          </p:cNvPicPr>
          <p:nvPr/>
        </p:nvPicPr>
        <p:blipFill>
          <a:blip r:embed="rId2"/>
          <a:stretch>
            <a:fillRect/>
          </a:stretch>
        </p:blipFill>
        <p:spPr>
          <a:xfrm>
            <a:off x="6211462" y="1647875"/>
            <a:ext cx="2910451" cy="4069283"/>
          </a:xfrm>
          <a:prstGeom prst="rect">
            <a:avLst/>
          </a:prstGeom>
          <a:ln w="12700">
            <a:solidFill>
              <a:srgbClr val="0000FF"/>
            </a:solidFill>
          </a:ln>
        </p:spPr>
      </p:pic>
      <p:pic>
        <p:nvPicPr>
          <p:cNvPr id="67" name="圖片 66">
            <a:extLst>
              <a:ext uri="{FF2B5EF4-FFF2-40B4-BE49-F238E27FC236}">
                <a16:creationId xmlns:a16="http://schemas.microsoft.com/office/drawing/2014/main" id="{045C386C-64B2-49DC-ACBC-6F3033467BD4}"/>
              </a:ext>
            </a:extLst>
          </p:cNvPr>
          <p:cNvPicPr>
            <a:picLocks noChangeAspect="1"/>
          </p:cNvPicPr>
          <p:nvPr/>
        </p:nvPicPr>
        <p:blipFill>
          <a:blip r:embed="rId3"/>
          <a:stretch>
            <a:fillRect/>
          </a:stretch>
        </p:blipFill>
        <p:spPr>
          <a:xfrm>
            <a:off x="89830" y="1657470"/>
            <a:ext cx="2773572" cy="4024947"/>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82</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8136" y="99076"/>
            <a:ext cx="4233077" cy="583027"/>
            <a:chOff x="2112716" y="2335487"/>
            <a:chExt cx="5644102" cy="777362"/>
          </a:xfrm>
        </p:grpSpPr>
        <p:sp>
          <p:nvSpPr>
            <p:cNvPr id="7" name="圆角矩形 16">
              <a:extLst>
                <a:ext uri="{FF2B5EF4-FFF2-40B4-BE49-F238E27FC236}">
                  <a16:creationId xmlns:a16="http://schemas.microsoft.com/office/drawing/2014/main" id="{3B2F4B55-FD50-42B1-926A-2FF632B44C86}"/>
                </a:ext>
              </a:extLst>
            </p:cNvPr>
            <p:cNvSpPr/>
            <p:nvPr/>
          </p:nvSpPr>
          <p:spPr>
            <a:xfrm rot="5400000" flipH="1">
              <a:off x="4804703" y="149563"/>
              <a:ext cx="688284" cy="5215947"/>
            </a:xfrm>
            <a:prstGeom prst="roundRect">
              <a:avLst/>
            </a:prstGeom>
            <a:solidFill>
              <a:srgbClr val="015A7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47BA3EFB-2046-4525-89FE-A40D8365DA32}"/>
                </a:ext>
              </a:extLst>
            </p:cNvPr>
            <p:cNvSpPr/>
            <p:nvPr/>
          </p:nvSpPr>
          <p:spPr>
            <a:xfrm>
              <a:off x="2956296" y="2415229"/>
              <a:ext cx="4650162"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02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個別報名系統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10"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grpSp>
        <p:nvGrpSpPr>
          <p:cNvPr id="14" name="群組 13"/>
          <p:cNvGrpSpPr/>
          <p:nvPr/>
        </p:nvGrpSpPr>
        <p:grpSpPr>
          <a:xfrm>
            <a:off x="4301848" y="157508"/>
            <a:ext cx="4726187" cy="556559"/>
            <a:chOff x="392587" y="1586181"/>
            <a:chExt cx="5342327" cy="626966"/>
          </a:xfrm>
        </p:grpSpPr>
        <p:sp>
          <p:nvSpPr>
            <p:cNvPr id="15" name="Rectangle 1073">
              <a:extLst>
                <a:ext uri="{FF2B5EF4-FFF2-40B4-BE49-F238E27FC236}">
                  <a16:creationId xmlns:a16="http://schemas.microsoft.com/office/drawing/2014/main" id="{B612D156-652A-41B1-A489-B0C2AC1FBE50}"/>
                </a:ext>
              </a:extLst>
            </p:cNvPr>
            <p:cNvSpPr/>
            <p:nvPr/>
          </p:nvSpPr>
          <p:spPr>
            <a:xfrm>
              <a:off x="533462" y="1862718"/>
              <a:ext cx="1202741" cy="2700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6" name="Rectangle 1074">
              <a:extLst>
                <a:ext uri="{FF2B5EF4-FFF2-40B4-BE49-F238E27FC236}">
                  <a16:creationId xmlns:a16="http://schemas.microsoft.com/office/drawing/2014/main" id="{1AC43DD1-CFA4-43B5-A633-9F36DC3ACC1E}"/>
                </a:ext>
              </a:extLst>
            </p:cNvPr>
            <p:cNvSpPr/>
            <p:nvPr/>
          </p:nvSpPr>
          <p:spPr>
            <a:xfrm>
              <a:off x="1736361" y="1862718"/>
              <a:ext cx="1240208"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5">
              <a:extLst>
                <a:ext uri="{FF2B5EF4-FFF2-40B4-BE49-F238E27FC236}">
                  <a16:creationId xmlns:a16="http://schemas.microsoft.com/office/drawing/2014/main" id="{04AF1869-4C30-43DE-8474-E9B524F4987E}"/>
                </a:ext>
              </a:extLst>
            </p:cNvPr>
            <p:cNvSpPr/>
            <p:nvPr/>
          </p:nvSpPr>
          <p:spPr>
            <a:xfrm>
              <a:off x="2962383" y="1866082"/>
              <a:ext cx="1252605"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8" name="Rectangle 1076">
              <a:extLst>
                <a:ext uri="{FF2B5EF4-FFF2-40B4-BE49-F238E27FC236}">
                  <a16:creationId xmlns:a16="http://schemas.microsoft.com/office/drawing/2014/main" id="{05F785E7-71F4-45B7-B2B6-DFC98A75AB69}"/>
                </a:ext>
              </a:extLst>
            </p:cNvPr>
            <p:cNvSpPr/>
            <p:nvPr/>
          </p:nvSpPr>
          <p:spPr>
            <a:xfrm>
              <a:off x="4224854" y="1862718"/>
              <a:ext cx="1445330"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9" name="Round Same Side Corner Rectangle 39">
              <a:extLst>
                <a:ext uri="{FF2B5EF4-FFF2-40B4-BE49-F238E27FC236}">
                  <a16:creationId xmlns:a16="http://schemas.microsoft.com/office/drawing/2014/main" id="{8143BC21-B363-4FB6-AD7E-9E794ACAA229}"/>
                </a:ext>
              </a:extLst>
            </p:cNvPr>
            <p:cNvSpPr/>
            <p:nvPr/>
          </p:nvSpPr>
          <p:spPr>
            <a:xfrm rot="18900000">
              <a:off x="5290630" y="1799276"/>
              <a:ext cx="444284" cy="413871"/>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20" name="그룹 48">
              <a:extLst>
                <a:ext uri="{FF2B5EF4-FFF2-40B4-BE49-F238E27FC236}">
                  <a16:creationId xmlns:a16="http://schemas.microsoft.com/office/drawing/2014/main" id="{8E9E6FF8-42D7-4FE0-8472-2E6F05527F9D}"/>
                </a:ext>
              </a:extLst>
            </p:cNvPr>
            <p:cNvGrpSpPr/>
            <p:nvPr/>
          </p:nvGrpSpPr>
          <p:grpSpPr>
            <a:xfrm>
              <a:off x="392587" y="1790802"/>
              <a:ext cx="405000" cy="405000"/>
              <a:chOff x="3118820" y="3659540"/>
              <a:chExt cx="540000" cy="540000"/>
            </a:xfrm>
          </p:grpSpPr>
          <p:sp>
            <p:nvSpPr>
              <p:cNvPr id="34" name="Oval 1079">
                <a:extLst>
                  <a:ext uri="{FF2B5EF4-FFF2-40B4-BE49-F238E27FC236}">
                    <a16:creationId xmlns:a16="http://schemas.microsoft.com/office/drawing/2014/main" id="{980A9BEC-5FC6-481A-B815-B9B4D783B366}"/>
                  </a:ext>
                </a:extLst>
              </p:cNvPr>
              <p:cNvSpPr/>
              <p:nvPr/>
            </p:nvSpPr>
            <p:spPr>
              <a:xfrm>
                <a:off x="3118820"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5" name="Oval 1080">
                <a:extLst>
                  <a:ext uri="{FF2B5EF4-FFF2-40B4-BE49-F238E27FC236}">
                    <a16:creationId xmlns:a16="http://schemas.microsoft.com/office/drawing/2014/main" id="{D58FDCD4-7091-4990-9500-4436B849EB10}"/>
                  </a:ext>
                </a:extLst>
              </p:cNvPr>
              <p:cNvSpPr/>
              <p:nvPr/>
            </p:nvSpPr>
            <p:spPr>
              <a:xfrm>
                <a:off x="3187753" y="3742114"/>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1" name="그룹 47">
              <a:extLst>
                <a:ext uri="{FF2B5EF4-FFF2-40B4-BE49-F238E27FC236}">
                  <a16:creationId xmlns:a16="http://schemas.microsoft.com/office/drawing/2014/main" id="{4CD6204A-C496-4140-AB94-F26429B859E7}"/>
                </a:ext>
              </a:extLst>
            </p:cNvPr>
            <p:cNvGrpSpPr/>
            <p:nvPr/>
          </p:nvGrpSpPr>
          <p:grpSpPr>
            <a:xfrm>
              <a:off x="1535739" y="1795077"/>
              <a:ext cx="405000" cy="405000"/>
              <a:chOff x="4504969" y="3665239"/>
              <a:chExt cx="540000" cy="540000"/>
            </a:xfrm>
          </p:grpSpPr>
          <p:sp>
            <p:nvSpPr>
              <p:cNvPr id="32" name="Oval 1082">
                <a:extLst>
                  <a:ext uri="{FF2B5EF4-FFF2-40B4-BE49-F238E27FC236}">
                    <a16:creationId xmlns:a16="http://schemas.microsoft.com/office/drawing/2014/main" id="{18631B0E-9578-4512-A885-12144AF89FFC}"/>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3" name="Oval 1083">
                <a:extLst>
                  <a:ext uri="{FF2B5EF4-FFF2-40B4-BE49-F238E27FC236}">
                    <a16:creationId xmlns:a16="http://schemas.microsoft.com/office/drawing/2014/main" id="{96E9625F-3FB0-4DE0-9BE5-9171DF8DA58B}"/>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27">
              <a:extLst>
                <a:ext uri="{FF2B5EF4-FFF2-40B4-BE49-F238E27FC236}">
                  <a16:creationId xmlns:a16="http://schemas.microsoft.com/office/drawing/2014/main" id="{ED883F41-B2C7-408B-9944-9C3EA4938CA4}"/>
                </a:ext>
              </a:extLst>
            </p:cNvPr>
            <p:cNvGrpSpPr/>
            <p:nvPr/>
          </p:nvGrpSpPr>
          <p:grpSpPr>
            <a:xfrm>
              <a:off x="2773360" y="1799351"/>
              <a:ext cx="405000" cy="405000"/>
              <a:chOff x="5945694" y="3670938"/>
              <a:chExt cx="540000" cy="540000"/>
            </a:xfrm>
          </p:grpSpPr>
          <p:sp>
            <p:nvSpPr>
              <p:cNvPr id="30" name="Oval 1085">
                <a:extLst>
                  <a:ext uri="{FF2B5EF4-FFF2-40B4-BE49-F238E27FC236}">
                    <a16:creationId xmlns:a16="http://schemas.microsoft.com/office/drawing/2014/main" id="{F13E4A45-E663-4B11-B3CB-CEDEB0CE82D6}"/>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31" name="Oval 1086">
                <a:extLst>
                  <a:ext uri="{FF2B5EF4-FFF2-40B4-BE49-F238E27FC236}">
                    <a16:creationId xmlns:a16="http://schemas.microsoft.com/office/drawing/2014/main" id="{63E596EB-CBBF-4621-ABE3-1808427F2D16}"/>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3" name="그룹 26">
              <a:extLst>
                <a:ext uri="{FF2B5EF4-FFF2-40B4-BE49-F238E27FC236}">
                  <a16:creationId xmlns:a16="http://schemas.microsoft.com/office/drawing/2014/main" id="{4B94551B-7CDF-4458-A5A2-6CCA25C8E863}"/>
                </a:ext>
              </a:extLst>
            </p:cNvPr>
            <p:cNvGrpSpPr/>
            <p:nvPr/>
          </p:nvGrpSpPr>
          <p:grpSpPr>
            <a:xfrm>
              <a:off x="4024783" y="1803625"/>
              <a:ext cx="405000" cy="405000"/>
              <a:chOff x="8984481" y="3676637"/>
              <a:chExt cx="540000" cy="540000"/>
            </a:xfrm>
          </p:grpSpPr>
          <p:sp>
            <p:nvSpPr>
              <p:cNvPr id="28" name="Oval 1088">
                <a:extLst>
                  <a:ext uri="{FF2B5EF4-FFF2-40B4-BE49-F238E27FC236}">
                    <a16:creationId xmlns:a16="http://schemas.microsoft.com/office/drawing/2014/main" id="{4D6CDB7E-AB3F-4503-8385-41CD61A48F5E}"/>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9" name="Oval 1089">
                <a:extLst>
                  <a:ext uri="{FF2B5EF4-FFF2-40B4-BE49-F238E27FC236}">
                    <a16:creationId xmlns:a16="http://schemas.microsoft.com/office/drawing/2014/main" id="{6772C51E-ED1F-48DC-AF49-9C2F3A5F4C76}"/>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24" name="文字方塊 62"/>
            <p:cNvSpPr txBox="1">
              <a:spLocks noChangeArrowheads="1"/>
            </p:cNvSpPr>
            <p:nvPr/>
          </p:nvSpPr>
          <p:spPr bwMode="auto">
            <a:xfrm>
              <a:off x="552236" y="1587496"/>
              <a:ext cx="1201706"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1 </a:t>
              </a:r>
              <a:r>
                <a:rPr lang="zh-TW" altLang="en-US" sz="1000" b="1" dirty="0">
                  <a:solidFill>
                    <a:srgbClr val="C00000"/>
                  </a:solidFill>
                  <a:latin typeface="微軟正黑體" panose="020B0604030504040204" pitchFamily="34" charset="-120"/>
                  <a:ea typeface="微軟正黑體" panose="020B0604030504040204" pitchFamily="34" charset="-120"/>
                </a:rPr>
                <a:t>報名資料登錄</a:t>
              </a:r>
            </a:p>
          </p:txBody>
        </p:sp>
        <p:sp>
          <p:nvSpPr>
            <p:cNvPr id="25" name="文字方塊 64"/>
            <p:cNvSpPr txBox="1">
              <a:spLocks noChangeArrowheads="1"/>
            </p:cNvSpPr>
            <p:nvPr/>
          </p:nvSpPr>
          <p:spPr bwMode="auto">
            <a:xfrm>
              <a:off x="1727748" y="1586181"/>
              <a:ext cx="1237888"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2 </a:t>
              </a:r>
              <a:r>
                <a:rPr lang="zh-TW" altLang="en-US" sz="1000" b="1" dirty="0">
                  <a:solidFill>
                    <a:srgbClr val="C00000"/>
                  </a:solidFill>
                  <a:latin typeface="微軟正黑體" panose="020B0604030504040204" pitchFamily="34" charset="-120"/>
                  <a:ea typeface="微軟正黑體" panose="020B0604030504040204" pitchFamily="34" charset="-120"/>
                </a:rPr>
                <a:t>報名資料確認</a:t>
              </a:r>
            </a:p>
          </p:txBody>
        </p:sp>
        <p:sp>
          <p:nvSpPr>
            <p:cNvPr id="26" name="文字方塊 66"/>
            <p:cNvSpPr txBox="1">
              <a:spLocks noChangeArrowheads="1"/>
            </p:cNvSpPr>
            <p:nvPr/>
          </p:nvSpPr>
          <p:spPr bwMode="auto">
            <a:xfrm>
              <a:off x="2978804" y="1586504"/>
              <a:ext cx="1275242" cy="2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000" b="1" dirty="0">
                  <a:solidFill>
                    <a:srgbClr val="C00000"/>
                  </a:solidFill>
                  <a:latin typeface="微軟正黑體" panose="020B0604030504040204" pitchFamily="34" charset="-120"/>
                  <a:ea typeface="微軟正黑體" panose="020B0604030504040204" pitchFamily="34" charset="-120"/>
                </a:rPr>
                <a:t>3 </a:t>
              </a:r>
              <a:r>
                <a:rPr lang="zh-TW" altLang="en-US" sz="1000" b="1" dirty="0">
                  <a:solidFill>
                    <a:srgbClr val="C00000"/>
                  </a:solidFill>
                  <a:latin typeface="微軟正黑體" panose="020B0604030504040204" pitchFamily="34" charset="-120"/>
                  <a:ea typeface="微軟正黑體" panose="020B0604030504040204" pitchFamily="34" charset="-120"/>
                </a:rPr>
                <a:t>報名資料列印</a:t>
              </a:r>
            </a:p>
          </p:txBody>
        </p:sp>
        <p:sp>
          <p:nvSpPr>
            <p:cNvPr id="27" name="文字方塊 68"/>
            <p:cNvSpPr txBox="1">
              <a:spLocks noChangeArrowheads="1"/>
            </p:cNvSpPr>
            <p:nvPr/>
          </p:nvSpPr>
          <p:spPr bwMode="auto">
            <a:xfrm>
              <a:off x="4206072" y="1589342"/>
              <a:ext cx="1402345" cy="27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1000" b="1" dirty="0">
                  <a:solidFill>
                    <a:srgbClr val="C00000"/>
                  </a:solidFill>
                  <a:latin typeface="微軟正黑體" panose="020B0604030504040204" pitchFamily="34" charset="-120"/>
                  <a:ea typeface="微軟正黑體" panose="020B0604030504040204" pitchFamily="34" charset="-120"/>
                </a:rPr>
                <a:t>4 </a:t>
              </a:r>
              <a:r>
                <a:rPr lang="zh-TW" altLang="zh-TW" sz="1000" b="1" dirty="0">
                  <a:solidFill>
                    <a:srgbClr val="C00000"/>
                  </a:solidFill>
                  <a:latin typeface="微軟正黑體" panose="020B0604030504040204" pitchFamily="34" charset="-120"/>
                  <a:ea typeface="微軟正黑體" panose="020B0604030504040204" pitchFamily="34" charset="-120"/>
                </a:rPr>
                <a:t>黏</a:t>
              </a:r>
              <a:r>
                <a:rPr lang="zh-TW" altLang="en-US" sz="1000" b="1" dirty="0">
                  <a:solidFill>
                    <a:srgbClr val="C00000"/>
                  </a:solidFill>
                  <a:latin typeface="微軟正黑體" panose="020B0604030504040204" pitchFamily="34" charset="-120"/>
                  <a:ea typeface="微軟正黑體" panose="020B0604030504040204" pitchFamily="34" charset="-120"/>
                </a:rPr>
                <a:t>貼表件及寄出</a:t>
              </a:r>
            </a:p>
          </p:txBody>
        </p:sp>
      </p:grpSp>
      <p:sp>
        <p:nvSpPr>
          <p:cNvPr id="36" name="標題 1"/>
          <p:cNvSpPr txBox="1">
            <a:spLocks/>
          </p:cNvSpPr>
          <p:nvPr/>
        </p:nvSpPr>
        <p:spPr>
          <a:xfrm>
            <a:off x="380613" y="789246"/>
            <a:ext cx="3298502" cy="523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6</a:t>
            </a:r>
            <a:r>
              <a:rPr lang="zh-TW" altLang="en-US" sz="2800" b="1" dirty="0">
                <a:solidFill>
                  <a:srgbClr val="0033CC"/>
                </a:solidFill>
                <a:latin typeface="微軟正黑體" panose="020B0604030504040204" pitchFamily="34" charset="-120"/>
                <a:ea typeface="微軟正黑體" panose="020B0604030504040204" pitchFamily="34" charset="-120"/>
              </a:rPr>
              <a:t>、</a:t>
            </a:r>
            <a:r>
              <a:rPr lang="zh-TW" altLang="zh-TW" sz="2800" b="1" dirty="0">
                <a:solidFill>
                  <a:srgbClr val="0000FF"/>
                </a:solidFill>
                <a:latin typeface="微軟正黑體" panose="020B0604030504040204" pitchFamily="34" charset="-120"/>
                <a:ea typeface="微軟正黑體" panose="020B0604030504040204" pitchFamily="34" charset="-120"/>
              </a:rPr>
              <a:t>黏</a:t>
            </a:r>
            <a:r>
              <a:rPr lang="zh-TW" altLang="en-US" sz="2800" b="1" dirty="0">
                <a:solidFill>
                  <a:srgbClr val="0033CC"/>
                </a:solidFill>
                <a:latin typeface="微軟正黑體" panose="020B0604030504040204" pitchFamily="34" charset="-120"/>
                <a:ea typeface="微軟正黑體" panose="020B0604030504040204" pitchFamily="34" charset="-120"/>
              </a:rPr>
              <a:t>貼表件及寄出</a:t>
            </a:r>
          </a:p>
        </p:txBody>
      </p:sp>
      <p:sp>
        <p:nvSpPr>
          <p:cNvPr id="37" name="矩形 36"/>
          <p:cNvSpPr/>
          <p:nvPr/>
        </p:nvSpPr>
        <p:spPr>
          <a:xfrm>
            <a:off x="999260" y="1303813"/>
            <a:ext cx="1189621"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繳費單</a:t>
            </a:r>
          </a:p>
        </p:txBody>
      </p:sp>
      <p:sp>
        <p:nvSpPr>
          <p:cNvPr id="39" name="矩形 38"/>
          <p:cNvSpPr/>
          <p:nvPr/>
        </p:nvSpPr>
        <p:spPr>
          <a:xfrm>
            <a:off x="3670986" y="1253749"/>
            <a:ext cx="1620013"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報名表</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第</a:t>
            </a: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頁</a:t>
            </a:r>
          </a:p>
        </p:txBody>
      </p:sp>
      <p:sp>
        <p:nvSpPr>
          <p:cNvPr id="40" name="矩形 39"/>
          <p:cNvSpPr/>
          <p:nvPr/>
        </p:nvSpPr>
        <p:spPr>
          <a:xfrm>
            <a:off x="6630606" y="1241510"/>
            <a:ext cx="1620013"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報名表</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第</a:t>
            </a: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頁</a:t>
            </a:r>
          </a:p>
        </p:txBody>
      </p:sp>
      <p:sp>
        <p:nvSpPr>
          <p:cNvPr id="41" name="矩形 40"/>
          <p:cNvSpPr/>
          <p:nvPr/>
        </p:nvSpPr>
        <p:spPr>
          <a:xfrm>
            <a:off x="4767641" y="2445745"/>
            <a:ext cx="1137400" cy="77118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just"/>
            <a:r>
              <a:rPr lang="zh-TW" altLang="en-US" sz="1200" b="1" dirty="0">
                <a:solidFill>
                  <a:schemeClr val="tx1"/>
                </a:solidFill>
                <a:latin typeface="微軟正黑體" panose="020B0604030504040204" pitchFamily="34" charset="-120"/>
                <a:ea typeface="微軟正黑體" panose="020B0604030504040204" pitchFamily="34" charset="-120"/>
              </a:rPr>
              <a:t>貼妥</a:t>
            </a:r>
            <a:r>
              <a:rPr lang="zh-TW" altLang="en-US" sz="1200" b="1" dirty="0">
                <a:solidFill>
                  <a:srgbClr val="0000FF"/>
                </a:solidFill>
                <a:latin typeface="微軟正黑體" panose="020B0604030504040204" pitchFamily="34" charset="-120"/>
                <a:ea typeface="微軟正黑體" panose="020B0604030504040204" pitchFamily="34" charset="-120"/>
              </a:rPr>
              <a:t>身分證正面影本</a:t>
            </a:r>
            <a:r>
              <a:rPr lang="zh-TW" altLang="en-US" sz="1200" b="1" dirty="0">
                <a:solidFill>
                  <a:schemeClr val="tx1"/>
                </a:solidFill>
                <a:latin typeface="微軟正黑體" panose="020B0604030504040204" pitchFamily="34" charset="-120"/>
                <a:ea typeface="微軟正黑體" panose="020B0604030504040204" pitchFamily="34" charset="-120"/>
              </a:rPr>
              <a:t>或</a:t>
            </a:r>
            <a:r>
              <a:rPr lang="zh-TW" altLang="en-US" sz="1200" b="1" dirty="0">
                <a:solidFill>
                  <a:schemeClr val="accent6">
                    <a:lumMod val="50000"/>
                  </a:schemeClr>
                </a:solidFill>
                <a:latin typeface="微軟正黑體" panose="020B0604030504040204" pitchFamily="34" charset="-120"/>
                <a:ea typeface="微軟正黑體" panose="020B0604030504040204" pitchFamily="34" charset="-120"/>
              </a:rPr>
              <a:t>健保卡正面影本</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居留證影本</a:t>
            </a:r>
          </a:p>
        </p:txBody>
      </p:sp>
      <p:sp>
        <p:nvSpPr>
          <p:cNvPr id="42" name="矩形 41"/>
          <p:cNvSpPr/>
          <p:nvPr/>
        </p:nvSpPr>
        <p:spPr>
          <a:xfrm>
            <a:off x="3640836" y="5405530"/>
            <a:ext cx="567607" cy="18978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rgbClr val="0000FF"/>
                </a:solidFill>
                <a:latin typeface="微軟正黑體" panose="020B0604030504040204" pitchFamily="34" charset="-120"/>
                <a:ea typeface="微軟正黑體" panose="020B0604030504040204" pitchFamily="34" charset="-120"/>
              </a:rPr>
              <a:t>簽名</a:t>
            </a:r>
          </a:p>
        </p:txBody>
      </p:sp>
      <p:sp>
        <p:nvSpPr>
          <p:cNvPr id="43" name="矩形 42"/>
          <p:cNvSpPr/>
          <p:nvPr/>
        </p:nvSpPr>
        <p:spPr>
          <a:xfrm>
            <a:off x="5177185" y="5394513"/>
            <a:ext cx="567607" cy="18978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rgbClr val="0000FF"/>
                </a:solidFill>
                <a:latin typeface="微軟正黑體" panose="020B0604030504040204" pitchFamily="34" charset="-120"/>
                <a:ea typeface="微軟正黑體" panose="020B0604030504040204" pitchFamily="34" charset="-120"/>
              </a:rPr>
              <a:t>簽名</a:t>
            </a:r>
          </a:p>
        </p:txBody>
      </p:sp>
      <p:grpSp>
        <p:nvGrpSpPr>
          <p:cNvPr id="44" name="群組 43"/>
          <p:cNvGrpSpPr/>
          <p:nvPr/>
        </p:nvGrpSpPr>
        <p:grpSpPr>
          <a:xfrm>
            <a:off x="246361" y="5717158"/>
            <a:ext cx="2695421" cy="956747"/>
            <a:chOff x="542057" y="3426144"/>
            <a:chExt cx="3849866" cy="1020879"/>
          </a:xfrm>
        </p:grpSpPr>
        <p:grpSp>
          <p:nvGrpSpPr>
            <p:cNvPr id="45" name="群組 44"/>
            <p:cNvGrpSpPr/>
            <p:nvPr/>
          </p:nvGrpSpPr>
          <p:grpSpPr>
            <a:xfrm>
              <a:off x="542057" y="3426144"/>
              <a:ext cx="3849866" cy="1020879"/>
              <a:chOff x="628650" y="4113343"/>
              <a:chExt cx="1592114" cy="961436"/>
            </a:xfrm>
          </p:grpSpPr>
          <p:grpSp>
            <p:nvGrpSpPr>
              <p:cNvPr id="47" name="Group 6"/>
              <p:cNvGrpSpPr/>
              <p:nvPr/>
            </p:nvGrpSpPr>
            <p:grpSpPr>
              <a:xfrm>
                <a:off x="628650" y="4184025"/>
                <a:ext cx="1592114" cy="890754"/>
                <a:chOff x="497608" y="4459507"/>
                <a:chExt cx="3048580" cy="989993"/>
              </a:xfrm>
              <a:effectLst/>
            </p:grpSpPr>
            <p:sp>
              <p:nvSpPr>
                <p:cNvPr id="49" name="Rectangle 4"/>
                <p:cNvSpPr/>
                <p:nvPr/>
              </p:nvSpPr>
              <p:spPr>
                <a:xfrm>
                  <a:off x="525898" y="4459507"/>
                  <a:ext cx="3020290" cy="914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ectangle 5"/>
                <p:cNvSpPr/>
                <p:nvPr/>
              </p:nvSpPr>
              <p:spPr>
                <a:xfrm>
                  <a:off x="497608" y="5409293"/>
                  <a:ext cx="3020291" cy="402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8" name="Rectangle 5"/>
              <p:cNvSpPr/>
              <p:nvPr/>
            </p:nvSpPr>
            <p:spPr>
              <a:xfrm>
                <a:off x="628650" y="4113343"/>
                <a:ext cx="1577340" cy="36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6" name="TextBox 25"/>
            <p:cNvSpPr txBox="1"/>
            <p:nvPr/>
          </p:nvSpPr>
          <p:spPr>
            <a:xfrm>
              <a:off x="650895" y="3479390"/>
              <a:ext cx="3584695" cy="952381"/>
            </a:xfrm>
            <a:prstGeom prst="rect">
              <a:avLst/>
            </a:prstGeom>
            <a:noFill/>
          </p:spPr>
          <p:txBody>
            <a:bodyPr wrap="square" lIns="0" rIns="0" rtlCol="0" anchor="ctr">
              <a:spAutoFit/>
            </a:bodyPr>
            <a:lstStyle/>
            <a:p>
              <a:pPr algn="just"/>
              <a:r>
                <a:rPr lang="zh-TW" altLang="zh-TW" sz="1300" b="1" dirty="0">
                  <a:latin typeface="微軟正黑體" panose="020B0604030504040204" pitchFamily="34" charset="-120"/>
                  <a:ea typeface="微軟正黑體" panose="020B0604030504040204" pitchFamily="34" charset="-120"/>
                </a:rPr>
                <a:t>至全國臺灣銀行各地分行繳費；</a:t>
              </a:r>
              <a:r>
                <a:rPr lang="zh-TW" altLang="en-US" sz="1300" b="1" dirty="0">
                  <a:latin typeface="微軟正黑體" panose="020B0604030504040204" pitchFamily="34" charset="-120"/>
                  <a:ea typeface="微軟正黑體" panose="020B0604030504040204" pitchFamily="34" charset="-120"/>
                </a:rPr>
                <a:t>或</a:t>
              </a:r>
              <a:r>
                <a:rPr lang="zh-TW" altLang="zh-TW" sz="1300" b="1" dirty="0">
                  <a:latin typeface="微軟正黑體" panose="020B0604030504040204" pitchFamily="34" charset="-120"/>
                  <a:ea typeface="微軟正黑體" panose="020B0604030504040204" pitchFamily="34" charset="-120"/>
                </a:rPr>
                <a:t>其他金融機構跨行匯款、使用</a:t>
              </a:r>
              <a:r>
                <a:rPr lang="en-US" altLang="zh-TW" sz="1300" b="1" dirty="0">
                  <a:latin typeface="微軟正黑體" panose="020B0604030504040204" pitchFamily="34" charset="-120"/>
                  <a:ea typeface="微軟正黑體" panose="020B0604030504040204" pitchFamily="34" charset="-120"/>
                </a:rPr>
                <a:t>ATM(</a:t>
              </a:r>
              <a:r>
                <a:rPr lang="zh-TW" altLang="zh-TW" sz="1300" b="1" dirty="0">
                  <a:latin typeface="微軟正黑體" panose="020B0604030504040204" pitchFamily="34" charset="-120"/>
                  <a:ea typeface="微軟正黑體" panose="020B0604030504040204" pitchFamily="34" charset="-120"/>
                </a:rPr>
                <a:t>自動櫃員機</a:t>
              </a:r>
              <a:r>
                <a:rPr lang="en-US" altLang="zh-TW" sz="1300" b="1" dirty="0">
                  <a:latin typeface="微軟正黑體" panose="020B0604030504040204" pitchFamily="34" charset="-120"/>
                  <a:ea typeface="微軟正黑體" panose="020B0604030504040204" pitchFamily="34" charset="-120"/>
                </a:rPr>
                <a:t>)</a:t>
              </a:r>
              <a:r>
                <a:rPr lang="zh-TW" altLang="zh-TW" sz="1300" b="1" dirty="0">
                  <a:latin typeface="微軟正黑體" panose="020B0604030504040204" pitchFamily="34" charset="-120"/>
                  <a:ea typeface="微軟正黑體" panose="020B0604030504040204" pitchFamily="34" charset="-120"/>
                </a:rPr>
                <a:t>或網路</a:t>
              </a:r>
              <a:r>
                <a:rPr lang="en-US" altLang="zh-TW" sz="1300" b="1" dirty="0">
                  <a:latin typeface="微軟正黑體" panose="020B0604030504040204" pitchFamily="34" charset="-120"/>
                  <a:ea typeface="微軟正黑體" panose="020B0604030504040204" pitchFamily="34" charset="-120"/>
                </a:rPr>
                <a:t>ATM</a:t>
              </a:r>
              <a:r>
                <a:rPr lang="zh-TW" altLang="zh-TW" sz="1300" b="1" dirty="0">
                  <a:latin typeface="微軟正黑體" panose="020B0604030504040204" pitchFamily="34" charset="-120"/>
                  <a:ea typeface="微軟正黑體" panose="020B0604030504040204" pitchFamily="34" charset="-120"/>
                </a:rPr>
                <a:t>轉帳繳費者</a:t>
              </a:r>
              <a:r>
                <a:rPr lang="en-US" altLang="zh-TW" sz="1300" b="1" dirty="0">
                  <a:latin typeface="微軟正黑體" panose="020B0604030504040204" pitchFamily="34" charset="-120"/>
                  <a:ea typeface="微軟正黑體" panose="020B0604030504040204" pitchFamily="34" charset="-120"/>
                </a:rPr>
                <a:t>(</a:t>
              </a:r>
              <a:r>
                <a:rPr lang="zh-TW" altLang="zh-TW" sz="1300" b="1" dirty="0">
                  <a:latin typeface="微軟正黑體" panose="020B0604030504040204" pitchFamily="34" charset="-120"/>
                  <a:ea typeface="微軟正黑體" panose="020B0604030504040204" pitchFamily="34" charset="-120"/>
                </a:rPr>
                <a:t>手續費自付</a:t>
              </a:r>
              <a:r>
                <a:rPr lang="en-US" altLang="zh-TW" sz="1300" b="1" dirty="0">
                  <a:latin typeface="微軟正黑體" panose="020B0604030504040204" pitchFamily="34" charset="-120"/>
                  <a:ea typeface="微軟正黑體" panose="020B0604030504040204" pitchFamily="34" charset="-120"/>
                </a:rPr>
                <a:t>)</a:t>
              </a:r>
            </a:p>
          </p:txBody>
        </p:sp>
      </p:grpSp>
      <p:sp>
        <p:nvSpPr>
          <p:cNvPr id="51" name="矩形 50"/>
          <p:cNvSpPr/>
          <p:nvPr/>
        </p:nvSpPr>
        <p:spPr>
          <a:xfrm>
            <a:off x="6989539" y="3020107"/>
            <a:ext cx="1387867" cy="21150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zh-TW" sz="1050" b="1" dirty="0">
                <a:solidFill>
                  <a:srgbClr val="0000FF"/>
                </a:solidFill>
                <a:latin typeface="微軟正黑體" panose="020B0604030504040204" pitchFamily="34" charset="-120"/>
                <a:ea typeface="微軟正黑體" panose="020B0604030504040204" pitchFamily="34" charset="-120"/>
              </a:rPr>
              <a:t>黏</a:t>
            </a:r>
            <a:r>
              <a:rPr lang="zh-TW" altLang="en-US" sz="1050" b="1" dirty="0">
                <a:solidFill>
                  <a:srgbClr val="0000FF"/>
                </a:solidFill>
                <a:latin typeface="微軟正黑體" panose="020B0604030504040204" pitchFamily="34" charset="-120"/>
                <a:ea typeface="微軟正黑體" panose="020B0604030504040204" pitchFamily="34" charset="-120"/>
              </a:rPr>
              <a:t>貼</a:t>
            </a:r>
            <a:r>
              <a:rPr lang="zh-TW" altLang="en-US" sz="1050" b="1" dirty="0">
                <a:solidFill>
                  <a:srgbClr val="C00000"/>
                </a:solidFill>
                <a:latin typeface="微軟正黑體" panose="020B0604030504040204" pitchFamily="34" charset="-120"/>
                <a:ea typeface="微軟正黑體" panose="020B0604030504040204" pitchFamily="34" charset="-120"/>
              </a:rPr>
              <a:t>繳費證明</a:t>
            </a:r>
            <a:r>
              <a:rPr lang="zh-TW" altLang="en-US" sz="1050" b="1" dirty="0">
                <a:solidFill>
                  <a:srgbClr val="0000FF"/>
                </a:solidFill>
                <a:latin typeface="微軟正黑體" panose="020B0604030504040204" pitchFamily="34" charset="-120"/>
                <a:ea typeface="微軟正黑體" panose="020B0604030504040204" pitchFamily="34" charset="-120"/>
              </a:rPr>
              <a:t>影印本</a:t>
            </a:r>
          </a:p>
        </p:txBody>
      </p:sp>
      <p:sp>
        <p:nvSpPr>
          <p:cNvPr id="52" name="矩形 51"/>
          <p:cNvSpPr/>
          <p:nvPr/>
        </p:nvSpPr>
        <p:spPr>
          <a:xfrm>
            <a:off x="6544447" y="4420604"/>
            <a:ext cx="2218286" cy="200975"/>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zh-TW" sz="1050" b="1" dirty="0">
                <a:solidFill>
                  <a:srgbClr val="0000FF"/>
                </a:solidFill>
                <a:latin typeface="微軟正黑體" panose="020B0604030504040204" pitchFamily="34" charset="-120"/>
                <a:ea typeface="微軟正黑體" panose="020B0604030504040204" pitchFamily="34" charset="-120"/>
              </a:rPr>
              <a:t>黏</a:t>
            </a:r>
            <a:r>
              <a:rPr lang="zh-TW" altLang="en-US" sz="1050" b="1" dirty="0">
                <a:solidFill>
                  <a:srgbClr val="0000FF"/>
                </a:solidFill>
                <a:latin typeface="微軟正黑體" panose="020B0604030504040204" pitchFamily="34" charset="-120"/>
                <a:ea typeface="微軟正黑體" panose="020B0604030504040204" pitchFamily="34" charset="-120"/>
              </a:rPr>
              <a:t>貼超額比序項目</a:t>
            </a:r>
            <a:r>
              <a:rPr lang="zh-TW" altLang="en-US" sz="1050" b="1" dirty="0">
                <a:solidFill>
                  <a:srgbClr val="C00000"/>
                </a:solidFill>
                <a:latin typeface="微軟正黑體" panose="020B0604030504040204" pitchFamily="34" charset="-120"/>
                <a:ea typeface="微軟正黑體" panose="020B0604030504040204" pitchFamily="34" charset="-120"/>
              </a:rPr>
              <a:t>積分證明單</a:t>
            </a:r>
            <a:r>
              <a:rPr lang="zh-TW" altLang="en-US" sz="1050" b="1" dirty="0">
                <a:solidFill>
                  <a:srgbClr val="0000FF"/>
                </a:solidFill>
                <a:latin typeface="微軟正黑體" panose="020B0604030504040204" pitchFamily="34" charset="-120"/>
                <a:ea typeface="微軟正黑體" panose="020B0604030504040204" pitchFamily="34" charset="-120"/>
              </a:rPr>
              <a:t>正本</a:t>
            </a:r>
          </a:p>
        </p:txBody>
      </p:sp>
      <p:sp>
        <p:nvSpPr>
          <p:cNvPr id="53" name="矩形 52"/>
          <p:cNvSpPr/>
          <p:nvPr/>
        </p:nvSpPr>
        <p:spPr>
          <a:xfrm>
            <a:off x="6783775" y="3674428"/>
            <a:ext cx="1667910" cy="21150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zh-TW" sz="1050" b="1" dirty="0">
                <a:solidFill>
                  <a:srgbClr val="0000FF"/>
                </a:solidFill>
                <a:latin typeface="微軟正黑體" panose="020B0604030504040204" pitchFamily="34" charset="-120"/>
                <a:ea typeface="微軟正黑體" panose="020B0604030504040204" pitchFamily="34" charset="-120"/>
              </a:rPr>
              <a:t>黏</a:t>
            </a:r>
            <a:r>
              <a:rPr lang="zh-TW" altLang="en-US" sz="1050" b="1" dirty="0">
                <a:solidFill>
                  <a:srgbClr val="0000FF"/>
                </a:solidFill>
                <a:latin typeface="微軟正黑體" panose="020B0604030504040204" pitchFamily="34" charset="-120"/>
                <a:ea typeface="微軟正黑體" panose="020B0604030504040204" pitchFamily="34" charset="-120"/>
              </a:rPr>
              <a:t>貼</a:t>
            </a:r>
            <a:r>
              <a:rPr lang="zh-TW" altLang="en-US" sz="1050" b="1" dirty="0">
                <a:solidFill>
                  <a:srgbClr val="C00000"/>
                </a:solidFill>
                <a:latin typeface="微軟正黑體" panose="020B0604030504040204" pitchFamily="34" charset="-120"/>
                <a:ea typeface="微軟正黑體" panose="020B0604030504040204" pitchFamily="34" charset="-120"/>
              </a:rPr>
              <a:t>特種身分證明</a:t>
            </a:r>
            <a:r>
              <a:rPr lang="zh-TW" altLang="en-US" sz="1050" b="1" dirty="0">
                <a:solidFill>
                  <a:srgbClr val="0000FF"/>
                </a:solidFill>
                <a:latin typeface="微軟正黑體" panose="020B0604030504040204" pitchFamily="34" charset="-120"/>
                <a:ea typeface="微軟正黑體" panose="020B0604030504040204" pitchFamily="34" charset="-120"/>
              </a:rPr>
              <a:t>影印本</a:t>
            </a:r>
          </a:p>
        </p:txBody>
      </p:sp>
      <p:sp>
        <p:nvSpPr>
          <p:cNvPr id="54" name="矩形 53"/>
          <p:cNvSpPr/>
          <p:nvPr/>
        </p:nvSpPr>
        <p:spPr>
          <a:xfrm>
            <a:off x="6771823" y="4007572"/>
            <a:ext cx="1679106" cy="21150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zh-TW" sz="1050" b="1" dirty="0">
                <a:solidFill>
                  <a:srgbClr val="0000FF"/>
                </a:solidFill>
                <a:latin typeface="微軟正黑體" panose="020B0604030504040204" pitchFamily="34" charset="-120"/>
                <a:ea typeface="微軟正黑體" panose="020B0604030504040204" pitchFamily="34" charset="-120"/>
              </a:rPr>
              <a:t>黏</a:t>
            </a:r>
            <a:r>
              <a:rPr lang="zh-TW" altLang="en-US" sz="1050" b="1" dirty="0">
                <a:solidFill>
                  <a:srgbClr val="0000FF"/>
                </a:solidFill>
                <a:latin typeface="微軟正黑體" panose="020B0604030504040204" pitchFamily="34" charset="-120"/>
                <a:ea typeface="微軟正黑體" panose="020B0604030504040204" pitchFamily="34" charset="-120"/>
              </a:rPr>
              <a:t>貼</a:t>
            </a:r>
            <a:r>
              <a:rPr lang="zh-TW" altLang="en-US" sz="1050" b="1" dirty="0">
                <a:solidFill>
                  <a:srgbClr val="C00000"/>
                </a:solidFill>
                <a:latin typeface="微軟正黑體" panose="020B0604030504040204" pitchFamily="34" charset="-120"/>
                <a:ea typeface="微軟正黑體" panose="020B0604030504040204" pitchFamily="34" charset="-120"/>
              </a:rPr>
              <a:t>弱勢身分證明</a:t>
            </a:r>
            <a:r>
              <a:rPr lang="zh-TW" altLang="en-US" sz="1050" b="1" dirty="0">
                <a:solidFill>
                  <a:srgbClr val="0000FF"/>
                </a:solidFill>
                <a:latin typeface="微軟正黑體" panose="020B0604030504040204" pitchFamily="34" charset="-120"/>
                <a:ea typeface="微軟正黑體" panose="020B0604030504040204" pitchFamily="34" charset="-120"/>
              </a:rPr>
              <a:t>影印本</a:t>
            </a:r>
          </a:p>
        </p:txBody>
      </p:sp>
      <p:sp>
        <p:nvSpPr>
          <p:cNvPr id="55" name="矩形 54"/>
          <p:cNvSpPr/>
          <p:nvPr/>
        </p:nvSpPr>
        <p:spPr>
          <a:xfrm>
            <a:off x="6543261" y="3353122"/>
            <a:ext cx="2125034" cy="21150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zh-TW" sz="1050" b="1" dirty="0">
                <a:solidFill>
                  <a:srgbClr val="0000FF"/>
                </a:solidFill>
                <a:latin typeface="微軟正黑體" panose="020B0604030504040204" pitchFamily="34" charset="-120"/>
                <a:ea typeface="微軟正黑體" panose="020B0604030504040204" pitchFamily="34" charset="-120"/>
              </a:rPr>
              <a:t>黏</a:t>
            </a:r>
            <a:r>
              <a:rPr lang="zh-TW" altLang="en-US" sz="1050" b="1" dirty="0">
                <a:solidFill>
                  <a:srgbClr val="0000FF"/>
                </a:solidFill>
                <a:latin typeface="微軟正黑體" panose="020B0604030504040204" pitchFamily="34" charset="-120"/>
                <a:ea typeface="微軟正黑體" panose="020B0604030504040204" pitchFamily="34" charset="-120"/>
              </a:rPr>
              <a:t>貼</a:t>
            </a:r>
            <a:r>
              <a:rPr lang="zh-TW" altLang="en-US" sz="1050" b="1" dirty="0">
                <a:solidFill>
                  <a:srgbClr val="C00000"/>
                </a:solidFill>
                <a:latin typeface="微軟正黑體" panose="020B0604030504040204" pitchFamily="34" charset="-120"/>
                <a:ea typeface="微軟正黑體" panose="020B0604030504040204" pitchFamily="34" charset="-120"/>
              </a:rPr>
              <a:t>學歷證明</a:t>
            </a:r>
            <a:r>
              <a:rPr lang="en-US" altLang="zh-TW" sz="1050" b="1" dirty="0">
                <a:solidFill>
                  <a:srgbClr val="C00000"/>
                </a:solidFill>
                <a:latin typeface="微軟正黑體" panose="020B0604030504040204" pitchFamily="34" charset="-120"/>
                <a:ea typeface="微軟正黑體" panose="020B0604030504040204" pitchFamily="34" charset="-120"/>
              </a:rPr>
              <a:t>/</a:t>
            </a:r>
            <a:r>
              <a:rPr lang="zh-TW" altLang="en-US" sz="1050" b="1" dirty="0">
                <a:solidFill>
                  <a:srgbClr val="C00000"/>
                </a:solidFill>
                <a:latin typeface="微軟正黑體" panose="020B0604030504040204" pitchFamily="34" charset="-120"/>
                <a:ea typeface="微軟正黑體" panose="020B0604030504040204" pitchFamily="34" charset="-120"/>
              </a:rPr>
              <a:t>學期成績單</a:t>
            </a:r>
            <a:r>
              <a:rPr lang="zh-TW" altLang="en-US" sz="1050" b="1" dirty="0">
                <a:solidFill>
                  <a:srgbClr val="0000FF"/>
                </a:solidFill>
                <a:latin typeface="微軟正黑體" panose="020B0604030504040204" pitchFamily="34" charset="-120"/>
                <a:ea typeface="微軟正黑體" panose="020B0604030504040204" pitchFamily="34" charset="-120"/>
              </a:rPr>
              <a:t>影印本</a:t>
            </a:r>
          </a:p>
        </p:txBody>
      </p:sp>
      <p:sp>
        <p:nvSpPr>
          <p:cNvPr id="56" name="矩形 55"/>
          <p:cNvSpPr/>
          <p:nvPr/>
        </p:nvSpPr>
        <p:spPr>
          <a:xfrm>
            <a:off x="6791508" y="4759733"/>
            <a:ext cx="1743846" cy="193218"/>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zh-TW" sz="1050" b="1" dirty="0">
                <a:solidFill>
                  <a:srgbClr val="0000FF"/>
                </a:solidFill>
                <a:latin typeface="微軟正黑體" panose="020B0604030504040204" pitchFamily="34" charset="-120"/>
                <a:ea typeface="微軟正黑體" panose="020B0604030504040204" pitchFamily="34" charset="-120"/>
              </a:rPr>
              <a:t>黏</a:t>
            </a:r>
            <a:r>
              <a:rPr lang="zh-TW" altLang="en-US" sz="1050" b="1" dirty="0">
                <a:solidFill>
                  <a:srgbClr val="0000FF"/>
                </a:solidFill>
                <a:latin typeface="微軟正黑體" panose="020B0604030504040204" pitchFamily="34" charset="-120"/>
                <a:ea typeface="微軟正黑體" panose="020B0604030504040204" pitchFamily="34" charset="-120"/>
              </a:rPr>
              <a:t>貼其他</a:t>
            </a:r>
            <a:r>
              <a:rPr lang="en-US" altLang="zh-TW" sz="1050" b="1" dirty="0">
                <a:solidFill>
                  <a:srgbClr val="0000FF"/>
                </a:solidFill>
                <a:latin typeface="微軟正黑體" panose="020B0604030504040204" pitchFamily="34" charset="-120"/>
                <a:ea typeface="微軟正黑體" panose="020B0604030504040204" pitchFamily="34" charset="-120"/>
              </a:rPr>
              <a:t>(</a:t>
            </a:r>
            <a:r>
              <a:rPr lang="zh-TW" altLang="en-US" sz="1050" b="1" dirty="0">
                <a:solidFill>
                  <a:srgbClr val="0000FF"/>
                </a:solidFill>
                <a:latin typeface="微軟正黑體" panose="020B0604030504040204" pitchFamily="34" charset="-120"/>
                <a:ea typeface="微軟正黑體" panose="020B0604030504040204" pitchFamily="34" charset="-120"/>
              </a:rPr>
              <a:t>得獎</a:t>
            </a:r>
            <a:r>
              <a:rPr lang="en-US" altLang="zh-TW" sz="1050" b="1" dirty="0">
                <a:solidFill>
                  <a:srgbClr val="0000FF"/>
                </a:solidFill>
                <a:latin typeface="微軟正黑體" panose="020B0604030504040204" pitchFamily="34" charset="-120"/>
                <a:ea typeface="微軟正黑體" panose="020B0604030504040204" pitchFamily="34" charset="-120"/>
              </a:rPr>
              <a:t>)</a:t>
            </a:r>
            <a:r>
              <a:rPr lang="zh-TW" altLang="en-US" sz="1050" b="1" dirty="0">
                <a:solidFill>
                  <a:srgbClr val="0000FF"/>
                </a:solidFill>
                <a:latin typeface="微軟正黑體" panose="020B0604030504040204" pitchFamily="34" charset="-120"/>
                <a:ea typeface="微軟正黑體" panose="020B0604030504040204" pitchFamily="34" charset="-120"/>
              </a:rPr>
              <a:t>證明影印本</a:t>
            </a:r>
          </a:p>
        </p:txBody>
      </p:sp>
      <p:sp>
        <p:nvSpPr>
          <p:cNvPr id="57" name="矩形 56"/>
          <p:cNvSpPr/>
          <p:nvPr/>
        </p:nvSpPr>
        <p:spPr>
          <a:xfrm>
            <a:off x="6253022" y="1889484"/>
            <a:ext cx="2781592" cy="10206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grpSp>
        <p:nvGrpSpPr>
          <p:cNvPr id="58" name="群組 57"/>
          <p:cNvGrpSpPr/>
          <p:nvPr/>
        </p:nvGrpSpPr>
        <p:grpSpPr>
          <a:xfrm>
            <a:off x="3183993" y="5722413"/>
            <a:ext cx="2674401" cy="956749"/>
            <a:chOff x="542057" y="3426143"/>
            <a:chExt cx="3819844" cy="1020881"/>
          </a:xfrm>
        </p:grpSpPr>
        <p:grpSp>
          <p:nvGrpSpPr>
            <p:cNvPr id="59" name="群組 58"/>
            <p:cNvGrpSpPr/>
            <p:nvPr/>
          </p:nvGrpSpPr>
          <p:grpSpPr>
            <a:xfrm>
              <a:off x="542057" y="3426143"/>
              <a:ext cx="3819844" cy="1020881"/>
              <a:chOff x="628650" y="4113343"/>
              <a:chExt cx="1579698" cy="961438"/>
            </a:xfrm>
          </p:grpSpPr>
          <p:grpSp>
            <p:nvGrpSpPr>
              <p:cNvPr id="61" name="Group 6"/>
              <p:cNvGrpSpPr/>
              <p:nvPr/>
            </p:nvGrpSpPr>
            <p:grpSpPr>
              <a:xfrm>
                <a:off x="628650" y="4194588"/>
                <a:ext cx="1579698" cy="880193"/>
                <a:chOff x="497608" y="4471245"/>
                <a:chExt cx="3024806" cy="978255"/>
              </a:xfrm>
              <a:effectLst/>
            </p:grpSpPr>
            <p:sp>
              <p:nvSpPr>
                <p:cNvPr id="63" name="Rectangle 4"/>
                <p:cNvSpPr/>
                <p:nvPr/>
              </p:nvSpPr>
              <p:spPr>
                <a:xfrm>
                  <a:off x="502124" y="4471245"/>
                  <a:ext cx="3020290" cy="914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Rectangle 5"/>
                <p:cNvSpPr/>
                <p:nvPr/>
              </p:nvSpPr>
              <p:spPr>
                <a:xfrm>
                  <a:off x="497608" y="5409293"/>
                  <a:ext cx="3020291" cy="40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62" name="Rectangle 5"/>
              <p:cNvSpPr/>
              <p:nvPr/>
            </p:nvSpPr>
            <p:spPr>
              <a:xfrm>
                <a:off x="628650" y="4113343"/>
                <a:ext cx="1577340" cy="36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60" name="TextBox 25"/>
            <p:cNvSpPr txBox="1"/>
            <p:nvPr/>
          </p:nvSpPr>
          <p:spPr>
            <a:xfrm>
              <a:off x="650895" y="3541166"/>
              <a:ext cx="3584695" cy="788178"/>
            </a:xfrm>
            <a:prstGeom prst="rect">
              <a:avLst/>
            </a:prstGeom>
            <a:noFill/>
          </p:spPr>
          <p:txBody>
            <a:bodyPr wrap="square" lIns="0" rIns="0" rtlCol="0" anchor="ctr">
              <a:spAutoFit/>
            </a:bodyPr>
            <a:lstStyle/>
            <a:p>
              <a:pPr algn="just"/>
              <a:r>
                <a:rPr lang="zh-TW" altLang="zh-TW" sz="1400" b="1" dirty="0">
                  <a:latin typeface="微軟正黑體" panose="020B0604030504040204" pitchFamily="34" charset="-120"/>
                  <a:ea typeface="微軟正黑體" panose="020B0604030504040204" pitchFamily="34" charset="-120"/>
                </a:rPr>
                <a:t>若印出資料有誤，請直接於紙本上修改正確資料，並蓋上個人印章。</a:t>
              </a:r>
              <a:endParaRPr lang="en-US" sz="1100" b="1" dirty="0">
                <a:latin typeface="微軟正黑體" panose="020B0604030504040204" pitchFamily="34" charset="-120"/>
                <a:ea typeface="微軟正黑體" panose="020B0604030504040204" pitchFamily="34" charset="-120"/>
              </a:endParaRPr>
            </a:p>
          </p:txBody>
        </p:sp>
      </p:grpSp>
      <p:sp>
        <p:nvSpPr>
          <p:cNvPr id="65" name="矩形 64"/>
          <p:cNvSpPr/>
          <p:nvPr/>
        </p:nvSpPr>
        <p:spPr>
          <a:xfrm>
            <a:off x="109386" y="2577190"/>
            <a:ext cx="2698616" cy="1966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6" name="矩形 65"/>
          <p:cNvSpPr/>
          <p:nvPr/>
        </p:nvSpPr>
        <p:spPr>
          <a:xfrm>
            <a:off x="518864" y="2234244"/>
            <a:ext cx="1390018" cy="21150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050" b="1" dirty="0">
                <a:solidFill>
                  <a:srgbClr val="0000FF"/>
                </a:solidFill>
                <a:latin typeface="微軟正黑體" panose="020B0604030504040204" pitchFamily="34" charset="-120"/>
                <a:ea typeface="微軟正黑體" panose="020B0604030504040204" pitchFamily="34" charset="-120"/>
              </a:rPr>
              <a:t>個人報名費</a:t>
            </a:r>
            <a:r>
              <a:rPr lang="zh-TW" altLang="en-US" sz="1050" b="1" dirty="0">
                <a:solidFill>
                  <a:srgbClr val="C00000"/>
                </a:solidFill>
                <a:latin typeface="微軟正黑體" panose="020B0604030504040204" pitchFamily="34" charset="-120"/>
                <a:ea typeface="微軟正黑體" panose="020B0604030504040204" pitchFamily="34" charset="-120"/>
              </a:rPr>
              <a:t>繳費帳號</a:t>
            </a:r>
          </a:p>
        </p:txBody>
      </p:sp>
      <p:pic>
        <p:nvPicPr>
          <p:cNvPr id="69" name="圖片 68">
            <a:extLst>
              <a:ext uri="{FF2B5EF4-FFF2-40B4-BE49-F238E27FC236}">
                <a16:creationId xmlns:a16="http://schemas.microsoft.com/office/drawing/2014/main" id="{7D1DA6DE-2062-4407-98EC-BCF2B4A8A716}"/>
              </a:ext>
            </a:extLst>
          </p:cNvPr>
          <p:cNvPicPr>
            <a:picLocks noChangeAspect="1"/>
          </p:cNvPicPr>
          <p:nvPr/>
        </p:nvPicPr>
        <p:blipFill>
          <a:blip r:embed="rId4"/>
          <a:stretch>
            <a:fillRect/>
          </a:stretch>
        </p:blipFill>
        <p:spPr>
          <a:xfrm>
            <a:off x="2909892" y="1647875"/>
            <a:ext cx="3266300" cy="4027537"/>
          </a:xfrm>
          <a:prstGeom prst="rect">
            <a:avLst/>
          </a:prstGeom>
          <a:ln w="12700">
            <a:solidFill>
              <a:srgbClr val="0000FF"/>
            </a:solidFill>
          </a:ln>
        </p:spPr>
      </p:pic>
      <p:sp>
        <p:nvSpPr>
          <p:cNvPr id="2" name="矩形 1">
            <a:extLst>
              <a:ext uri="{FF2B5EF4-FFF2-40B4-BE49-F238E27FC236}">
                <a16:creationId xmlns:a16="http://schemas.microsoft.com/office/drawing/2014/main" id="{0408A5A3-21A0-4C3B-B7B8-549CA2725A25}"/>
              </a:ext>
            </a:extLst>
          </p:cNvPr>
          <p:cNvSpPr/>
          <p:nvPr/>
        </p:nvSpPr>
        <p:spPr>
          <a:xfrm>
            <a:off x="3679115" y="2445745"/>
            <a:ext cx="529328" cy="866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19DD6758-536D-4932-8391-D6CDB2579E8B}"/>
              </a:ext>
            </a:extLst>
          </p:cNvPr>
          <p:cNvSpPr txBox="1"/>
          <p:nvPr/>
        </p:nvSpPr>
        <p:spPr>
          <a:xfrm>
            <a:off x="2817277" y="1661939"/>
            <a:ext cx="441146" cy="246221"/>
          </a:xfrm>
          <a:prstGeom prst="rect">
            <a:avLst/>
          </a:prstGeom>
          <a:noFill/>
        </p:spPr>
        <p:txBody>
          <a:bodyPr wrap="none" rtlCol="0">
            <a:spAutoFit/>
          </a:bodyPr>
          <a:lstStyle/>
          <a:p>
            <a:r>
              <a:rPr lang="zh-TW" altLang="en-US" sz="1000" dirty="0">
                <a:latin typeface="標楷體" panose="03000509000000000000" pitchFamily="65" charset="-120"/>
                <a:ea typeface="標楷體" panose="03000509000000000000" pitchFamily="65" charset="-120"/>
              </a:rPr>
              <a:t>個報</a:t>
            </a:r>
          </a:p>
        </p:txBody>
      </p:sp>
      <p:sp>
        <p:nvSpPr>
          <p:cNvPr id="68" name="矩形 67">
            <a:extLst>
              <a:ext uri="{FF2B5EF4-FFF2-40B4-BE49-F238E27FC236}">
                <a16:creationId xmlns:a16="http://schemas.microsoft.com/office/drawing/2014/main" id="{10109178-736A-4897-9CF0-22E61167BB0B}"/>
              </a:ext>
            </a:extLst>
          </p:cNvPr>
          <p:cNvSpPr/>
          <p:nvPr/>
        </p:nvSpPr>
        <p:spPr>
          <a:xfrm>
            <a:off x="3573203" y="2936908"/>
            <a:ext cx="449931" cy="831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59999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01B2982-D1CD-4086-842A-74383F132A5F}"/>
              </a:ext>
            </a:extLst>
          </p:cNvPr>
          <p:cNvPicPr>
            <a:picLocks noChangeAspect="1"/>
          </p:cNvPicPr>
          <p:nvPr/>
        </p:nvPicPr>
        <p:blipFill>
          <a:blip r:embed="rId2"/>
          <a:stretch>
            <a:fillRect/>
          </a:stretch>
        </p:blipFill>
        <p:spPr>
          <a:xfrm>
            <a:off x="327160" y="1775116"/>
            <a:ext cx="3487621" cy="4913262"/>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83</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88136" y="99076"/>
            <a:ext cx="4233077" cy="583027"/>
            <a:chOff x="2112716" y="2335487"/>
            <a:chExt cx="5644102" cy="777362"/>
          </a:xfrm>
        </p:grpSpPr>
        <p:sp>
          <p:nvSpPr>
            <p:cNvPr id="7" name="圆角矩形 16">
              <a:extLst>
                <a:ext uri="{FF2B5EF4-FFF2-40B4-BE49-F238E27FC236}">
                  <a16:creationId xmlns:a16="http://schemas.microsoft.com/office/drawing/2014/main" id="{3B2F4B55-FD50-42B1-926A-2FF632B44C86}"/>
                </a:ext>
              </a:extLst>
            </p:cNvPr>
            <p:cNvSpPr/>
            <p:nvPr/>
          </p:nvSpPr>
          <p:spPr>
            <a:xfrm rot="5400000" flipH="1">
              <a:off x="4804703" y="149563"/>
              <a:ext cx="688284" cy="5215947"/>
            </a:xfrm>
            <a:prstGeom prst="roundRect">
              <a:avLst/>
            </a:prstGeom>
            <a:solidFill>
              <a:srgbClr val="015A7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47BA3EFB-2046-4525-89FE-A40D8365DA32}"/>
                </a:ext>
              </a:extLst>
            </p:cNvPr>
            <p:cNvSpPr/>
            <p:nvPr/>
          </p:nvSpPr>
          <p:spPr>
            <a:xfrm>
              <a:off x="2956296" y="2415229"/>
              <a:ext cx="4650162"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02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個別報名系統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35">
              <a:extLst>
                <a:ext uri="{FF2B5EF4-FFF2-40B4-BE49-F238E27FC236}">
                  <a16:creationId xmlns:a16="http://schemas.microsoft.com/office/drawing/2014/main" id="{CEABB988-376F-4C9F-82F8-D7A8F5F254A6}"/>
                </a:ext>
              </a:extLst>
            </p:cNvPr>
            <p:cNvGrpSpPr/>
            <p:nvPr/>
          </p:nvGrpSpPr>
          <p:grpSpPr>
            <a:xfrm>
              <a:off x="2112716" y="2335487"/>
              <a:ext cx="767322" cy="767322"/>
              <a:chOff x="3552943" y="2498822"/>
              <a:chExt cx="398028" cy="398028"/>
            </a:xfrm>
          </p:grpSpPr>
          <p:sp>
            <p:nvSpPr>
              <p:cNvPr id="10" name="椭圆 36">
                <a:extLst>
                  <a:ext uri="{FF2B5EF4-FFF2-40B4-BE49-F238E27FC236}">
                    <a16:creationId xmlns:a16="http://schemas.microsoft.com/office/drawing/2014/main" id="{A00ADD6B-ED20-409B-88DB-6C903679A8E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37">
                <a:extLst>
                  <a:ext uri="{FF2B5EF4-FFF2-40B4-BE49-F238E27FC236}">
                    <a16:creationId xmlns:a16="http://schemas.microsoft.com/office/drawing/2014/main" id="{2A7EB4AF-9908-441B-8713-E28EBC4ACC10}"/>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193572E5-FFF0-4080-AEAA-794B8808275F}"/>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AA5A571-901D-44FF-BB6A-D8576B427B9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矩形 13"/>
          <p:cNvSpPr/>
          <p:nvPr/>
        </p:nvSpPr>
        <p:spPr>
          <a:xfrm>
            <a:off x="1406095" y="1352369"/>
            <a:ext cx="1189621" cy="33322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信封封面</a:t>
            </a:r>
          </a:p>
        </p:txBody>
      </p:sp>
      <p:sp>
        <p:nvSpPr>
          <p:cNvPr id="15" name="標題 1"/>
          <p:cNvSpPr txBox="1">
            <a:spLocks/>
          </p:cNvSpPr>
          <p:nvPr/>
        </p:nvSpPr>
        <p:spPr>
          <a:xfrm>
            <a:off x="351655" y="738872"/>
            <a:ext cx="3298502" cy="523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6</a:t>
            </a:r>
            <a:r>
              <a:rPr lang="zh-TW" altLang="en-US" sz="2800" b="1" dirty="0">
                <a:solidFill>
                  <a:srgbClr val="0033CC"/>
                </a:solidFill>
                <a:latin typeface="微軟正黑體" panose="020B0604030504040204" pitchFamily="34" charset="-120"/>
                <a:ea typeface="微軟正黑體" panose="020B0604030504040204" pitchFamily="34" charset="-120"/>
              </a:rPr>
              <a:t>、</a:t>
            </a:r>
            <a:r>
              <a:rPr lang="zh-TW" altLang="zh-TW" sz="2800" b="1" dirty="0">
                <a:solidFill>
                  <a:srgbClr val="0000FF"/>
                </a:solidFill>
                <a:latin typeface="微軟正黑體" panose="020B0604030504040204" pitchFamily="34" charset="-120"/>
                <a:ea typeface="微軟正黑體" panose="020B0604030504040204" pitchFamily="34" charset="-120"/>
              </a:rPr>
              <a:t>黏</a:t>
            </a:r>
            <a:r>
              <a:rPr lang="zh-TW" altLang="en-US" sz="2800" b="1" dirty="0">
                <a:solidFill>
                  <a:srgbClr val="0033CC"/>
                </a:solidFill>
                <a:latin typeface="微軟正黑體" panose="020B0604030504040204" pitchFamily="34" charset="-120"/>
                <a:ea typeface="微軟正黑體" panose="020B0604030504040204" pitchFamily="34" charset="-120"/>
              </a:rPr>
              <a:t>貼表件及寄出</a:t>
            </a:r>
          </a:p>
        </p:txBody>
      </p:sp>
      <p:grpSp>
        <p:nvGrpSpPr>
          <p:cNvPr id="16" name="群組 15"/>
          <p:cNvGrpSpPr/>
          <p:nvPr/>
        </p:nvGrpSpPr>
        <p:grpSpPr>
          <a:xfrm>
            <a:off x="4051416" y="1814947"/>
            <a:ext cx="4388391" cy="2605081"/>
            <a:chOff x="1301750" y="5381624"/>
            <a:chExt cx="9588500" cy="792163"/>
          </a:xfrm>
        </p:grpSpPr>
        <p:sp>
          <p:nvSpPr>
            <p:cNvPr id="17" name="矩形 16"/>
            <p:cNvSpPr/>
            <p:nvPr/>
          </p:nvSpPr>
          <p:spPr>
            <a:xfrm>
              <a:off x="1301750" y="5381624"/>
              <a:ext cx="9588500"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8" name="矩形 3"/>
            <p:cNvSpPr>
              <a:spLocks noChangeArrowheads="1"/>
            </p:cNvSpPr>
            <p:nvPr/>
          </p:nvSpPr>
          <p:spPr bwMode="auto">
            <a:xfrm>
              <a:off x="1644849" y="5436102"/>
              <a:ext cx="9132160" cy="68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r>
                <a:rPr lang="zh-TW" altLang="zh-TW" sz="2000" b="1" dirty="0">
                  <a:solidFill>
                    <a:srgbClr val="C00000"/>
                  </a:solidFill>
                  <a:latin typeface="微軟正黑體" panose="020B0604030504040204" pitchFamily="34" charset="-120"/>
                  <a:ea typeface="微軟正黑體" panose="020B0604030504040204" pitchFamily="34" charset="-120"/>
                </a:rPr>
                <a:t>※提醒：</a:t>
              </a:r>
              <a:r>
                <a:rPr lang="zh-TW" altLang="zh-TW" sz="2000" b="1" dirty="0">
                  <a:latin typeface="微軟正黑體" panose="020B0604030504040204" pitchFamily="34" charset="-120"/>
                  <a:ea typeface="微軟正黑體" panose="020B0604030504040204" pitchFamily="34" charset="-120"/>
                </a:rPr>
                <a:t>報名學生勾稽檢核附件，將「</a:t>
              </a:r>
              <a:r>
                <a:rPr lang="en-US" altLang="zh-TW" sz="2000" b="1" dirty="0">
                  <a:solidFill>
                    <a:srgbClr val="C00000"/>
                  </a:solidFill>
                  <a:latin typeface="微軟正黑體" panose="020B0604030504040204" pitchFamily="34" charset="-120"/>
                  <a:ea typeface="微軟正黑體" panose="020B0604030504040204" pitchFamily="34" charset="-120"/>
                </a:rPr>
                <a:t>112</a:t>
              </a:r>
              <a:r>
                <a:rPr lang="zh-TW" altLang="zh-TW" sz="2000" b="1" dirty="0">
                  <a:latin typeface="微軟正黑體" panose="020B0604030504040204" pitchFamily="34" charset="-120"/>
                  <a:ea typeface="微軟正黑體" panose="020B0604030504040204" pitchFamily="34" charset="-120"/>
                </a:rPr>
                <a:t>學年度</a:t>
              </a:r>
              <a:r>
                <a:rPr lang="zh-TW" altLang="zh-TW" sz="2000" b="1" dirty="0">
                  <a:solidFill>
                    <a:srgbClr val="C00000"/>
                  </a:solidFill>
                  <a:latin typeface="微軟正黑體" panose="020B0604030504040204" pitchFamily="34" charset="-120"/>
                  <a:ea typeface="微軟正黑體" panose="020B0604030504040204" pitchFamily="34" charset="-120"/>
                </a:rPr>
                <a:t>五專優先免試</a:t>
              </a:r>
              <a:r>
                <a:rPr lang="zh-TW" altLang="zh-TW" sz="2000" b="1" dirty="0">
                  <a:latin typeface="微軟正黑體" panose="020B0604030504040204" pitchFamily="34" charset="-120"/>
                  <a:ea typeface="微軟正黑體" panose="020B0604030504040204" pitchFamily="34" charset="-120"/>
                </a:rPr>
                <a:t>入學</a:t>
              </a:r>
              <a:r>
                <a:rPr lang="zh-TW" altLang="zh-TW" sz="2000" b="1" u="sng" dirty="0">
                  <a:solidFill>
                    <a:srgbClr val="C00000"/>
                  </a:solidFill>
                  <a:latin typeface="微軟正黑體" panose="020B0604030504040204" pitchFamily="34" charset="-120"/>
                  <a:ea typeface="微軟正黑體" panose="020B0604030504040204" pitchFamily="34" charset="-120"/>
                </a:rPr>
                <a:t>報名表</a:t>
              </a:r>
              <a:r>
                <a:rPr lang="zh-TW" altLang="zh-TW" sz="2000" b="1" dirty="0">
                  <a:latin typeface="微軟正黑體" panose="020B0604030504040204" pitchFamily="34" charset="-120"/>
                  <a:ea typeface="微軟正黑體" panose="020B0604030504040204" pitchFamily="34" charset="-120"/>
                </a:rPr>
                <a:t>、</a:t>
              </a:r>
              <a:r>
                <a:rPr lang="zh-TW" altLang="zh-TW" sz="2000" b="1" u="sng" dirty="0">
                  <a:solidFill>
                    <a:srgbClr val="C00000"/>
                  </a:solidFill>
                  <a:latin typeface="微軟正黑體" panose="020B0604030504040204" pitchFamily="34" charset="-120"/>
                  <a:ea typeface="微軟正黑體" panose="020B0604030504040204" pitchFamily="34" charset="-120"/>
                </a:rPr>
                <a:t>相關證明文件黏貼表</a:t>
              </a:r>
              <a:r>
                <a:rPr lang="zh-TW" altLang="zh-TW" sz="2000" b="1" dirty="0">
                  <a:latin typeface="微軟正黑體" panose="020B0604030504040204" pitchFamily="34" charset="-120"/>
                  <a:ea typeface="微軟正黑體" panose="020B0604030504040204" pitchFamily="34" charset="-120"/>
                </a:rPr>
                <a:t>」裝入</a:t>
              </a:r>
              <a:r>
                <a:rPr lang="en-US" altLang="zh-TW" sz="2000" b="1" dirty="0">
                  <a:latin typeface="微軟正黑體" panose="020B0604030504040204" pitchFamily="34" charset="-120"/>
                  <a:ea typeface="微軟正黑體" panose="020B0604030504040204" pitchFamily="34" charset="-120"/>
                </a:rPr>
                <a:t>A4</a:t>
              </a:r>
              <a:r>
                <a:rPr lang="zh-TW" altLang="zh-TW" sz="2000" b="1" dirty="0">
                  <a:latin typeface="微軟正黑體" panose="020B0604030504040204" pitchFamily="34" charset="-120"/>
                  <a:ea typeface="微軟正黑體" panose="020B0604030504040204" pitchFamily="34" charset="-120"/>
                </a:rPr>
                <a:t>信封，信封封面黏貼於信封外，於</a:t>
              </a:r>
              <a:r>
                <a:rPr lang="en-US" altLang="zh-TW" sz="2000" b="1" u="sng" dirty="0">
                  <a:solidFill>
                    <a:srgbClr val="C00000"/>
                  </a:solidFill>
                  <a:latin typeface="微軟正黑體" panose="020B0604030504040204" pitchFamily="34" charset="-120"/>
                  <a:ea typeface="微軟正黑體" panose="020B0604030504040204" pitchFamily="34" charset="-120"/>
                </a:rPr>
                <a:t>112</a:t>
              </a:r>
              <a:r>
                <a:rPr lang="zh-TW" altLang="zh-TW" sz="2000" b="1" u="sng" dirty="0">
                  <a:solidFill>
                    <a:srgbClr val="C00000"/>
                  </a:solidFill>
                  <a:latin typeface="微軟正黑體" panose="020B0604030504040204" pitchFamily="34" charset="-120"/>
                  <a:ea typeface="微軟正黑體" panose="020B0604030504040204" pitchFamily="34" charset="-120"/>
                </a:rPr>
                <a:t>年</a:t>
              </a:r>
              <a:r>
                <a:rPr lang="en-US" altLang="zh-TW" sz="2000" b="1" u="sng" dirty="0">
                  <a:solidFill>
                    <a:srgbClr val="C00000"/>
                  </a:solidFill>
                  <a:latin typeface="微軟正黑體" panose="020B0604030504040204" pitchFamily="34" charset="-120"/>
                  <a:ea typeface="微軟正黑體" panose="020B0604030504040204" pitchFamily="34" charset="-120"/>
                </a:rPr>
                <a:t>5</a:t>
              </a:r>
              <a:r>
                <a:rPr lang="zh-TW" altLang="zh-TW" sz="2000" b="1" u="sng" dirty="0">
                  <a:solidFill>
                    <a:srgbClr val="C00000"/>
                  </a:solidFill>
                  <a:latin typeface="微軟正黑體" panose="020B0604030504040204" pitchFamily="34" charset="-120"/>
                  <a:ea typeface="微軟正黑體" panose="020B0604030504040204" pitchFamily="34" charset="-120"/>
                </a:rPr>
                <a:t>月</a:t>
              </a:r>
              <a:r>
                <a:rPr lang="en-US" altLang="zh-TW" sz="2000" b="1" u="sng" dirty="0">
                  <a:solidFill>
                    <a:srgbClr val="C00000"/>
                  </a:solidFill>
                  <a:latin typeface="微軟正黑體" panose="020B0604030504040204" pitchFamily="34" charset="-120"/>
                  <a:ea typeface="微軟正黑體" panose="020B0604030504040204" pitchFamily="34" charset="-120"/>
                </a:rPr>
                <a:t>26</a:t>
              </a:r>
              <a:r>
                <a:rPr lang="zh-TW" altLang="zh-TW" sz="2000" b="1" u="sng" dirty="0">
                  <a:solidFill>
                    <a:srgbClr val="C00000"/>
                  </a:solidFill>
                  <a:latin typeface="微軟正黑體" panose="020B0604030504040204" pitchFamily="34" charset="-120"/>
                  <a:ea typeface="微軟正黑體" panose="020B0604030504040204" pitchFamily="34" charset="-120"/>
                </a:rPr>
                <a:t>日</a:t>
              </a:r>
              <a:r>
                <a:rPr lang="en-US" altLang="zh-TW" sz="2000" b="1" u="sng" dirty="0">
                  <a:solidFill>
                    <a:srgbClr val="C00000"/>
                  </a:solidFill>
                  <a:latin typeface="微軟正黑體" panose="020B0604030504040204" pitchFamily="34" charset="-120"/>
                  <a:ea typeface="微軟正黑體" panose="020B0604030504040204" pitchFamily="34" charset="-120"/>
                </a:rPr>
                <a:t>(</a:t>
              </a:r>
              <a:r>
                <a:rPr lang="zh-TW" altLang="zh-TW" sz="2000" b="1" u="sng" dirty="0">
                  <a:solidFill>
                    <a:srgbClr val="C00000"/>
                  </a:solidFill>
                  <a:latin typeface="微軟正黑體" panose="020B0604030504040204" pitchFamily="34" charset="-120"/>
                  <a:ea typeface="微軟正黑體" panose="020B0604030504040204" pitchFamily="34" charset="-120"/>
                </a:rPr>
                <a:t>星期五</a:t>
              </a:r>
              <a:r>
                <a:rPr lang="en-US" altLang="zh-TW" sz="2000" b="1" u="sng" dirty="0">
                  <a:solidFill>
                    <a:srgbClr val="C00000"/>
                  </a:solidFill>
                  <a:latin typeface="微軟正黑體" panose="020B0604030504040204" pitchFamily="34" charset="-120"/>
                  <a:ea typeface="微軟正黑體" panose="020B0604030504040204" pitchFamily="34" charset="-120"/>
                </a:rPr>
                <a:t>)</a:t>
              </a:r>
              <a:r>
                <a:rPr lang="zh-TW" altLang="zh-TW" sz="2000" b="1" u="sng" dirty="0">
                  <a:solidFill>
                    <a:srgbClr val="C00000"/>
                  </a:solidFill>
                  <a:latin typeface="微軟正黑體" panose="020B0604030504040204" pitchFamily="34" charset="-120"/>
                  <a:ea typeface="微軟正黑體" panose="020B0604030504040204" pitchFamily="34" charset="-120"/>
                </a:rPr>
                <a:t>前</a:t>
              </a:r>
              <a:r>
                <a:rPr lang="en-US" altLang="zh-TW" sz="2000" b="1" u="sng" dirty="0">
                  <a:solidFill>
                    <a:srgbClr val="C00000"/>
                  </a:solidFill>
                  <a:latin typeface="微軟正黑體" panose="020B0604030504040204" pitchFamily="34" charset="-120"/>
                  <a:ea typeface="微軟正黑體" panose="020B0604030504040204" pitchFamily="34" charset="-120"/>
                </a:rPr>
                <a:t>(</a:t>
              </a:r>
              <a:r>
                <a:rPr lang="zh-TW" altLang="zh-TW" sz="2000" b="1" u="sng" dirty="0">
                  <a:solidFill>
                    <a:srgbClr val="C00000"/>
                  </a:solidFill>
                  <a:latin typeface="微軟正黑體" panose="020B0604030504040204" pitchFamily="34" charset="-120"/>
                  <a:ea typeface="微軟正黑體" panose="020B0604030504040204" pitchFamily="34" charset="-120"/>
                </a:rPr>
                <a:t>郵戳為憑</a:t>
              </a:r>
              <a:r>
                <a:rPr lang="en-US" altLang="zh-TW" sz="2000" b="1" u="sng" dirty="0">
                  <a:solidFill>
                    <a:srgbClr val="C00000"/>
                  </a:solidFill>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，以國內快捷或限時掛號方式寄至本委員會</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grpSp>
      <p:grpSp>
        <p:nvGrpSpPr>
          <p:cNvPr id="19" name="群組 18"/>
          <p:cNvGrpSpPr/>
          <p:nvPr/>
        </p:nvGrpSpPr>
        <p:grpSpPr>
          <a:xfrm>
            <a:off x="1072118" y="3001696"/>
            <a:ext cx="455459" cy="181145"/>
            <a:chOff x="10520" y="-11672"/>
            <a:chExt cx="455888" cy="181417"/>
          </a:xfrm>
        </p:grpSpPr>
        <p:sp>
          <p:nvSpPr>
            <p:cNvPr id="20" name="Frame 17">
              <a:extLst>
                <a:ext uri="{FF2B5EF4-FFF2-40B4-BE49-F238E27FC236}">
                  <a16:creationId xmlns:a16="http://schemas.microsoft.com/office/drawing/2014/main" id="{1278BF84-DDF3-43F8-88E4-A0F28E4079EF}"/>
                </a:ext>
              </a:extLst>
            </p:cNvPr>
            <p:cNvSpPr/>
            <p:nvPr/>
          </p:nvSpPr>
          <p:spPr>
            <a:xfrm>
              <a:off x="286238" y="-11672"/>
              <a:ext cx="180170" cy="18027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1" name="Frame 17">
              <a:extLst>
                <a:ext uri="{FF2B5EF4-FFF2-40B4-BE49-F238E27FC236}">
                  <a16:creationId xmlns:a16="http://schemas.microsoft.com/office/drawing/2014/main" id="{1278BF84-DDF3-43F8-88E4-A0F28E4079EF}"/>
                </a:ext>
              </a:extLst>
            </p:cNvPr>
            <p:cNvSpPr/>
            <p:nvPr/>
          </p:nvSpPr>
          <p:spPr>
            <a:xfrm>
              <a:off x="10520" y="-10526"/>
              <a:ext cx="180170" cy="18027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pic>
        <p:nvPicPr>
          <p:cNvPr id="22" name="图片 22">
            <a:extLst>
              <a:ext uri="{FF2B5EF4-FFF2-40B4-BE49-F238E27FC236}">
                <a16:creationId xmlns:a16="http://schemas.microsoft.com/office/drawing/2014/main" id="{8A7EE1F4-9CCE-4253-81EB-18404AA15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7533" y="3810949"/>
            <a:ext cx="1976467" cy="1576468"/>
          </a:xfrm>
          <a:prstGeom prst="rect">
            <a:avLst/>
          </a:prstGeom>
        </p:spPr>
      </p:pic>
      <p:sp>
        <p:nvSpPr>
          <p:cNvPr id="23" name="矩形 22">
            <a:extLst>
              <a:ext uri="{FF2B5EF4-FFF2-40B4-BE49-F238E27FC236}">
                <a16:creationId xmlns:a16="http://schemas.microsoft.com/office/drawing/2014/main" id="{D1EAF3AC-870A-4639-8E1F-CB6E0250846F}"/>
              </a:ext>
            </a:extLst>
          </p:cNvPr>
          <p:cNvSpPr/>
          <p:nvPr/>
        </p:nvSpPr>
        <p:spPr>
          <a:xfrm rot="5400000">
            <a:off x="1262913" y="5245417"/>
            <a:ext cx="529328" cy="866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3347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C6AD279-2521-4000-B07B-624C11AB765B}"/>
              </a:ext>
            </a:extLst>
          </p:cNvPr>
          <p:cNvPicPr>
            <a:picLocks noChangeAspect="1"/>
          </p:cNvPicPr>
          <p:nvPr/>
        </p:nvPicPr>
        <p:blipFill rotWithShape="1">
          <a:blip r:embed="rId2">
            <a:extLst>
              <a:ext uri="{28A0092B-C50C-407E-A947-70E740481C1C}">
                <a14:useLocalDpi xmlns:a14="http://schemas.microsoft.com/office/drawing/2010/main" val="0"/>
              </a:ext>
            </a:extLst>
          </a:blip>
          <a:srcRect b="16797"/>
          <a:stretch/>
        </p:blipFill>
        <p:spPr>
          <a:xfrm>
            <a:off x="1278156" y="3496112"/>
            <a:ext cx="7337276" cy="3267702"/>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84</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2" y="812013"/>
            <a:ext cx="2689581" cy="480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1</a:t>
            </a:r>
            <a:r>
              <a:rPr lang="zh-TW" altLang="en-US" sz="2800" b="1" dirty="0">
                <a:solidFill>
                  <a:srgbClr val="0033CC"/>
                </a:solidFill>
                <a:latin typeface="微軟正黑體" panose="020B0604030504040204" pitchFamily="34" charset="-120"/>
                <a:ea typeface="微軟正黑體" panose="020B0604030504040204" pitchFamily="34" charset="-120"/>
              </a:rPr>
              <a:t>、系統登入</a:t>
            </a:r>
          </a:p>
        </p:txBody>
      </p:sp>
      <p:sp>
        <p:nvSpPr>
          <p:cNvPr id="15" name="內容版面配置區 2"/>
          <p:cNvSpPr>
            <a:spLocks noGrp="1"/>
          </p:cNvSpPr>
          <p:nvPr>
            <p:ph idx="1"/>
          </p:nvPr>
        </p:nvSpPr>
        <p:spPr>
          <a:xfrm>
            <a:off x="528568" y="1204484"/>
            <a:ext cx="7884635" cy="2225464"/>
          </a:xfrm>
        </p:spPr>
        <p:txBody>
          <a:bodyPr rtlCol="0">
            <a:noAutofit/>
          </a:bodyPr>
          <a:lstStyle/>
          <a:p>
            <a:pPr marL="0" indent="0" fontAlgn="auto">
              <a:lnSpc>
                <a:spcPct val="120000"/>
              </a:lnSpc>
              <a:spcAft>
                <a:spcPts val="0"/>
              </a:spcAft>
              <a:buNone/>
              <a:defRPr/>
            </a:pPr>
            <a:r>
              <a:rPr lang="zh-TW" altLang="en-US" sz="2400" b="1" dirty="0">
                <a:solidFill>
                  <a:srgbClr val="0070C0"/>
                </a:solidFill>
                <a:latin typeface="微軟正黑體" panose="020B0604030504040204" pitchFamily="34" charset="-120"/>
                <a:ea typeface="微軟正黑體" panose="020B0604030504040204" pitchFamily="34" charset="-120"/>
              </a:rPr>
              <a:t>進入國中學校查詢系統</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b="1" dirty="0">
                <a:latin typeface="微軟正黑體" panose="020B0604030504040204" pitchFamily="34" charset="-120"/>
                <a:ea typeface="微軟正黑體" panose="020B0604030504040204" pitchFamily="34" charset="-120"/>
              </a:rPr>
              <a:t>登入</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a:solidFill>
                  <a:srgbClr val="C00000"/>
                </a:solidFill>
                <a:latin typeface="微軟正黑體" panose="020B0604030504040204" pitchFamily="34" charset="-120"/>
                <a:ea typeface="微軟正黑體" panose="020B0604030504040204" pitchFamily="34" charset="-120"/>
              </a:rPr>
              <a:t>帳號為國中學校代碼</a:t>
            </a:r>
            <a:r>
              <a:rPr lang="en-US" altLang="zh-TW" sz="2400" b="1" dirty="0">
                <a:solidFill>
                  <a:srgbClr val="C00000"/>
                </a:solidFill>
                <a:latin typeface="微軟正黑體" panose="020B0604030504040204" pitchFamily="34" charset="-120"/>
                <a:ea typeface="微軟正黑體" panose="020B0604030504040204" pitchFamily="34" charset="-120"/>
              </a:rPr>
              <a:t>(6</a:t>
            </a:r>
            <a:r>
              <a:rPr lang="zh-TW" altLang="en-US" sz="2400" b="1" dirty="0">
                <a:solidFill>
                  <a:srgbClr val="C00000"/>
                </a:solidFill>
                <a:latin typeface="微軟正黑體" panose="020B0604030504040204" pitchFamily="34" charset="-120"/>
                <a:ea typeface="微軟正黑體" panose="020B0604030504040204" pitchFamily="34" charset="-120"/>
              </a:rPr>
              <a:t>位數</a:t>
            </a:r>
            <a:r>
              <a:rPr lang="en-US" altLang="zh-TW" sz="2400" b="1" dirty="0">
                <a:solidFill>
                  <a:srgbClr val="C00000"/>
                </a:solidFill>
                <a:latin typeface="微軟正黑體" panose="020B0604030504040204" pitchFamily="34" charset="-120"/>
                <a:ea typeface="微軟正黑體" panose="020B0604030504040204" pitchFamily="34" charset="-120"/>
              </a:rPr>
              <a:t>)</a:t>
            </a:r>
          </a:p>
          <a:p>
            <a:pPr marL="355600" indent="0" fontAlgn="auto">
              <a:lnSpc>
                <a:spcPct val="100000"/>
              </a:lnSpc>
              <a:spcBef>
                <a:spcPts val="600"/>
              </a:spcBef>
              <a:spcAft>
                <a:spcPts val="0"/>
              </a:spcAft>
              <a:buFont typeface="Arial" panose="020B0604020202020204" pitchFamily="34" charset="0"/>
              <a:buNone/>
              <a:defRPr/>
            </a:pPr>
            <a:r>
              <a:rPr lang="zh-TW" altLang="en-US" sz="2400" dirty="0">
                <a:solidFill>
                  <a:srgbClr val="C00000"/>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u="sng" dirty="0">
                <a:solidFill>
                  <a:srgbClr val="C00000"/>
                </a:solidFill>
                <a:latin typeface="微軟正黑體" panose="020B0604030504040204" pitchFamily="34" charset="-120"/>
                <a:ea typeface="微軟正黑體" panose="020B0604030504040204" pitchFamily="34" charset="-120"/>
              </a:rPr>
              <a:t>密碼為國中學校</a:t>
            </a:r>
            <a:r>
              <a:rPr lang="zh-TW" altLang="zh-TW" sz="2400" b="1" u="sng" dirty="0">
                <a:solidFill>
                  <a:srgbClr val="C00000"/>
                </a:solidFill>
                <a:latin typeface="微軟正黑體" panose="020B0604030504040204" pitchFamily="34" charset="-120"/>
                <a:ea typeface="微軟正黑體" panose="020B0604030504040204" pitchFamily="34" charset="-120"/>
              </a:rPr>
              <a:t>自行設定之密碼</a:t>
            </a:r>
            <a:r>
              <a:rPr lang="zh-TW" altLang="en-US" sz="2400" b="1" u="sng" dirty="0">
                <a:solidFill>
                  <a:srgbClr val="C00000"/>
                </a:solidFill>
                <a:latin typeface="微軟正黑體" panose="020B0604030504040204" pitchFamily="34" charset="-120"/>
                <a:ea typeface="微軟正黑體" panose="020B0604030504040204" pitchFamily="34" charset="-120"/>
              </a:rPr>
              <a:t>，</a:t>
            </a:r>
            <a:r>
              <a:rPr lang="zh-TW" altLang="zh-TW" sz="2400" b="1" u="sng" dirty="0">
                <a:solidFill>
                  <a:srgbClr val="C00000"/>
                </a:solidFill>
                <a:latin typeface="微軟正黑體" panose="020B0604030504040204" pitchFamily="34" charset="-120"/>
                <a:ea typeface="微軟正黑體" panose="020B0604030504040204" pitchFamily="34" charset="-120"/>
              </a:rPr>
              <a:t>同會議報名、</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en-US" altLang="zh-TW" sz="2400" b="1" dirty="0">
                <a:solidFill>
                  <a:srgbClr val="C00000"/>
                </a:solidFill>
                <a:latin typeface="微軟正黑體" panose="020B0604030504040204" pitchFamily="34" charset="-120"/>
                <a:ea typeface="微軟正黑體" panose="020B0604030504040204" pitchFamily="34" charset="-120"/>
              </a:rPr>
              <a:t>        </a:t>
            </a:r>
            <a:r>
              <a:rPr lang="en-US" altLang="zh-TW" sz="2000" b="1" dirty="0">
                <a:solidFill>
                  <a:srgbClr val="C00000"/>
                </a:solidFill>
                <a:latin typeface="微軟正黑體" panose="020B0604030504040204" pitchFamily="34" charset="-120"/>
                <a:ea typeface="微軟正黑體" panose="020B0604030504040204" pitchFamily="34" charset="-120"/>
              </a:rPr>
              <a:t> </a:t>
            </a:r>
            <a:r>
              <a:rPr lang="en-US" altLang="zh-TW" sz="2400" b="1" dirty="0">
                <a:solidFill>
                  <a:srgbClr val="C00000"/>
                </a:solidFill>
                <a:latin typeface="微軟正黑體" panose="020B0604030504040204" pitchFamily="34" charset="-120"/>
                <a:ea typeface="微軟正黑體" panose="020B0604030504040204" pitchFamily="34" charset="-120"/>
              </a:rPr>
              <a:t> </a:t>
            </a:r>
            <a:r>
              <a:rPr lang="en-US" altLang="zh-TW" sz="2000" b="1" dirty="0">
                <a:solidFill>
                  <a:srgbClr val="C00000"/>
                </a:solidFill>
                <a:latin typeface="微軟正黑體" panose="020B0604030504040204" pitchFamily="34" charset="-120"/>
                <a:ea typeface="微軟正黑體" panose="020B0604030504040204" pitchFamily="34" charset="-120"/>
              </a:rPr>
              <a:t>  </a:t>
            </a:r>
            <a:r>
              <a:rPr lang="zh-TW" altLang="zh-TW" sz="2400" b="1" u="sng" dirty="0">
                <a:solidFill>
                  <a:srgbClr val="C00000"/>
                </a:solidFill>
                <a:latin typeface="微軟正黑體" panose="020B0604030504040204" pitchFamily="34" charset="-120"/>
                <a:ea typeface="微軟正黑體" panose="020B0604030504040204" pitchFamily="34" charset="-120"/>
              </a:rPr>
              <a:t>簡章購買系</a:t>
            </a:r>
            <a:r>
              <a:rPr lang="zh-TW" altLang="en-US" sz="2400" b="1" u="sng" dirty="0">
                <a:solidFill>
                  <a:srgbClr val="C00000"/>
                </a:solidFill>
                <a:latin typeface="微軟正黑體" panose="020B0604030504040204" pitchFamily="34" charset="-120"/>
                <a:ea typeface="微軟正黑體" panose="020B0604030504040204" pitchFamily="34" charset="-120"/>
              </a:rPr>
              <a:t>統</a:t>
            </a:r>
            <a:endParaRPr lang="en-US" altLang="zh-TW" sz="2400" b="1" u="sng" dirty="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600"/>
              </a:spcBef>
              <a:spcAft>
                <a:spcPts val="0"/>
              </a:spcAft>
              <a:buFont typeface="Arial" panose="020B0604020202020204" pitchFamily="34" charset="0"/>
              <a:buNone/>
              <a:defRPr/>
            </a:pPr>
            <a:r>
              <a:rPr lang="zh-TW" altLang="en-US" sz="2400" dirty="0">
                <a:solidFill>
                  <a:srgbClr val="C00000"/>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a:solidFill>
                  <a:srgbClr val="C00000"/>
                </a:solidFill>
                <a:latin typeface="微軟正黑體" panose="020B0604030504040204" pitchFamily="34" charset="-120"/>
                <a:ea typeface="微軟正黑體" panose="020B0604030504040204" pitchFamily="34" charset="-120"/>
              </a:rPr>
              <a:t>驗證碼</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2651690" y="5049410"/>
            <a:ext cx="4629954" cy="16549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267204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a:extLst>
              <a:ext uri="{FF2B5EF4-FFF2-40B4-BE49-F238E27FC236}">
                <a16:creationId xmlns:a16="http://schemas.microsoft.com/office/drawing/2014/main" id="{708D5086-3C58-444E-8F96-03D71C6B157F}"/>
              </a:ext>
            </a:extLst>
          </p:cNvPr>
          <p:cNvPicPr/>
          <p:nvPr/>
        </p:nvPicPr>
        <p:blipFill>
          <a:blip r:embed="rId2">
            <a:extLst>
              <a:ext uri="{28A0092B-C50C-407E-A947-70E740481C1C}">
                <a14:useLocalDpi xmlns:a14="http://schemas.microsoft.com/office/drawing/2010/main" val="0"/>
              </a:ext>
            </a:extLst>
          </a:blip>
          <a:stretch>
            <a:fillRect/>
          </a:stretch>
        </p:blipFill>
        <p:spPr>
          <a:xfrm>
            <a:off x="4583473" y="3483652"/>
            <a:ext cx="4486874" cy="3306775"/>
          </a:xfrm>
          <a:prstGeom prst="rect">
            <a:avLst/>
          </a:prstGeom>
          <a:ln w="12700">
            <a:solidFill>
              <a:srgbClr val="0000FF"/>
            </a:solidFill>
          </a:ln>
        </p:spPr>
      </p:pic>
      <p:pic>
        <p:nvPicPr>
          <p:cNvPr id="22" name="圖片 21">
            <a:extLst>
              <a:ext uri="{FF2B5EF4-FFF2-40B4-BE49-F238E27FC236}">
                <a16:creationId xmlns:a16="http://schemas.microsoft.com/office/drawing/2014/main" id="{32E80063-59DA-4B4A-B367-88A2FAAA647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334" r="22031" b="15007"/>
          <a:stretch/>
        </p:blipFill>
        <p:spPr>
          <a:xfrm>
            <a:off x="97840" y="1464999"/>
            <a:ext cx="5136890" cy="2364678"/>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85</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2" y="859803"/>
            <a:ext cx="796442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、列印繳費證明單</a:t>
            </a:r>
          </a:p>
        </p:txBody>
      </p:sp>
      <p:sp>
        <p:nvSpPr>
          <p:cNvPr id="15" name="矩形 14"/>
          <p:cNvSpPr/>
          <p:nvPr/>
        </p:nvSpPr>
        <p:spPr>
          <a:xfrm>
            <a:off x="3384398" y="1014156"/>
            <a:ext cx="4967385"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112/5/30(</a:t>
            </a:r>
            <a:r>
              <a:rPr lang="zh-TW" altLang="en-US" b="1" dirty="0">
                <a:solidFill>
                  <a:srgbClr val="C00000"/>
                </a:solidFill>
                <a:latin typeface="微軟正黑體" panose="020B0604030504040204" pitchFamily="34" charset="-120"/>
                <a:ea typeface="微軟正黑體" panose="020B0604030504040204" pitchFamily="34" charset="-120"/>
              </a:rPr>
              <a:t>二</a:t>
            </a:r>
            <a:r>
              <a:rPr lang="en-US" altLang="zh-TW" b="1" dirty="0">
                <a:solidFill>
                  <a:srgbClr val="C00000"/>
                </a:solidFill>
                <a:latin typeface="微軟正黑體" panose="020B0604030504040204" pitchFamily="34" charset="-120"/>
                <a:ea typeface="微軟正黑體" panose="020B0604030504040204" pitchFamily="34" charset="-120"/>
              </a:rPr>
              <a:t>) 12:00~</a:t>
            </a:r>
            <a:r>
              <a:rPr lang="zh-TW" altLang="en-US" b="1" dirty="0">
                <a:solidFill>
                  <a:srgbClr val="C00000"/>
                </a:solidFill>
                <a:latin typeface="微軟正黑體" panose="020B0604030504040204" pitchFamily="34" charset="-120"/>
                <a:ea typeface="微軟正黑體" panose="020B0604030504040204" pitchFamily="34" charset="-120"/>
              </a:rPr>
              <a:t> </a:t>
            </a:r>
            <a:r>
              <a:rPr lang="en-US" altLang="zh-TW" b="1" dirty="0">
                <a:solidFill>
                  <a:srgbClr val="C00000"/>
                </a:solidFill>
                <a:latin typeface="微軟正黑體" panose="020B0604030504040204" pitchFamily="34" charset="-120"/>
                <a:ea typeface="微軟正黑體" panose="020B0604030504040204" pitchFamily="34" charset="-120"/>
              </a:rPr>
              <a:t>112/8/31(</a:t>
            </a:r>
            <a:r>
              <a:rPr lang="zh-TW" altLang="en-US" b="1" dirty="0">
                <a:solidFill>
                  <a:srgbClr val="C00000"/>
                </a:solidFill>
                <a:latin typeface="微軟正黑體" panose="020B0604030504040204" pitchFamily="34" charset="-120"/>
                <a:ea typeface="微軟正黑體" panose="020B0604030504040204" pitchFamily="34" charset="-120"/>
              </a:rPr>
              <a:t>四</a:t>
            </a:r>
            <a:r>
              <a:rPr lang="en-US" altLang="zh-TW" b="1" dirty="0">
                <a:solidFill>
                  <a:srgbClr val="C00000"/>
                </a:solidFill>
                <a:latin typeface="微軟正黑體" panose="020B0604030504040204" pitchFamily="34" charset="-120"/>
                <a:ea typeface="微軟正黑體" panose="020B0604030504040204" pitchFamily="34" charset="-120"/>
              </a:rPr>
              <a:t>) 17:00</a:t>
            </a:r>
            <a:r>
              <a:rPr lang="zh-TW" altLang="en-US" b="1" dirty="0">
                <a:solidFill>
                  <a:srgbClr val="C00000"/>
                </a:solidFill>
                <a:latin typeface="微軟正黑體" panose="020B0604030504040204" pitchFamily="34" charset="-120"/>
                <a:ea typeface="微軟正黑體" panose="020B0604030504040204" pitchFamily="34" charset="-120"/>
              </a:rPr>
              <a:t>止</a:t>
            </a:r>
            <a:r>
              <a:rPr lang="en-US" altLang="zh-TW" b="1" dirty="0">
                <a:solidFill>
                  <a:srgbClr val="C00000"/>
                </a:solidFill>
                <a:latin typeface="微軟正黑體" panose="020B0604030504040204" pitchFamily="34" charset="-120"/>
                <a:ea typeface="微軟正黑體" panose="020B0604030504040204" pitchFamily="34" charset="-120"/>
              </a:rPr>
              <a:t> </a:t>
            </a:r>
          </a:p>
        </p:txBody>
      </p:sp>
      <p:sp>
        <p:nvSpPr>
          <p:cNvPr id="16" name="向右箭號 15"/>
          <p:cNvSpPr/>
          <p:nvPr/>
        </p:nvSpPr>
        <p:spPr bwMode="auto">
          <a:xfrm>
            <a:off x="5234730" y="3621774"/>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7" name="矩形 16"/>
          <p:cNvSpPr/>
          <p:nvPr/>
        </p:nvSpPr>
        <p:spPr>
          <a:xfrm>
            <a:off x="4585703" y="3612363"/>
            <a:ext cx="649027" cy="2383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 name="直線接點 2"/>
          <p:cNvCxnSpPr>
            <a:cxnSpLocks/>
          </p:cNvCxnSpPr>
          <p:nvPr/>
        </p:nvCxnSpPr>
        <p:spPr>
          <a:xfrm>
            <a:off x="361359" y="2753298"/>
            <a:ext cx="4118362" cy="0"/>
          </a:xfrm>
          <a:prstGeom prst="line">
            <a:avLst/>
          </a:prstGeom>
          <a:ln w="19050">
            <a:solidFill>
              <a:srgbClr val="B5372D"/>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3310" y="2573869"/>
            <a:ext cx="730516" cy="1359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2340375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9701325-9F29-428A-A6E2-CE97A015DC3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53"/>
          <a:stretch/>
        </p:blipFill>
        <p:spPr>
          <a:xfrm>
            <a:off x="1034275" y="2369355"/>
            <a:ext cx="6929189" cy="4418849"/>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86</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2" y="781978"/>
            <a:ext cx="834824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、收件狀態</a:t>
            </a:r>
          </a:p>
        </p:txBody>
      </p:sp>
      <p:sp>
        <p:nvSpPr>
          <p:cNvPr id="15" name="矩形 14"/>
          <p:cNvSpPr/>
          <p:nvPr/>
        </p:nvSpPr>
        <p:spPr>
          <a:xfrm>
            <a:off x="2775770" y="928871"/>
            <a:ext cx="5815076"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112/5/30</a:t>
            </a:r>
            <a:r>
              <a:rPr lang="zh-TW" altLang="en-US" b="1" dirty="0">
                <a:solidFill>
                  <a:srgbClr val="C00000"/>
                </a:solidFill>
                <a:latin typeface="微軟正黑體" panose="020B0604030504040204" pitchFamily="34" charset="-120"/>
                <a:ea typeface="微軟正黑體" panose="020B0604030504040204" pitchFamily="34" charset="-120"/>
              </a:rPr>
              <a:t>（二）</a:t>
            </a:r>
            <a:r>
              <a:rPr lang="en-US" altLang="zh-TW" b="1" dirty="0">
                <a:solidFill>
                  <a:srgbClr val="C00000"/>
                </a:solidFill>
                <a:latin typeface="微軟正黑體" panose="020B0604030504040204" pitchFamily="34" charset="-120"/>
                <a:ea typeface="微軟正黑體" panose="020B0604030504040204" pitchFamily="34" charset="-120"/>
              </a:rPr>
              <a:t>12:00</a:t>
            </a:r>
            <a:r>
              <a:rPr lang="zh-TW" altLang="en-US" b="1" dirty="0">
                <a:solidFill>
                  <a:srgbClr val="C00000"/>
                </a:solidFill>
                <a:latin typeface="微軟正黑體" panose="020B0604030504040204" pitchFamily="34" charset="-120"/>
                <a:ea typeface="微軟正黑體" panose="020B0604030504040204" pitchFamily="34" charset="-120"/>
              </a:rPr>
              <a:t>起　開放查詢是否完成報名手續</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6" name="Rectangle 16"/>
          <p:cNvSpPr>
            <a:spLocks noChangeArrowheads="1"/>
          </p:cNvSpPr>
          <p:nvPr/>
        </p:nvSpPr>
        <p:spPr bwMode="auto">
          <a:xfrm>
            <a:off x="995978" y="1445095"/>
            <a:ext cx="4580733" cy="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狀態：已收件－本委員會收到報名資料</a:t>
            </a:r>
            <a:endParaRPr lang="zh-TW" altLang="zh-TW"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16"/>
          <p:cNvSpPr/>
          <p:nvPr/>
        </p:nvSpPr>
        <p:spPr>
          <a:xfrm>
            <a:off x="4706594" y="3167673"/>
            <a:ext cx="350278" cy="2648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6063782" y="3726484"/>
            <a:ext cx="588963" cy="30617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1952775" y="2378546"/>
            <a:ext cx="480032" cy="279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21466901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87</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2" y="669905"/>
            <a:ext cx="811682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800" b="1" dirty="0">
                <a:solidFill>
                  <a:srgbClr val="0033CC"/>
                </a:solidFill>
                <a:latin typeface="微軟正黑體" panose="020B0604030504040204" pitchFamily="34" charset="-120"/>
                <a:ea typeface="微軟正黑體" panose="020B0604030504040204" pitchFamily="34" charset="-120"/>
              </a:rPr>
              <a:t>４、審查狀態</a:t>
            </a:r>
          </a:p>
        </p:txBody>
      </p:sp>
      <p:sp>
        <p:nvSpPr>
          <p:cNvPr id="15" name="矩形 14"/>
          <p:cNvSpPr/>
          <p:nvPr/>
        </p:nvSpPr>
        <p:spPr>
          <a:xfrm>
            <a:off x="3206959" y="806050"/>
            <a:ext cx="4616241"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112/5/30</a:t>
            </a:r>
            <a:r>
              <a:rPr lang="zh-TW" altLang="en-US" b="1" dirty="0">
                <a:solidFill>
                  <a:srgbClr val="C00000"/>
                </a:solidFill>
                <a:latin typeface="微軟正黑體" panose="020B0604030504040204" pitchFamily="34" charset="-120"/>
                <a:ea typeface="微軟正黑體" panose="020B0604030504040204" pitchFamily="34" charset="-120"/>
              </a:rPr>
              <a:t>（二）</a:t>
            </a:r>
            <a:r>
              <a:rPr lang="en-US" altLang="zh-TW" b="1" dirty="0">
                <a:solidFill>
                  <a:srgbClr val="C00000"/>
                </a:solidFill>
                <a:latin typeface="微軟正黑體" panose="020B0604030504040204" pitchFamily="34" charset="-120"/>
                <a:ea typeface="微軟正黑體" panose="020B0604030504040204" pitchFamily="34" charset="-120"/>
              </a:rPr>
              <a:t>12:00</a:t>
            </a:r>
            <a:r>
              <a:rPr lang="zh-TW" altLang="en-US" b="1" dirty="0">
                <a:solidFill>
                  <a:srgbClr val="C00000"/>
                </a:solidFill>
                <a:latin typeface="微軟正黑體" panose="020B0604030504040204" pitchFamily="34" charset="-120"/>
                <a:ea typeface="微軟正黑體" panose="020B0604030504040204" pitchFamily="34" charset="-120"/>
              </a:rPr>
              <a:t>起　查詢審查狀態</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6" name="Rectangle 16"/>
          <p:cNvSpPr>
            <a:spLocks noChangeArrowheads="1"/>
          </p:cNvSpPr>
          <p:nvPr/>
        </p:nvSpPr>
        <p:spPr bwMode="auto">
          <a:xfrm>
            <a:off x="1292541" y="1316839"/>
            <a:ext cx="5571104" cy="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狀態：審查中、審查通過、審查不通過</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註明原因</a:t>
            </a:r>
            <a:endParaRPr lang="zh-TW" altLang="zh-TW"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 name="圖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7199" y="2445383"/>
            <a:ext cx="7223307" cy="3942660"/>
          </a:xfrm>
          <a:prstGeom prst="rect">
            <a:avLst/>
          </a:prstGeom>
          <a:ln w="19050">
            <a:solidFill>
              <a:srgbClr val="0000FF"/>
            </a:solidFill>
          </a:ln>
        </p:spPr>
      </p:pic>
      <p:sp>
        <p:nvSpPr>
          <p:cNvPr id="17" name="矩形 16"/>
          <p:cNvSpPr/>
          <p:nvPr/>
        </p:nvSpPr>
        <p:spPr>
          <a:xfrm>
            <a:off x="2280116" y="2458831"/>
            <a:ext cx="588962" cy="279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5188042" y="3381912"/>
            <a:ext cx="432829" cy="2778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4956457" y="3794752"/>
            <a:ext cx="2035175" cy="25657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8962145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F14A0231-243B-49A1-9685-F827C5BB6330}"/>
              </a:ext>
            </a:extLst>
          </p:cNvPr>
          <p:cNvPicPr>
            <a:picLocks noChangeAspect="1"/>
          </p:cNvPicPr>
          <p:nvPr/>
        </p:nvPicPr>
        <p:blipFill>
          <a:blip r:embed="rId2"/>
          <a:stretch>
            <a:fillRect/>
          </a:stretch>
        </p:blipFill>
        <p:spPr>
          <a:xfrm>
            <a:off x="5039601" y="2142493"/>
            <a:ext cx="3985377" cy="4411558"/>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88</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1" y="752494"/>
            <a:ext cx="7055665"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、志願序狀態</a:t>
            </a:r>
            <a:r>
              <a:rPr lang="en-US" altLang="zh-TW" sz="2800" b="1" dirty="0">
                <a:solidFill>
                  <a:srgbClr val="0033CC"/>
                </a:solidFill>
                <a:latin typeface="微軟正黑體" panose="020B0604030504040204" pitchFamily="34" charset="-120"/>
                <a:ea typeface="微軟正黑體" panose="020B0604030504040204" pitchFamily="34" charset="-120"/>
              </a:rPr>
              <a:t>-</a:t>
            </a:r>
            <a:r>
              <a:rPr lang="zh-TW" altLang="en-US" sz="2800" b="1" dirty="0">
                <a:solidFill>
                  <a:srgbClr val="0033CC"/>
                </a:solidFill>
                <a:latin typeface="微軟正黑體" panose="020B0604030504040204" pitchFamily="34" charset="-120"/>
                <a:ea typeface="微軟正黑體" panose="020B0604030504040204" pitchFamily="34" charset="-120"/>
              </a:rPr>
              <a:t>暫存就讀志願表列印</a:t>
            </a:r>
          </a:p>
        </p:txBody>
      </p:sp>
      <p:sp>
        <p:nvSpPr>
          <p:cNvPr id="15" name="矩形 14"/>
          <p:cNvSpPr/>
          <p:nvPr/>
        </p:nvSpPr>
        <p:spPr>
          <a:xfrm>
            <a:off x="5889766" y="200058"/>
            <a:ext cx="3054513" cy="646331"/>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112/6/8</a:t>
            </a:r>
            <a:r>
              <a:rPr lang="zh-TW" altLang="en-US" b="1" dirty="0">
                <a:solidFill>
                  <a:srgbClr val="C00000"/>
                </a:solidFill>
                <a:latin typeface="微軟正黑體" panose="020B0604030504040204" pitchFamily="34" charset="-120"/>
                <a:ea typeface="微軟正黑體" panose="020B0604030504040204" pitchFamily="34" charset="-120"/>
              </a:rPr>
              <a:t>（四）</a:t>
            </a:r>
            <a:r>
              <a:rPr lang="en-US" altLang="zh-TW" b="1" dirty="0">
                <a:solidFill>
                  <a:srgbClr val="C00000"/>
                </a:solidFill>
                <a:latin typeface="微軟正黑體" panose="020B0604030504040204" pitchFamily="34" charset="-120"/>
                <a:ea typeface="微軟正黑體" panose="020B0604030504040204" pitchFamily="34" charset="-120"/>
              </a:rPr>
              <a:t>10:00</a:t>
            </a:r>
            <a:r>
              <a:rPr lang="zh-TW" altLang="en-US" b="1" dirty="0">
                <a:solidFill>
                  <a:srgbClr val="C00000"/>
                </a:solidFill>
                <a:latin typeface="微軟正黑體" panose="020B0604030504040204" pitchFamily="34" charset="-120"/>
                <a:ea typeface="微軟正黑體" panose="020B0604030504040204" pitchFamily="34" charset="-120"/>
              </a:rPr>
              <a:t>起　</a:t>
            </a:r>
            <a:endParaRPr lang="en-US" altLang="zh-TW" b="1" dirty="0">
              <a:solidFill>
                <a:srgbClr val="C00000"/>
              </a:solidFill>
              <a:latin typeface="微軟正黑體" panose="020B0604030504040204" pitchFamily="34" charset="-120"/>
              <a:ea typeface="微軟正黑體" panose="020B0604030504040204" pitchFamily="34" charset="-120"/>
            </a:endParaRPr>
          </a:p>
          <a:p>
            <a:pPr>
              <a:spcBef>
                <a:spcPct val="0"/>
              </a:spcBef>
            </a:pPr>
            <a:r>
              <a:rPr lang="zh-TW" altLang="en-US" b="1" dirty="0">
                <a:solidFill>
                  <a:srgbClr val="C00000"/>
                </a:solidFill>
                <a:latin typeface="微軟正黑體" panose="020B0604030504040204" pitchFamily="34" charset="-120"/>
                <a:ea typeface="微軟正黑體" panose="020B0604030504040204" pitchFamily="34" charset="-120"/>
              </a:rPr>
              <a:t>查詢免試生志願序送出狀態</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6" name="Rectangle 16"/>
          <p:cNvSpPr>
            <a:spLocks noChangeArrowheads="1"/>
          </p:cNvSpPr>
          <p:nvPr/>
        </p:nvSpPr>
        <p:spPr bwMode="auto">
          <a:xfrm>
            <a:off x="632179" y="1312048"/>
            <a:ext cx="4239634" cy="159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狀態：未確定送出</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顯示免試生選填志願數</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列印學生暫存就讀志願表</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檔</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pP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供國中承辦教師可協助學生列印檢核</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2" y="2888985"/>
            <a:ext cx="4802599" cy="2631800"/>
          </a:xfrm>
          <a:prstGeom prst="rect">
            <a:avLst/>
          </a:prstGeom>
          <a:ln w="19050">
            <a:solidFill>
              <a:srgbClr val="0000FF"/>
            </a:solidFill>
          </a:ln>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388" y="937386"/>
            <a:ext cx="1092256" cy="742988"/>
          </a:xfrm>
          <a:prstGeom prst="rect">
            <a:avLst/>
          </a:prstGeom>
          <a:ln w="19050">
            <a:solidFill>
              <a:schemeClr val="accent6"/>
            </a:solidFill>
          </a:ln>
        </p:spPr>
      </p:pic>
      <p:sp>
        <p:nvSpPr>
          <p:cNvPr id="17" name="矩形 16"/>
          <p:cNvSpPr/>
          <p:nvPr/>
        </p:nvSpPr>
        <p:spPr>
          <a:xfrm>
            <a:off x="6298959" y="1281288"/>
            <a:ext cx="948507" cy="1693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5414626" y="2118759"/>
            <a:ext cx="2997853" cy="2823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5039945" y="1722878"/>
            <a:ext cx="3889868" cy="378372"/>
          </a:xfrm>
          <a:prstGeom prst="rect">
            <a:avLst/>
          </a:prstGeom>
          <a:solidFill>
            <a:srgbClr val="FFFF8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提醒學生尚未完成網路選填登記志願</a:t>
            </a:r>
          </a:p>
        </p:txBody>
      </p:sp>
      <p:sp>
        <p:nvSpPr>
          <p:cNvPr id="20" name="矩形 19"/>
          <p:cNvSpPr/>
          <p:nvPr/>
        </p:nvSpPr>
        <p:spPr>
          <a:xfrm>
            <a:off x="174557" y="4650869"/>
            <a:ext cx="781787" cy="8103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2360188" y="4141461"/>
            <a:ext cx="254001" cy="2163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向右箭號 21"/>
          <p:cNvSpPr/>
          <p:nvPr/>
        </p:nvSpPr>
        <p:spPr bwMode="auto">
          <a:xfrm>
            <a:off x="2630967" y="4124683"/>
            <a:ext cx="2360841" cy="19942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23" name="矩形 22"/>
          <p:cNvSpPr/>
          <p:nvPr/>
        </p:nvSpPr>
        <p:spPr>
          <a:xfrm>
            <a:off x="1459752" y="2966698"/>
            <a:ext cx="412581" cy="2090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 name="矩形 2">
            <a:extLst>
              <a:ext uri="{FF2B5EF4-FFF2-40B4-BE49-F238E27FC236}">
                <a16:creationId xmlns:a16="http://schemas.microsoft.com/office/drawing/2014/main" id="{C6AE95A3-D6DF-4391-9373-261D86B92195}"/>
              </a:ext>
            </a:extLst>
          </p:cNvPr>
          <p:cNvSpPr/>
          <p:nvPr/>
        </p:nvSpPr>
        <p:spPr>
          <a:xfrm>
            <a:off x="8481270" y="2550253"/>
            <a:ext cx="543708" cy="21074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705871C0-3C0F-4CED-A293-73C597DCF0C9}"/>
              </a:ext>
            </a:extLst>
          </p:cNvPr>
          <p:cNvSpPr/>
          <p:nvPr/>
        </p:nvSpPr>
        <p:spPr>
          <a:xfrm>
            <a:off x="5755251" y="2464409"/>
            <a:ext cx="543708" cy="744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887415EE-EE8A-4099-8704-FA57E75571EB}"/>
              </a:ext>
            </a:extLst>
          </p:cNvPr>
          <p:cNvSpPr/>
          <p:nvPr/>
        </p:nvSpPr>
        <p:spPr>
          <a:xfrm>
            <a:off x="5707680" y="2603941"/>
            <a:ext cx="543708" cy="12991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44938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a:grpSpLocks noChangeAspect="1"/>
          </p:cNvGrpSpPr>
          <p:nvPr/>
        </p:nvGrpSpPr>
        <p:grpSpPr>
          <a:xfrm>
            <a:off x="97840" y="82862"/>
            <a:ext cx="4233077" cy="594044"/>
            <a:chOff x="2411369" y="3465027"/>
            <a:chExt cx="5644102" cy="792051"/>
          </a:xfrm>
        </p:grpSpPr>
        <p:sp>
          <p:nvSpPr>
            <p:cNvPr id="6"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7" name="矩形 6">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8"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9"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0"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1"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2"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3" name="標題 1"/>
          <p:cNvSpPr txBox="1">
            <a:spLocks/>
          </p:cNvSpPr>
          <p:nvPr/>
        </p:nvSpPr>
        <p:spPr>
          <a:xfrm>
            <a:off x="242602" y="752494"/>
            <a:ext cx="3245068"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5</a:t>
            </a:r>
            <a:r>
              <a:rPr lang="zh-TW" altLang="en-US" sz="2800" b="1" dirty="0">
                <a:solidFill>
                  <a:srgbClr val="0033CC"/>
                </a:solidFill>
                <a:latin typeface="微軟正黑體" panose="020B0604030504040204" pitchFamily="34" charset="-120"/>
                <a:ea typeface="微軟正黑體" panose="020B0604030504040204" pitchFamily="34" charset="-120"/>
              </a:rPr>
              <a:t>、志願序送出狀態</a:t>
            </a:r>
          </a:p>
        </p:txBody>
      </p:sp>
      <p:sp>
        <p:nvSpPr>
          <p:cNvPr id="14" name="矩形 13"/>
          <p:cNvSpPr/>
          <p:nvPr/>
        </p:nvSpPr>
        <p:spPr>
          <a:xfrm>
            <a:off x="3487670" y="877632"/>
            <a:ext cx="5590228"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112/6/8</a:t>
            </a:r>
            <a:r>
              <a:rPr lang="zh-TW" altLang="en-US" b="1" dirty="0">
                <a:solidFill>
                  <a:srgbClr val="C00000"/>
                </a:solidFill>
                <a:latin typeface="微軟正黑體" panose="020B0604030504040204" pitchFamily="34" charset="-120"/>
                <a:ea typeface="微軟正黑體" panose="020B0604030504040204" pitchFamily="34" charset="-120"/>
              </a:rPr>
              <a:t>（四）</a:t>
            </a:r>
            <a:r>
              <a:rPr lang="en-US" altLang="zh-TW" b="1" dirty="0">
                <a:solidFill>
                  <a:srgbClr val="C00000"/>
                </a:solidFill>
                <a:latin typeface="微軟正黑體" panose="020B0604030504040204" pitchFamily="34" charset="-120"/>
                <a:ea typeface="微軟正黑體" panose="020B0604030504040204" pitchFamily="34" charset="-120"/>
              </a:rPr>
              <a:t>10:00</a:t>
            </a:r>
            <a:r>
              <a:rPr lang="zh-TW" altLang="en-US" b="1" dirty="0">
                <a:solidFill>
                  <a:srgbClr val="C00000"/>
                </a:solidFill>
                <a:latin typeface="微軟正黑體" panose="020B0604030504040204" pitchFamily="34" charset="-120"/>
                <a:ea typeface="微軟正黑體" panose="020B0604030504040204" pitchFamily="34" charset="-120"/>
              </a:rPr>
              <a:t>起　查詢免試生志願序送出狀態</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5" name="Rectangle 16"/>
          <p:cNvSpPr>
            <a:spLocks noChangeArrowheads="1"/>
          </p:cNvSpPr>
          <p:nvPr/>
        </p:nvSpPr>
        <p:spPr bwMode="auto">
          <a:xfrm>
            <a:off x="759132" y="1290402"/>
            <a:ext cx="7290066" cy="145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28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狀態：確定送出、未確定送出</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28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顯示免試生選填志願數</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28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匯出志願序送出狀態</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excel</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檔</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28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匯出全部學生志願表</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檔</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供國中承辦教師可協助學生列印志願表</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89</a:t>
            </a:fld>
            <a:endParaRPr lang="zh-TW" altLang="en-US" sz="1500" b="1" dirty="0">
              <a:latin typeface="Arial" panose="020B0604020202020204" pitchFamily="34" charset="0"/>
              <a:cs typeface="Arial" panose="020B0604020202020204" pitchFamily="34" charset="0"/>
            </a:endParaRPr>
          </a:p>
        </p:txBody>
      </p:sp>
      <p:pic>
        <p:nvPicPr>
          <p:cNvPr id="18" name="圖片 17"/>
          <p:cNvPicPr>
            <a:picLocks noChangeAspect="1"/>
          </p:cNvPicPr>
          <p:nvPr/>
        </p:nvPicPr>
        <p:blipFill rotWithShape="1">
          <a:blip r:embed="rId2" cstate="screen">
            <a:extLst>
              <a:ext uri="{28A0092B-C50C-407E-A947-70E740481C1C}">
                <a14:useLocalDpi xmlns:a14="http://schemas.microsoft.com/office/drawing/2010/main" val="0"/>
              </a:ext>
            </a:extLst>
          </a:blip>
          <a:srcRect r="12228"/>
          <a:stretch/>
        </p:blipFill>
        <p:spPr>
          <a:xfrm>
            <a:off x="524809" y="2918374"/>
            <a:ext cx="3928643" cy="3533046"/>
          </a:xfrm>
          <a:prstGeom prst="rect">
            <a:avLst/>
          </a:prstGeom>
          <a:ln w="19050">
            <a:solidFill>
              <a:srgbClr val="0000FF"/>
            </a:solidFill>
          </a:ln>
        </p:spPr>
      </p:pic>
      <p:sp>
        <p:nvSpPr>
          <p:cNvPr id="19" name="矩形 18"/>
          <p:cNvSpPr/>
          <p:nvPr/>
        </p:nvSpPr>
        <p:spPr>
          <a:xfrm>
            <a:off x="1811315" y="2946411"/>
            <a:ext cx="378715" cy="1968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3149585" y="4577644"/>
            <a:ext cx="1207911" cy="18287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2387049" y="3698073"/>
            <a:ext cx="762536" cy="3885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向右箭號 21"/>
          <p:cNvSpPr/>
          <p:nvPr/>
        </p:nvSpPr>
        <p:spPr bwMode="auto">
          <a:xfrm>
            <a:off x="3149584" y="3747863"/>
            <a:ext cx="1752615" cy="2889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25" name="圖片 24"/>
          <p:cNvPicPr>
            <a:picLocks noChangeAspect="1"/>
          </p:cNvPicPr>
          <p:nvPr/>
        </p:nvPicPr>
        <p:blipFill>
          <a:blip r:embed="rId3"/>
          <a:stretch>
            <a:fillRect/>
          </a:stretch>
        </p:blipFill>
        <p:spPr>
          <a:xfrm>
            <a:off x="4902200" y="2778961"/>
            <a:ext cx="3282244" cy="1900283"/>
          </a:xfrm>
          <a:prstGeom prst="rect">
            <a:avLst/>
          </a:prstGeom>
          <a:ln w="19050">
            <a:solidFill>
              <a:srgbClr val="0000FF"/>
            </a:solidFill>
          </a:ln>
        </p:spPr>
      </p:pic>
      <p:cxnSp>
        <p:nvCxnSpPr>
          <p:cNvPr id="28" name="直線接點 27"/>
          <p:cNvCxnSpPr/>
          <p:nvPr/>
        </p:nvCxnSpPr>
        <p:spPr>
          <a:xfrm>
            <a:off x="6399608" y="3832577"/>
            <a:ext cx="1224000" cy="0"/>
          </a:xfrm>
          <a:prstGeom prst="line">
            <a:avLst/>
          </a:prstGeom>
          <a:ln w="19050">
            <a:solidFill>
              <a:srgbClr val="C00000"/>
            </a:solidFill>
            <a:headEnd type="oval" w="med" len="med"/>
            <a:tailEnd type="oval" w="med" len="med"/>
          </a:ln>
        </p:spPr>
        <p:style>
          <a:lnRef idx="1">
            <a:schemeClr val="accent6"/>
          </a:lnRef>
          <a:fillRef idx="0">
            <a:schemeClr val="accent6"/>
          </a:fillRef>
          <a:effectRef idx="0">
            <a:schemeClr val="accent6"/>
          </a:effectRef>
          <a:fontRef idx="minor">
            <a:schemeClr val="tx1"/>
          </a:fontRef>
        </p:style>
      </p:cxnSp>
      <p:cxnSp>
        <p:nvCxnSpPr>
          <p:cNvPr id="29" name="直線接點 28"/>
          <p:cNvCxnSpPr/>
          <p:nvPr/>
        </p:nvCxnSpPr>
        <p:spPr>
          <a:xfrm>
            <a:off x="6405252" y="4295422"/>
            <a:ext cx="1224000" cy="0"/>
          </a:xfrm>
          <a:prstGeom prst="line">
            <a:avLst/>
          </a:prstGeom>
          <a:ln w="19050">
            <a:solidFill>
              <a:schemeClr val="accent6">
                <a:lumMod val="75000"/>
              </a:schemeClr>
            </a:solidFill>
            <a:headEnd type="diamond" w="med" len="med"/>
            <a:tailEnd type="diamond" w="med" len="med"/>
          </a:ln>
        </p:spPr>
        <p:style>
          <a:lnRef idx="1">
            <a:schemeClr val="accent6"/>
          </a:lnRef>
          <a:fillRef idx="0">
            <a:schemeClr val="accent6"/>
          </a:fillRef>
          <a:effectRef idx="0">
            <a:schemeClr val="accent6"/>
          </a:effectRef>
          <a:fontRef idx="minor">
            <a:schemeClr val="tx1"/>
          </a:fontRef>
        </p:style>
      </p:cxnSp>
      <p:pic>
        <p:nvPicPr>
          <p:cNvPr id="4" name="圖片 3">
            <a:extLst>
              <a:ext uri="{FF2B5EF4-FFF2-40B4-BE49-F238E27FC236}">
                <a16:creationId xmlns:a16="http://schemas.microsoft.com/office/drawing/2014/main" id="{67C8E11B-BC92-4725-8897-A0971D0E9F56}"/>
              </a:ext>
            </a:extLst>
          </p:cNvPr>
          <p:cNvPicPr>
            <a:picLocks noChangeAspect="1"/>
          </p:cNvPicPr>
          <p:nvPr/>
        </p:nvPicPr>
        <p:blipFill>
          <a:blip r:embed="rId4"/>
          <a:stretch>
            <a:fillRect/>
          </a:stretch>
        </p:blipFill>
        <p:spPr>
          <a:xfrm>
            <a:off x="5606618" y="4118728"/>
            <a:ext cx="2206973" cy="2685785"/>
          </a:xfrm>
          <a:prstGeom prst="rect">
            <a:avLst/>
          </a:prstGeom>
          <a:ln w="12700">
            <a:solidFill>
              <a:srgbClr val="0000FF"/>
            </a:solidFill>
          </a:ln>
        </p:spPr>
      </p:pic>
      <p:sp>
        <p:nvSpPr>
          <p:cNvPr id="23" name="矩形 22">
            <a:extLst>
              <a:ext uri="{FF2B5EF4-FFF2-40B4-BE49-F238E27FC236}">
                <a16:creationId xmlns:a16="http://schemas.microsoft.com/office/drawing/2014/main" id="{F0E5C39F-A617-4CE5-ABCF-44BA6D5D5130}"/>
              </a:ext>
            </a:extLst>
          </p:cNvPr>
          <p:cNvSpPr/>
          <p:nvPr/>
        </p:nvSpPr>
        <p:spPr>
          <a:xfrm>
            <a:off x="5974014" y="4247557"/>
            <a:ext cx="308770" cy="1322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矩形 23">
            <a:extLst>
              <a:ext uri="{FF2B5EF4-FFF2-40B4-BE49-F238E27FC236}">
                <a16:creationId xmlns:a16="http://schemas.microsoft.com/office/drawing/2014/main" id="{18014FE9-288D-4567-B569-E42A3C4C2B7F}"/>
              </a:ext>
            </a:extLst>
          </p:cNvPr>
          <p:cNvSpPr/>
          <p:nvPr/>
        </p:nvSpPr>
        <p:spPr>
          <a:xfrm>
            <a:off x="4140754" y="1917361"/>
            <a:ext cx="4937144" cy="420784"/>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26" name="矩形 3">
            <a:extLst>
              <a:ext uri="{FF2B5EF4-FFF2-40B4-BE49-F238E27FC236}">
                <a16:creationId xmlns:a16="http://schemas.microsoft.com/office/drawing/2014/main" id="{0D1B3CD5-3F03-4140-A67B-6920D964A05F}"/>
              </a:ext>
            </a:extLst>
          </p:cNvPr>
          <p:cNvSpPr>
            <a:spLocks noChangeArrowheads="1"/>
          </p:cNvSpPr>
          <p:nvPr/>
        </p:nvSpPr>
        <p:spPr bwMode="auto">
          <a:xfrm>
            <a:off x="4251859" y="1954845"/>
            <a:ext cx="4630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zh-TW" altLang="zh-TW" b="1" dirty="0">
                <a:solidFill>
                  <a:srgbClr val="C00000"/>
                </a:solidFill>
                <a:latin typeface="微軟正黑體" panose="020B0604030504040204" pitchFamily="34" charset="-120"/>
                <a:ea typeface="微軟正黑體" panose="020B0604030504040204" pitchFamily="34" charset="-120"/>
              </a:rPr>
              <a:t>※提醒：</a:t>
            </a:r>
            <a:r>
              <a:rPr lang="zh-TW" altLang="en-US" b="1" dirty="0">
                <a:solidFill>
                  <a:srgbClr val="C00000"/>
                </a:solidFill>
                <a:latin typeface="微軟正黑體" panose="020B0604030504040204" pitchFamily="34" charset="-120"/>
                <a:ea typeface="微軟正黑體" panose="020B0604030504040204" pitchFamily="34" charset="-120"/>
              </a:rPr>
              <a:t>確定送出之登記志願表將產生條碼。</a:t>
            </a:r>
          </a:p>
        </p:txBody>
      </p:sp>
      <p:sp>
        <p:nvSpPr>
          <p:cNvPr id="27" name="矩形 26">
            <a:extLst>
              <a:ext uri="{FF2B5EF4-FFF2-40B4-BE49-F238E27FC236}">
                <a16:creationId xmlns:a16="http://schemas.microsoft.com/office/drawing/2014/main" id="{3A945D8B-A764-434E-B84E-68FEF3A20C18}"/>
              </a:ext>
            </a:extLst>
          </p:cNvPr>
          <p:cNvSpPr/>
          <p:nvPr/>
        </p:nvSpPr>
        <p:spPr>
          <a:xfrm>
            <a:off x="5602270" y="4379811"/>
            <a:ext cx="1660679" cy="1961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0" name="矩形 29">
            <a:extLst>
              <a:ext uri="{FF2B5EF4-FFF2-40B4-BE49-F238E27FC236}">
                <a16:creationId xmlns:a16="http://schemas.microsoft.com/office/drawing/2014/main" id="{940C5CC9-6B00-4796-B0FF-31D616D1B0E8}"/>
              </a:ext>
            </a:extLst>
          </p:cNvPr>
          <p:cNvSpPr/>
          <p:nvPr/>
        </p:nvSpPr>
        <p:spPr>
          <a:xfrm>
            <a:off x="7504821" y="4313681"/>
            <a:ext cx="308770" cy="103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17202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3286" y="2588768"/>
            <a:ext cx="8094956" cy="3650132"/>
          </a:xfrm>
        </p:spPr>
        <p:txBody>
          <a:bodyPr rtlCol="0">
            <a:noAutofit/>
          </a:bodyPr>
          <a:lstStyle/>
          <a:p>
            <a:pPr marL="0" lvl="1" indent="0" fontAlgn="auto">
              <a:lnSpc>
                <a:spcPct val="100000"/>
              </a:lnSpc>
              <a:spcBef>
                <a:spcPts val="1000"/>
              </a:spcBef>
              <a:spcAft>
                <a:spcPts val="0"/>
              </a:spcAft>
              <a:buNone/>
              <a:defRPr/>
            </a:pPr>
            <a:r>
              <a:rPr lang="en-US" altLang="zh-TW" sz="1900" b="1" dirty="0">
                <a:solidFill>
                  <a:srgbClr val="0033CC"/>
                </a:solidFill>
                <a:latin typeface="微軟正黑體" panose="020B0604030504040204" pitchFamily="34" charset="-120"/>
                <a:ea typeface="微軟正黑體" panose="020B0604030504040204" pitchFamily="34" charset="-120"/>
              </a:rPr>
              <a:t>1.</a:t>
            </a:r>
            <a:r>
              <a:rPr lang="zh-TW" altLang="zh-TW" sz="1900" b="1" u="sng" dirty="0">
                <a:solidFill>
                  <a:srgbClr val="C00000"/>
                </a:solidFill>
                <a:latin typeface="微軟正黑體" panose="020B0604030504040204" pitchFamily="34" charset="-120"/>
                <a:ea typeface="微軟正黑體" panose="020B0604030504040204" pitchFamily="34" charset="-120"/>
              </a:rPr>
              <a:t>一般生</a:t>
            </a:r>
            <a:r>
              <a:rPr lang="zh-TW" altLang="zh-TW" sz="1900" b="1" dirty="0">
                <a:solidFill>
                  <a:srgbClr val="0033CC"/>
                </a:solidFill>
                <a:latin typeface="微軟正黑體" panose="020B0604030504040204" pitchFamily="34" charset="-120"/>
                <a:ea typeface="微軟正黑體" panose="020B0604030504040204" pitchFamily="34" charset="-120"/>
              </a:rPr>
              <a:t>報名表</a:t>
            </a:r>
            <a:r>
              <a:rPr lang="zh-TW" altLang="en-US" sz="1900" b="1" dirty="0">
                <a:solidFill>
                  <a:srgbClr val="0033CC"/>
                </a:solidFill>
                <a:latin typeface="微軟正黑體" panose="020B0604030504040204" pitchFamily="34" charset="-120"/>
                <a:ea typeface="微軟正黑體" panose="020B0604030504040204" pitchFamily="34" charset="-120"/>
              </a:rPr>
              <a:t>（並在大陸長期探親子女欄位勾選）</a:t>
            </a:r>
            <a:endParaRPr lang="en-US" altLang="zh-TW" sz="1900" b="1" dirty="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900" b="1" dirty="0">
                <a:solidFill>
                  <a:srgbClr val="0033CC"/>
                </a:solidFill>
                <a:latin typeface="微軟正黑體" panose="020B0604030504040204" pitchFamily="34" charset="-120"/>
                <a:ea typeface="微軟正黑體" panose="020B0604030504040204" pitchFamily="34" charset="-120"/>
              </a:rPr>
              <a:t>2.</a:t>
            </a:r>
            <a:r>
              <a:rPr lang="zh-TW" altLang="en-US" sz="1900" b="1" dirty="0">
                <a:solidFill>
                  <a:srgbClr val="C00000"/>
                </a:solidFill>
                <a:latin typeface="微軟正黑體" panose="020B0604030504040204" pitchFamily="34" charset="-120"/>
                <a:ea typeface="微軟正黑體" panose="020B0604030504040204" pitchFamily="34" charset="-120"/>
              </a:rPr>
              <a:t>免試生居留證或入出境許可證</a:t>
            </a:r>
            <a:r>
              <a:rPr lang="zh-TW" altLang="en-US" sz="1900" b="1" dirty="0">
                <a:solidFill>
                  <a:srgbClr val="0033CC"/>
                </a:solidFill>
                <a:latin typeface="微軟正黑體" panose="020B0604030504040204" pitchFamily="34" charset="-120"/>
                <a:ea typeface="微軟正黑體" panose="020B0604030504040204" pitchFamily="34" charset="-120"/>
              </a:rPr>
              <a:t>影印本</a:t>
            </a:r>
            <a:endParaRPr lang="en-US" altLang="zh-TW" sz="1900" b="1" dirty="0">
              <a:solidFill>
                <a:srgbClr val="0033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900" b="1" dirty="0">
                <a:solidFill>
                  <a:srgbClr val="0033CC"/>
                </a:solidFill>
                <a:latin typeface="微軟正黑體" panose="020B0604030504040204" pitchFamily="34" charset="-120"/>
                <a:ea typeface="微軟正黑體" panose="020B0604030504040204" pitchFamily="34" charset="-120"/>
              </a:rPr>
              <a:t>3.</a:t>
            </a:r>
            <a:r>
              <a:rPr lang="zh-TW" altLang="en-US" sz="1900" b="1" u="sng" dirty="0">
                <a:solidFill>
                  <a:srgbClr val="0033CC"/>
                </a:solidFill>
                <a:latin typeface="微軟正黑體" panose="020B0604030504040204" pitchFamily="34" charset="-120"/>
                <a:ea typeface="微軟正黑體" panose="020B0604030504040204" pitchFamily="34" charset="-120"/>
              </a:rPr>
              <a:t>來臺未滿</a:t>
            </a:r>
            <a:r>
              <a:rPr lang="en-US" altLang="zh-TW" sz="1900" b="1" u="sng" dirty="0">
                <a:solidFill>
                  <a:srgbClr val="0033CC"/>
                </a:solidFill>
                <a:latin typeface="微軟正黑體" panose="020B0604030504040204" pitchFamily="34" charset="-120"/>
                <a:ea typeface="微軟正黑體" panose="020B0604030504040204" pitchFamily="34" charset="-120"/>
              </a:rPr>
              <a:t>1</a:t>
            </a:r>
            <a:r>
              <a:rPr lang="zh-TW" altLang="en-US" sz="1900" b="1" u="sng" dirty="0">
                <a:solidFill>
                  <a:srgbClr val="0033CC"/>
                </a:solidFill>
                <a:latin typeface="微軟正黑體" panose="020B0604030504040204" pitchFamily="34" charset="-120"/>
                <a:ea typeface="微軟正黑體" panose="020B0604030504040204" pitchFamily="34" charset="-120"/>
              </a:rPr>
              <a:t>年者</a:t>
            </a:r>
            <a:r>
              <a:rPr lang="zh-TW" altLang="en-US" sz="1900" b="1" dirty="0">
                <a:solidFill>
                  <a:srgbClr val="0033CC"/>
                </a:solidFill>
                <a:latin typeface="微軟正黑體" panose="020B0604030504040204" pitchFamily="34" charset="-120"/>
                <a:ea typeface="微軟正黑體" panose="020B0604030504040204" pitchFamily="34" charset="-120"/>
              </a:rPr>
              <a:t>須</a:t>
            </a:r>
            <a:r>
              <a:rPr lang="zh-TW" altLang="zh-TW" sz="1900" b="1" dirty="0">
                <a:solidFill>
                  <a:srgbClr val="0033CC"/>
                </a:solidFill>
                <a:latin typeface="微軟正黑體" panose="020B0604030504040204" pitchFamily="34" charset="-120"/>
                <a:ea typeface="微軟正黑體" panose="020B0604030504040204" pitchFamily="34" charset="-120"/>
              </a:rPr>
              <a:t>中央衛生主管機關指定醫院出具之</a:t>
            </a:r>
            <a:r>
              <a:rPr lang="zh-TW" altLang="zh-TW" sz="1900" b="1" dirty="0">
                <a:solidFill>
                  <a:srgbClr val="C00000"/>
                </a:solidFill>
                <a:latin typeface="微軟正黑體" panose="020B0604030504040204" pitchFamily="34" charset="-120"/>
                <a:ea typeface="微軟正黑體" panose="020B0604030504040204" pitchFamily="34" charset="-120"/>
              </a:rPr>
              <a:t>健康檢查合格證明</a:t>
            </a:r>
            <a:endParaRPr lang="en-US" altLang="zh-TW" sz="19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endParaRPr lang="en-US" altLang="zh-TW" sz="19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endParaRPr lang="en-US" altLang="zh-TW" sz="19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900" b="1" dirty="0">
                <a:solidFill>
                  <a:srgbClr val="0033CC"/>
                </a:solidFill>
                <a:latin typeface="微軟正黑體" panose="020B0604030504040204" pitchFamily="34" charset="-120"/>
                <a:ea typeface="微軟正黑體" panose="020B0604030504040204" pitchFamily="34" charset="-120"/>
              </a:rPr>
              <a:t>4.</a:t>
            </a:r>
            <a:r>
              <a:rPr lang="zh-TW" altLang="zh-TW" sz="1900" b="1" u="sng" dirty="0">
                <a:solidFill>
                  <a:srgbClr val="C00000"/>
                </a:solidFill>
                <a:latin typeface="微軟正黑體" panose="020B0604030504040204" pitchFamily="34" charset="-120"/>
                <a:ea typeface="微軟正黑體" panose="020B0604030504040204" pitchFamily="34" charset="-120"/>
              </a:rPr>
              <a:t>學歷證明</a:t>
            </a:r>
            <a:r>
              <a:rPr lang="zh-TW" altLang="zh-TW" sz="1900" b="1" u="sng" dirty="0">
                <a:solidFill>
                  <a:srgbClr val="0033CC"/>
                </a:solidFill>
                <a:latin typeface="微軟正黑體" panose="020B0604030504040204" pitchFamily="34" charset="-120"/>
                <a:ea typeface="微軟正黑體" panose="020B0604030504040204" pitchFamily="34" charset="-120"/>
              </a:rPr>
              <a:t>文件</a:t>
            </a:r>
            <a:r>
              <a:rPr lang="zh-TW" altLang="en-US" sz="1900" b="1" dirty="0">
                <a:solidFill>
                  <a:srgbClr val="0033CC"/>
                </a:solidFill>
                <a:latin typeface="微軟正黑體" panose="020B0604030504040204" pitchFamily="34" charset="-120"/>
                <a:ea typeface="微軟正黑體" panose="020B0604030504040204" pitchFamily="34" charset="-120"/>
              </a:rPr>
              <a:t>及</a:t>
            </a:r>
            <a:r>
              <a:rPr lang="zh-TW" altLang="en-US" sz="1900" b="1" u="sng" dirty="0">
                <a:solidFill>
                  <a:srgbClr val="0033CC"/>
                </a:solidFill>
                <a:latin typeface="微軟正黑體" panose="020B0604030504040204" pitchFamily="34" charset="-120"/>
                <a:ea typeface="微軟正黑體" panose="020B0604030504040204" pitchFamily="34" charset="-120"/>
              </a:rPr>
              <a:t>就學</a:t>
            </a:r>
            <a:r>
              <a:rPr lang="zh-TW" altLang="en-US" sz="1900" b="1" u="sng" dirty="0">
                <a:solidFill>
                  <a:srgbClr val="C00000"/>
                </a:solidFill>
                <a:latin typeface="微軟正黑體" panose="020B0604030504040204" pitchFamily="34" charset="-120"/>
                <a:ea typeface="微軟正黑體" panose="020B0604030504040204" pitchFamily="34" charset="-120"/>
              </a:rPr>
              <a:t>成績單</a:t>
            </a:r>
            <a:endParaRPr lang="en-US" altLang="zh-TW" sz="1900" b="1" u="sng"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900" b="1" dirty="0">
                <a:solidFill>
                  <a:srgbClr val="0033CC"/>
                </a:solidFill>
                <a:latin typeface="微軟正黑體" panose="020B0604030504040204" pitchFamily="34" charset="-120"/>
                <a:ea typeface="微軟正黑體" panose="020B0604030504040204" pitchFamily="34" charset="-120"/>
              </a:rPr>
              <a:t>5.</a:t>
            </a:r>
            <a:r>
              <a:rPr lang="zh-TW" altLang="zh-TW" sz="1900" b="1" dirty="0">
                <a:solidFill>
                  <a:srgbClr val="0033CC"/>
                </a:solidFill>
                <a:latin typeface="微軟正黑體" panose="020B0604030504040204" pitchFamily="34" charset="-120"/>
                <a:ea typeface="微軟正黑體" panose="020B0604030504040204" pitchFamily="34" charset="-120"/>
              </a:rPr>
              <a:t>免試生</a:t>
            </a:r>
            <a:r>
              <a:rPr lang="zh-TW" altLang="en-US" sz="1900" b="1" dirty="0">
                <a:solidFill>
                  <a:srgbClr val="0033CC"/>
                </a:solidFill>
                <a:latin typeface="微軟正黑體" panose="020B0604030504040204" pitchFamily="34" charset="-120"/>
                <a:ea typeface="微軟正黑體" panose="020B0604030504040204" pitchFamily="34" charset="-120"/>
              </a:rPr>
              <a:t>之</a:t>
            </a:r>
            <a:r>
              <a:rPr lang="zh-TW" altLang="en-US" sz="1900" b="1" u="sng" dirty="0">
                <a:solidFill>
                  <a:srgbClr val="C00000"/>
                </a:solidFill>
                <a:latin typeface="微軟正黑體" panose="020B0604030504040204" pitchFamily="34" charset="-120"/>
                <a:ea typeface="微軟正黑體" panose="020B0604030504040204" pitchFamily="34" charset="-120"/>
              </a:rPr>
              <a:t>父或母之</a:t>
            </a:r>
            <a:r>
              <a:rPr lang="zh-TW" altLang="zh-TW" sz="1900" b="1" u="sng" dirty="0">
                <a:solidFill>
                  <a:srgbClr val="C00000"/>
                </a:solidFill>
                <a:latin typeface="微軟正黑體" panose="020B0604030504040204" pitchFamily="34" charset="-120"/>
                <a:ea typeface="微軟正黑體" panose="020B0604030504040204" pitchFamily="34" charset="-120"/>
              </a:rPr>
              <a:t>臺灣地區入出境許可證</a:t>
            </a:r>
            <a:r>
              <a:rPr lang="zh-TW" altLang="en-US" sz="1900" b="1" u="sng" dirty="0">
                <a:solidFill>
                  <a:srgbClr val="C00000"/>
                </a:solidFill>
                <a:latin typeface="微軟正黑體" panose="020B0604030504040204" pitchFamily="34" charset="-120"/>
                <a:ea typeface="微軟正黑體" panose="020B0604030504040204" pitchFamily="34" charset="-120"/>
              </a:rPr>
              <a:t>或居留證</a:t>
            </a:r>
            <a:r>
              <a:rPr lang="zh-TW" altLang="en-US" sz="1900" b="1" dirty="0">
                <a:solidFill>
                  <a:srgbClr val="0000CC"/>
                </a:solidFill>
                <a:latin typeface="微軟正黑體" panose="020B0604030504040204" pitchFamily="34" charset="-120"/>
                <a:ea typeface="微軟正黑體" panose="020B0604030504040204" pitchFamily="34" charset="-120"/>
              </a:rPr>
              <a:t>影印本</a:t>
            </a:r>
            <a:endParaRPr lang="zh-TW" altLang="zh-TW" sz="1900" b="1" dirty="0">
              <a:solidFill>
                <a:srgbClr val="0000CC"/>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900" b="1" dirty="0">
                <a:solidFill>
                  <a:srgbClr val="0033CC"/>
                </a:solidFill>
                <a:latin typeface="微軟正黑體" panose="020B0604030504040204" pitchFamily="34" charset="-120"/>
                <a:ea typeface="微軟正黑體" panose="020B0604030504040204" pitchFamily="34" charset="-120"/>
              </a:rPr>
              <a:t>6.</a:t>
            </a:r>
            <a:r>
              <a:rPr lang="zh-TW" altLang="en-US" sz="1900" b="1" dirty="0">
                <a:solidFill>
                  <a:srgbClr val="0033CC"/>
                </a:solidFill>
                <a:latin typeface="微軟正黑體" panose="020B0604030504040204" pitchFamily="34" charset="-120"/>
                <a:ea typeface="微軟正黑體" panose="020B0604030504040204" pitchFamily="34" charset="-120"/>
              </a:rPr>
              <a:t>國中學校</a:t>
            </a:r>
            <a:r>
              <a:rPr lang="zh-TW" altLang="zh-TW" sz="1900" b="1" dirty="0">
                <a:solidFill>
                  <a:srgbClr val="0033CC"/>
                </a:solidFill>
                <a:latin typeface="微軟正黑體" panose="020B0604030504040204" pitchFamily="34" charset="-120"/>
                <a:ea typeface="微軟正黑體" panose="020B0604030504040204" pitchFamily="34" charset="-120"/>
              </a:rPr>
              <a:t>出具</a:t>
            </a:r>
            <a:r>
              <a:rPr lang="zh-TW" altLang="en-US" sz="1900" b="1" dirty="0">
                <a:solidFill>
                  <a:srgbClr val="0033CC"/>
                </a:solidFill>
                <a:latin typeface="微軟正黑體" panose="020B0604030504040204" pitchFamily="34" charset="-120"/>
                <a:ea typeface="微軟正黑體" panose="020B0604030504040204" pitchFamily="34" charset="-120"/>
              </a:rPr>
              <a:t>「</a:t>
            </a:r>
            <a:r>
              <a:rPr lang="en-US" altLang="zh-TW" sz="1900" b="1" dirty="0">
                <a:solidFill>
                  <a:srgbClr val="C00000"/>
                </a:solidFill>
                <a:latin typeface="微軟正黑體" panose="020B0604030504040204" pitchFamily="34" charset="-120"/>
                <a:ea typeface="微軟正黑體" panose="020B0604030504040204" pitchFamily="34" charset="-120"/>
              </a:rPr>
              <a:t>112</a:t>
            </a:r>
            <a:r>
              <a:rPr lang="zh-TW" altLang="zh-TW" sz="1900" b="1" dirty="0">
                <a:solidFill>
                  <a:srgbClr val="C00000"/>
                </a:solidFill>
                <a:latin typeface="微軟正黑體" panose="020B0604030504040204" pitchFamily="34" charset="-120"/>
                <a:ea typeface="微軟正黑體" panose="020B0604030504040204" pitchFamily="34" charset="-120"/>
              </a:rPr>
              <a:t>學年度五專入學專用</a:t>
            </a:r>
            <a:r>
              <a:rPr lang="zh-TW" altLang="en-US" sz="1900" b="1" dirty="0">
                <a:solidFill>
                  <a:srgbClr val="C00000"/>
                </a:solidFill>
                <a:latin typeface="微軟正黑體" panose="020B0604030504040204" pitchFamily="34" charset="-120"/>
                <a:ea typeface="微軟正黑體" panose="020B0604030504040204" pitchFamily="34" charset="-120"/>
              </a:rPr>
              <a:t>優先</a:t>
            </a:r>
            <a:r>
              <a:rPr lang="zh-TW" altLang="zh-TW" sz="1900" b="1" dirty="0">
                <a:solidFill>
                  <a:srgbClr val="C00000"/>
                </a:solidFill>
                <a:latin typeface="微軟正黑體" panose="020B0604030504040204" pitchFamily="34" charset="-120"/>
                <a:ea typeface="微軟正黑體" panose="020B0604030504040204" pitchFamily="34" charset="-120"/>
              </a:rPr>
              <a:t>免試入學超額比序項目積分</a:t>
            </a:r>
            <a:endParaRPr lang="en-US" altLang="zh-TW" sz="1900" b="1" dirty="0">
              <a:solidFill>
                <a:srgbClr val="C00000"/>
              </a:solidFill>
              <a:latin typeface="微軟正黑體" panose="020B0604030504040204" pitchFamily="34" charset="-120"/>
              <a:ea typeface="微軟正黑體" panose="020B0604030504040204" pitchFamily="34" charset="-120"/>
            </a:endParaRPr>
          </a:p>
          <a:p>
            <a:pPr marL="0" lvl="1" indent="0" fontAlgn="auto">
              <a:lnSpc>
                <a:spcPct val="100000"/>
              </a:lnSpc>
              <a:spcBef>
                <a:spcPts val="1000"/>
              </a:spcBef>
              <a:spcAft>
                <a:spcPts val="0"/>
              </a:spcAft>
              <a:buNone/>
              <a:defRPr/>
            </a:pPr>
            <a:r>
              <a:rPr lang="en-US" altLang="zh-TW" sz="1700" b="1" dirty="0">
                <a:solidFill>
                  <a:srgbClr val="C00000"/>
                </a:solidFill>
                <a:latin typeface="微軟正黑體" panose="020B0604030504040204" pitchFamily="34" charset="-120"/>
                <a:ea typeface="微軟正黑體" panose="020B0604030504040204" pitchFamily="34" charset="-120"/>
              </a:rPr>
              <a:t>    </a:t>
            </a:r>
            <a:r>
              <a:rPr lang="zh-TW" altLang="zh-TW" sz="1900" b="1" dirty="0">
                <a:solidFill>
                  <a:srgbClr val="C00000"/>
                </a:solidFill>
                <a:latin typeface="微軟正黑體" panose="020B0604030504040204" pitchFamily="34" charset="-120"/>
                <a:ea typeface="微軟正黑體" panose="020B0604030504040204" pitchFamily="34" charset="-120"/>
              </a:rPr>
              <a:t>證明單</a:t>
            </a:r>
            <a:r>
              <a:rPr lang="zh-TW" altLang="en-US" sz="1900" b="1" dirty="0">
                <a:solidFill>
                  <a:srgbClr val="0033CC"/>
                </a:solidFill>
                <a:latin typeface="微軟正黑體" panose="020B0604030504040204" pitchFamily="34" charset="-120"/>
                <a:ea typeface="微軟正黑體" panose="020B0604030504040204" pitchFamily="34" charset="-120"/>
              </a:rPr>
              <a:t>」正本</a:t>
            </a:r>
            <a:endParaRPr lang="zh-TW" altLang="en-US" sz="1900" b="1" dirty="0"/>
          </a:p>
        </p:txBody>
      </p:sp>
      <p:cxnSp>
        <p:nvCxnSpPr>
          <p:cNvPr id="12" name="直接连接符 42">
            <a:extLst>
              <a:ext uri="{FF2B5EF4-FFF2-40B4-BE49-F238E27FC236}">
                <a16:creationId xmlns:a16="http://schemas.microsoft.com/office/drawing/2014/main" id="{2F665846-9C60-44C9-9595-9EC7F9322141}"/>
              </a:ext>
            </a:extLst>
          </p:cNvPr>
          <p:cNvCxnSpPr>
            <a:cxnSpLocks/>
          </p:cNvCxnSpPr>
          <p:nvPr/>
        </p:nvCxnSpPr>
        <p:spPr>
          <a:xfrm>
            <a:off x="298339" y="797406"/>
            <a:ext cx="77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71AA52EC-7DB1-4E87-8C0D-FAA1C5227515}"/>
              </a:ext>
            </a:extLst>
          </p:cNvPr>
          <p:cNvSpPr>
            <a:spLocks noEditPoints="1"/>
          </p:cNvSpPr>
          <p:nvPr/>
        </p:nvSpPr>
        <p:spPr bwMode="auto">
          <a:xfrm>
            <a:off x="8035021" y="30406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 name="標題 1"/>
          <p:cNvSpPr txBox="1">
            <a:spLocks/>
          </p:cNvSpPr>
          <p:nvPr/>
        </p:nvSpPr>
        <p:spPr bwMode="auto">
          <a:xfrm>
            <a:off x="250752" y="361293"/>
            <a:ext cx="7787587"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2400" b="1" dirty="0">
                <a:solidFill>
                  <a:srgbClr val="002060"/>
                </a:solidFill>
                <a:latin typeface="微軟正黑體" panose="020B0604030504040204" pitchFamily="34" charset="-120"/>
                <a:ea typeface="微軟正黑體" panose="020B0604030504040204" pitchFamily="34" charset="-120"/>
              </a:rPr>
              <a:t>2/13</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grpSp>
        <p:nvGrpSpPr>
          <p:cNvPr id="15" name="组合 7"/>
          <p:cNvGrpSpPr/>
          <p:nvPr/>
        </p:nvGrpSpPr>
        <p:grpSpPr>
          <a:xfrm>
            <a:off x="290089" y="1057472"/>
            <a:ext cx="8470531" cy="1144575"/>
            <a:chOff x="0" y="194742"/>
            <a:chExt cx="5917931" cy="2439374"/>
          </a:xfrm>
        </p:grpSpPr>
        <p:sp>
          <p:nvSpPr>
            <p:cNvPr id="16" name="圆角矩形 8"/>
            <p:cNvSpPr/>
            <p:nvPr/>
          </p:nvSpPr>
          <p:spPr>
            <a:xfrm>
              <a:off x="173208" y="194742"/>
              <a:ext cx="5744723" cy="2439374"/>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7" name="组合 9"/>
            <p:cNvGrpSpPr/>
            <p:nvPr/>
          </p:nvGrpSpPr>
          <p:grpSpPr>
            <a:xfrm>
              <a:off x="0" y="290669"/>
              <a:ext cx="424561" cy="355906"/>
              <a:chOff x="469900" y="728859"/>
              <a:chExt cx="424561" cy="355906"/>
            </a:xfrm>
          </p:grpSpPr>
          <p:sp>
            <p:nvSpPr>
              <p:cNvPr id="18"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 name="文字方塊 1"/>
          <p:cNvSpPr txBox="1"/>
          <p:nvPr/>
        </p:nvSpPr>
        <p:spPr>
          <a:xfrm>
            <a:off x="918100" y="1094051"/>
            <a:ext cx="7730142" cy="1107996"/>
          </a:xfrm>
          <a:prstGeom prst="rect">
            <a:avLst/>
          </a:prstGeom>
          <a:noFill/>
        </p:spPr>
        <p:txBody>
          <a:bodyPr wrap="square" rtlCol="0">
            <a:spAutoFit/>
          </a:bodyPr>
          <a:lstStyle/>
          <a:p>
            <a:pPr algn="just"/>
            <a:r>
              <a:rPr lang="zh-TW" altLang="en-US" sz="22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200" b="1" dirty="0">
                <a:latin typeface="微軟正黑體" panose="020B0604030504040204" pitchFamily="34" charset="-120"/>
                <a:ea typeface="微軟正黑體" panose="020B0604030504040204" pitchFamily="34" charset="-120"/>
              </a:rPr>
              <a:t>24</a:t>
            </a:r>
            <a:r>
              <a:rPr lang="zh-TW" altLang="en-US" sz="2200" b="1" dirty="0">
                <a:latin typeface="微軟正黑體" panose="020B0604030504040204" pitchFamily="34" charset="-120"/>
                <a:ea typeface="微軟正黑體" panose="020B0604030504040204" pitchFamily="34" charset="-120"/>
              </a:rPr>
              <a:t>條第</a:t>
            </a:r>
            <a:r>
              <a:rPr lang="en-US" altLang="zh-TW" sz="2200" b="1" dirty="0">
                <a:latin typeface="微軟正黑體" panose="020B0604030504040204" pitchFamily="34" charset="-120"/>
                <a:ea typeface="微軟正黑體" panose="020B0604030504040204" pitchFamily="34" charset="-120"/>
              </a:rPr>
              <a:t>1</a:t>
            </a:r>
            <a:r>
              <a:rPr lang="zh-TW" altLang="en-US" sz="2200" b="1" dirty="0">
                <a:latin typeface="微軟正黑體" panose="020B0604030504040204" pitchFamily="34" charset="-120"/>
                <a:ea typeface="微軟正黑體" panose="020B0604030504040204" pitchFamily="34" charset="-120"/>
              </a:rPr>
              <a:t>項規定，以</a:t>
            </a:r>
            <a:r>
              <a:rPr lang="zh-TW" altLang="en-US" sz="22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200" b="1" dirty="0">
                <a:latin typeface="微軟正黑體" panose="020B0604030504040204" pitchFamily="34" charset="-120"/>
                <a:ea typeface="微軟正黑體" panose="020B0604030504040204" pitchFamily="34" charset="-120"/>
              </a:rPr>
              <a:t>身分報名五專優先免試入學招生，報名須檢附下列資格審查文件</a:t>
            </a:r>
            <a:endParaRPr lang="en-US" altLang="zh-TW" sz="2200" b="1" dirty="0">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4294967295"/>
          </p:nvPr>
        </p:nvSpPr>
        <p:spPr bwMode="auto">
          <a:xfrm>
            <a:off x="7020498" y="6515790"/>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BC16F49-14F1-4F20-9C56-7C98539F8DBD}" type="slidenum">
              <a:rPr lang="zh-TW" altLang="en-US" sz="1500" b="1">
                <a:latin typeface="Arial" panose="020B0604020202020204" pitchFamily="34" charset="0"/>
                <a:cs typeface="Arial" panose="020B0604020202020204" pitchFamily="34" charset="0"/>
              </a:rPr>
              <a:pPr fontAlgn="base">
                <a:spcBef>
                  <a:spcPct val="0"/>
                </a:spcBef>
                <a:spcAft>
                  <a:spcPct val="0"/>
                </a:spcAft>
              </a:pPr>
              <a:t>9</a:t>
            </a:fld>
            <a:endParaRPr lang="zh-TW" altLang="en-US" sz="1500" b="1" dirty="0">
              <a:latin typeface="Arial" panose="020B0604020202020204" pitchFamily="34" charset="0"/>
              <a:cs typeface="Arial" panose="020B0604020202020204" pitchFamily="34" charset="0"/>
            </a:endParaRPr>
          </a:p>
        </p:txBody>
      </p:sp>
      <p:sp>
        <p:nvSpPr>
          <p:cNvPr id="27" name="Rectangle 3"/>
          <p:cNvSpPr/>
          <p:nvPr/>
        </p:nvSpPr>
        <p:spPr>
          <a:xfrm rot="16200000">
            <a:off x="4244139" y="402603"/>
            <a:ext cx="658851" cy="7620547"/>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內容版面配置區 2"/>
          <p:cNvSpPr txBox="1">
            <a:spLocks/>
          </p:cNvSpPr>
          <p:nvPr/>
        </p:nvSpPr>
        <p:spPr>
          <a:xfrm>
            <a:off x="763291" y="3905279"/>
            <a:ext cx="7620545" cy="610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1700" b="1" dirty="0">
                <a:latin typeface="微軟正黑體" panose="020B0604030504040204" pitchFamily="34" charset="-120"/>
                <a:ea typeface="微軟正黑體" panose="020B0604030504040204" pitchFamily="34" charset="-120"/>
              </a:rPr>
              <a:t>衛生福利部疾病管制署網站查詢健檢指定醫院名單</a:t>
            </a:r>
            <a:r>
              <a:rPr lang="en-US" altLang="zh-TW" sz="1700" b="1" dirty="0">
                <a:solidFill>
                  <a:srgbClr val="0033CC"/>
                </a:solidFill>
                <a:latin typeface="微軟正黑體" panose="020B0604030504040204" pitchFamily="34" charset="-120"/>
                <a:ea typeface="微軟正黑體" panose="020B0604030504040204" pitchFamily="34" charset="-120"/>
              </a:rPr>
              <a:t>https://www.cdc.gov.tw/Category/MPage/NUbynnEb1y3sP6gVFFhDSg</a:t>
            </a:r>
            <a:endParaRPr lang="zh-TW" altLang="en-US" sz="17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a:extLst>
              <a:ext uri="{FF2B5EF4-FFF2-40B4-BE49-F238E27FC236}">
                <a16:creationId xmlns:a16="http://schemas.microsoft.com/office/drawing/2014/main" id="{C251B74E-FF2C-486A-8883-2B18537C88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7635" y="2924628"/>
            <a:ext cx="4655264" cy="3357778"/>
          </a:xfrm>
          <a:prstGeom prst="rect">
            <a:avLst/>
          </a:prstGeom>
          <a:ln w="19050">
            <a:solidFill>
              <a:srgbClr val="0000FF"/>
            </a:solidFill>
          </a:ln>
        </p:spPr>
      </p:pic>
      <p:pic>
        <p:nvPicPr>
          <p:cNvPr id="27" name="圖片 26">
            <a:extLst>
              <a:ext uri="{FF2B5EF4-FFF2-40B4-BE49-F238E27FC236}">
                <a16:creationId xmlns:a16="http://schemas.microsoft.com/office/drawing/2014/main" id="{A8B4936E-5ADA-4D78-8CE7-C3CD58895985}"/>
              </a:ext>
            </a:extLst>
          </p:cNvPr>
          <p:cNvPicPr>
            <a:picLocks noChangeAspect="1"/>
          </p:cNvPicPr>
          <p:nvPr/>
        </p:nvPicPr>
        <p:blipFill>
          <a:blip r:embed="rId3"/>
          <a:stretch>
            <a:fillRect/>
          </a:stretch>
        </p:blipFill>
        <p:spPr>
          <a:xfrm>
            <a:off x="5155187" y="2924628"/>
            <a:ext cx="3730621" cy="3350795"/>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90</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2" y="800782"/>
            <a:ext cx="8201487"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6</a:t>
            </a:r>
            <a:r>
              <a:rPr lang="zh-TW" altLang="en-US" sz="2800" b="1" dirty="0">
                <a:solidFill>
                  <a:srgbClr val="0033CC"/>
                </a:solidFill>
                <a:latin typeface="微軟正黑體" panose="020B0604030504040204" pitchFamily="34" charset="-120"/>
                <a:ea typeface="微軟正黑體" panose="020B0604030504040204" pitchFamily="34" charset="-120"/>
              </a:rPr>
              <a:t>、錄取狀態</a:t>
            </a:r>
          </a:p>
        </p:txBody>
      </p:sp>
      <p:sp>
        <p:nvSpPr>
          <p:cNvPr id="15" name="矩形 14"/>
          <p:cNvSpPr/>
          <p:nvPr/>
        </p:nvSpPr>
        <p:spPr>
          <a:xfrm>
            <a:off x="2541737" y="966084"/>
            <a:ext cx="5746586"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112/6/15</a:t>
            </a:r>
            <a:r>
              <a:rPr lang="zh-TW" altLang="en-US" b="1" dirty="0">
                <a:solidFill>
                  <a:srgbClr val="C00000"/>
                </a:solidFill>
                <a:latin typeface="微軟正黑體" panose="020B0604030504040204" pitchFamily="34" charset="-120"/>
                <a:ea typeface="微軟正黑體" panose="020B0604030504040204" pitchFamily="34" charset="-120"/>
              </a:rPr>
              <a:t>（四）</a:t>
            </a:r>
            <a:r>
              <a:rPr lang="en-US" altLang="zh-TW" b="1" dirty="0">
                <a:solidFill>
                  <a:srgbClr val="C00000"/>
                </a:solidFill>
                <a:latin typeface="微軟正黑體" panose="020B0604030504040204" pitchFamily="34" charset="-120"/>
                <a:ea typeface="微軟正黑體" panose="020B0604030504040204" pitchFamily="34" charset="-120"/>
              </a:rPr>
              <a:t>9:00</a:t>
            </a:r>
            <a:r>
              <a:rPr lang="zh-TW" altLang="en-US" b="1" dirty="0">
                <a:solidFill>
                  <a:srgbClr val="C00000"/>
                </a:solidFill>
                <a:latin typeface="微軟正黑體" panose="020B0604030504040204" pitchFamily="34" charset="-120"/>
                <a:ea typeface="微軟正黑體" panose="020B0604030504040204" pitchFamily="34" charset="-120"/>
              </a:rPr>
              <a:t>起至 </a:t>
            </a:r>
            <a:r>
              <a:rPr lang="en-US" altLang="zh-TW" b="1" dirty="0">
                <a:solidFill>
                  <a:srgbClr val="C00000"/>
                </a:solidFill>
                <a:latin typeface="微軟正黑體" panose="020B0604030504040204" pitchFamily="34" charset="-120"/>
                <a:ea typeface="微軟正黑體" panose="020B0604030504040204" pitchFamily="34" charset="-120"/>
              </a:rPr>
              <a:t>112/8/31</a:t>
            </a:r>
            <a:r>
              <a:rPr lang="zh-TW" altLang="en-US" b="1" dirty="0">
                <a:solidFill>
                  <a:srgbClr val="C00000"/>
                </a:solidFill>
                <a:latin typeface="微軟正黑體" panose="020B0604030504040204" pitchFamily="34" charset="-120"/>
                <a:ea typeface="微軟正黑體" panose="020B0604030504040204" pitchFamily="34" charset="-120"/>
              </a:rPr>
              <a:t> （四） </a:t>
            </a:r>
            <a:r>
              <a:rPr lang="en-US" altLang="zh-TW" b="1" dirty="0">
                <a:solidFill>
                  <a:srgbClr val="C00000"/>
                </a:solidFill>
                <a:latin typeface="微軟正黑體" panose="020B0604030504040204" pitchFamily="34" charset="-120"/>
                <a:ea typeface="微軟正黑體" panose="020B0604030504040204" pitchFamily="34" charset="-120"/>
              </a:rPr>
              <a:t>17:00</a:t>
            </a:r>
            <a:r>
              <a:rPr lang="zh-TW" altLang="en-US" b="1" dirty="0">
                <a:solidFill>
                  <a:srgbClr val="C00000"/>
                </a:solidFill>
                <a:latin typeface="微軟正黑體" panose="020B0604030504040204" pitchFamily="34" charset="-120"/>
                <a:ea typeface="微軟正黑體" panose="020B0604030504040204" pitchFamily="34" charset="-120"/>
              </a:rPr>
              <a:t>止</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6" name="Rectangle 16"/>
          <p:cNvSpPr>
            <a:spLocks noChangeArrowheads="1"/>
          </p:cNvSpPr>
          <p:nvPr/>
        </p:nvSpPr>
        <p:spPr bwMode="auto">
          <a:xfrm>
            <a:off x="995979" y="1437775"/>
            <a:ext cx="3632466" cy="11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狀態：錄取校科</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、未錄取</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匯出錄取狀態</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excel</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檔</a:t>
            </a:r>
            <a:endParaRPr lang="zh-TW" altLang="zh-TW"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16"/>
          <p:cNvSpPr/>
          <p:nvPr/>
        </p:nvSpPr>
        <p:spPr>
          <a:xfrm>
            <a:off x="2330372" y="2925585"/>
            <a:ext cx="335081" cy="1878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2259937" y="3469645"/>
            <a:ext cx="605784" cy="187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2812212" y="3935039"/>
            <a:ext cx="1690969" cy="23403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向右箭號 18"/>
          <p:cNvSpPr/>
          <p:nvPr/>
        </p:nvSpPr>
        <p:spPr bwMode="auto">
          <a:xfrm>
            <a:off x="2865721" y="3469645"/>
            <a:ext cx="2249323" cy="20855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Tree>
    <p:extLst>
      <p:ext uri="{BB962C8B-B14F-4D97-AF65-F5344CB8AC3E}">
        <p14:creationId xmlns:p14="http://schemas.microsoft.com/office/powerpoint/2010/main" val="3757453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91</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2" y="840409"/>
            <a:ext cx="7795087"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7</a:t>
            </a:r>
            <a:r>
              <a:rPr lang="zh-TW" altLang="en-US" sz="2800" b="1" dirty="0">
                <a:solidFill>
                  <a:srgbClr val="0033CC"/>
                </a:solidFill>
                <a:latin typeface="微軟正黑體" panose="020B0604030504040204" pitchFamily="34" charset="-120"/>
                <a:ea typeface="微軟正黑體" panose="020B0604030504040204" pitchFamily="34" charset="-120"/>
              </a:rPr>
              <a:t>、報到狀態</a:t>
            </a:r>
          </a:p>
        </p:txBody>
      </p:sp>
      <p:sp>
        <p:nvSpPr>
          <p:cNvPr id="15" name="矩形 14"/>
          <p:cNvSpPr/>
          <p:nvPr/>
        </p:nvSpPr>
        <p:spPr>
          <a:xfrm>
            <a:off x="2541736" y="984998"/>
            <a:ext cx="5657083"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112/6/15</a:t>
            </a:r>
            <a:r>
              <a:rPr lang="zh-TW" altLang="en-US" b="1" dirty="0">
                <a:solidFill>
                  <a:srgbClr val="C00000"/>
                </a:solidFill>
                <a:latin typeface="微軟正黑體" panose="020B0604030504040204" pitchFamily="34" charset="-120"/>
                <a:ea typeface="微軟正黑體" panose="020B0604030504040204" pitchFamily="34" charset="-120"/>
              </a:rPr>
              <a:t>（四）</a:t>
            </a:r>
            <a:r>
              <a:rPr lang="en-US" altLang="zh-TW" b="1" dirty="0">
                <a:solidFill>
                  <a:srgbClr val="C00000"/>
                </a:solidFill>
                <a:latin typeface="微軟正黑體" panose="020B0604030504040204" pitchFamily="34" charset="-120"/>
                <a:ea typeface="微軟正黑體" panose="020B0604030504040204" pitchFamily="34" charset="-120"/>
              </a:rPr>
              <a:t>9:00</a:t>
            </a:r>
            <a:r>
              <a:rPr lang="zh-TW" altLang="en-US" b="1" dirty="0">
                <a:solidFill>
                  <a:srgbClr val="C00000"/>
                </a:solidFill>
                <a:latin typeface="微軟正黑體" panose="020B0604030504040204" pitchFamily="34" charset="-120"/>
                <a:ea typeface="微軟正黑體" panose="020B0604030504040204" pitchFamily="34" charset="-120"/>
              </a:rPr>
              <a:t>起至 </a:t>
            </a:r>
            <a:r>
              <a:rPr lang="en-US" altLang="zh-TW" b="1" dirty="0">
                <a:solidFill>
                  <a:srgbClr val="C00000"/>
                </a:solidFill>
                <a:latin typeface="微軟正黑體" panose="020B0604030504040204" pitchFamily="34" charset="-120"/>
                <a:ea typeface="微軟正黑體" panose="020B0604030504040204" pitchFamily="34" charset="-120"/>
              </a:rPr>
              <a:t>112/8/31</a:t>
            </a:r>
            <a:r>
              <a:rPr lang="zh-TW" altLang="en-US" b="1" dirty="0">
                <a:solidFill>
                  <a:srgbClr val="C00000"/>
                </a:solidFill>
                <a:latin typeface="微軟正黑體" panose="020B0604030504040204" pitchFamily="34" charset="-120"/>
                <a:ea typeface="微軟正黑體" panose="020B0604030504040204" pitchFamily="34" charset="-120"/>
              </a:rPr>
              <a:t> （四） </a:t>
            </a:r>
            <a:r>
              <a:rPr lang="en-US" altLang="zh-TW" b="1" dirty="0">
                <a:solidFill>
                  <a:srgbClr val="C00000"/>
                </a:solidFill>
                <a:latin typeface="微軟正黑體" panose="020B0604030504040204" pitchFamily="34" charset="-120"/>
                <a:ea typeface="微軟正黑體" panose="020B0604030504040204" pitchFamily="34" charset="-120"/>
              </a:rPr>
              <a:t>17:00</a:t>
            </a:r>
            <a:r>
              <a:rPr lang="zh-TW" altLang="en-US" b="1" dirty="0">
                <a:solidFill>
                  <a:srgbClr val="C00000"/>
                </a:solidFill>
                <a:latin typeface="微軟正黑體" panose="020B0604030504040204" pitchFamily="34" charset="-120"/>
                <a:ea typeface="微軟正黑體" panose="020B0604030504040204" pitchFamily="34" charset="-120"/>
              </a:rPr>
              <a:t>止</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6" name="Rectangle 16"/>
          <p:cNvSpPr>
            <a:spLocks noChangeArrowheads="1"/>
          </p:cNvSpPr>
          <p:nvPr/>
        </p:nvSpPr>
        <p:spPr bwMode="auto">
          <a:xfrm>
            <a:off x="945180" y="1539415"/>
            <a:ext cx="5608022" cy="11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狀態：錄取校科</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、報到、未報到、報到後放棄</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0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匯出報到狀態</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excel</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檔</a:t>
            </a:r>
            <a:endParaRPr lang="zh-TW" altLang="zh-TW"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2"/>
          <a:stretch>
            <a:fillRect/>
          </a:stretch>
        </p:blipFill>
        <p:spPr>
          <a:xfrm>
            <a:off x="4774614" y="3012103"/>
            <a:ext cx="4201563" cy="3337897"/>
          </a:xfrm>
          <a:prstGeom prst="rect">
            <a:avLst/>
          </a:prstGeom>
          <a:ln w="19050">
            <a:solidFill>
              <a:srgbClr val="0000FF"/>
            </a:solidFill>
          </a:ln>
        </p:spPr>
      </p:pic>
      <p:pic>
        <p:nvPicPr>
          <p:cNvPr id="3" name="圖片 2"/>
          <p:cNvPicPr>
            <a:picLocks noChangeAspect="1"/>
          </p:cNvPicPr>
          <p:nvPr/>
        </p:nvPicPr>
        <p:blipFill rotWithShape="1">
          <a:blip r:embed="rId3" cstate="screen">
            <a:extLst>
              <a:ext uri="{28A0092B-C50C-407E-A947-70E740481C1C}">
                <a14:useLocalDpi xmlns:a14="http://schemas.microsoft.com/office/drawing/2010/main" val="0"/>
              </a:ext>
            </a:extLst>
          </a:blip>
          <a:srcRect r="-4"/>
          <a:stretch/>
        </p:blipFill>
        <p:spPr>
          <a:xfrm>
            <a:off x="242603" y="3012103"/>
            <a:ext cx="4293112" cy="3337897"/>
          </a:xfrm>
          <a:prstGeom prst="rect">
            <a:avLst/>
          </a:prstGeom>
          <a:ln w="19050">
            <a:solidFill>
              <a:srgbClr val="0000FF"/>
            </a:solidFill>
          </a:ln>
        </p:spPr>
      </p:pic>
      <p:sp>
        <p:nvSpPr>
          <p:cNvPr id="17" name="矩形 16"/>
          <p:cNvSpPr/>
          <p:nvPr/>
        </p:nvSpPr>
        <p:spPr>
          <a:xfrm>
            <a:off x="2373087" y="3055645"/>
            <a:ext cx="297544" cy="2028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2246274" y="3832651"/>
            <a:ext cx="605784" cy="2386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向右箭號 18"/>
          <p:cNvSpPr/>
          <p:nvPr/>
        </p:nvSpPr>
        <p:spPr bwMode="auto">
          <a:xfrm>
            <a:off x="2864975" y="3832651"/>
            <a:ext cx="1909640" cy="23758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2300514" y="4491643"/>
            <a:ext cx="2198913" cy="18002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1688155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92</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7840" y="82862"/>
            <a:ext cx="4233077" cy="594044"/>
            <a:chOff x="2411369" y="3465027"/>
            <a:chExt cx="5644102" cy="792051"/>
          </a:xfrm>
        </p:grpSpPr>
        <p:sp>
          <p:nvSpPr>
            <p:cNvPr id="7" name="圆角矩形 16">
              <a:extLst>
                <a:ext uri="{FF2B5EF4-FFF2-40B4-BE49-F238E27FC236}">
                  <a16:creationId xmlns:a16="http://schemas.microsoft.com/office/drawing/2014/main" id="{91853778-FB28-4BCA-993F-863408D4249B}"/>
                </a:ext>
              </a:extLst>
            </p:cNvPr>
            <p:cNvSpPr/>
            <p:nvPr/>
          </p:nvSpPr>
          <p:spPr>
            <a:xfrm rot="5400000" flipH="1">
              <a:off x="5103356" y="1279103"/>
              <a:ext cx="688284" cy="5215947"/>
            </a:xfrm>
            <a:prstGeom prst="roundRect">
              <a:avLst/>
            </a:prstGeom>
            <a:solidFill>
              <a:srgbClr val="F17445"/>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66B2DDF-26FC-47A6-975A-9049B47BA107}"/>
                </a:ext>
              </a:extLst>
            </p:cNvPr>
            <p:cNvSpPr/>
            <p:nvPr/>
          </p:nvSpPr>
          <p:spPr>
            <a:xfrm>
              <a:off x="3284326" y="3559458"/>
              <a:ext cx="4771145"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03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國中學校查詢系統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2">
              <a:extLst>
                <a:ext uri="{FF2B5EF4-FFF2-40B4-BE49-F238E27FC236}">
                  <a16:creationId xmlns:a16="http://schemas.microsoft.com/office/drawing/2014/main" id="{B53935B7-3CB4-4E9A-B689-BA32E87E3CDB}"/>
                </a:ext>
              </a:extLst>
            </p:cNvPr>
            <p:cNvGrpSpPr/>
            <p:nvPr/>
          </p:nvGrpSpPr>
          <p:grpSpPr>
            <a:xfrm>
              <a:off x="2411369" y="3465027"/>
              <a:ext cx="767322" cy="767322"/>
              <a:chOff x="3552943" y="2498822"/>
              <a:chExt cx="398028" cy="398028"/>
            </a:xfrm>
          </p:grpSpPr>
          <p:sp>
            <p:nvSpPr>
              <p:cNvPr id="10" name="椭圆 43">
                <a:extLst>
                  <a:ext uri="{FF2B5EF4-FFF2-40B4-BE49-F238E27FC236}">
                    <a16:creationId xmlns:a16="http://schemas.microsoft.com/office/drawing/2014/main" id="{7288F221-B8E1-4849-99A0-F7044F0B2746}"/>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44">
                <a:extLst>
                  <a:ext uri="{FF2B5EF4-FFF2-40B4-BE49-F238E27FC236}">
                    <a16:creationId xmlns:a16="http://schemas.microsoft.com/office/drawing/2014/main" id="{2B7799AF-6B5F-42FD-8F81-6808AFFE5E4B}"/>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9F48E7E-73FD-4C10-BDF6-E4927BA9450E}"/>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BA1F0658-485A-43E9-88C3-FC6543E48351}"/>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42602" y="738040"/>
            <a:ext cx="3731087"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8</a:t>
            </a:r>
            <a:r>
              <a:rPr lang="zh-TW" altLang="en-US" sz="2800" b="1" dirty="0">
                <a:solidFill>
                  <a:srgbClr val="0033CC"/>
                </a:solidFill>
                <a:latin typeface="微軟正黑體" panose="020B0604030504040204" pitchFamily="34" charset="-120"/>
                <a:ea typeface="微軟正黑體" panose="020B0604030504040204" pitchFamily="34" charset="-120"/>
              </a:rPr>
              <a:t>、個別網路報名狀態</a:t>
            </a:r>
          </a:p>
        </p:txBody>
      </p:sp>
      <p:sp>
        <p:nvSpPr>
          <p:cNvPr id="15" name="矩形 2"/>
          <p:cNvSpPr>
            <a:spLocks noChangeArrowheads="1"/>
          </p:cNvSpPr>
          <p:nvPr/>
        </p:nvSpPr>
        <p:spPr bwMode="auto">
          <a:xfrm>
            <a:off x="1021314" y="1451217"/>
            <a:ext cx="6463219" cy="646331"/>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defRPr/>
            </a:pPr>
            <a:r>
              <a:rPr lang="zh-TW" altLang="en-US" b="1" dirty="0">
                <a:solidFill>
                  <a:srgbClr val="C00000"/>
                </a:solidFill>
                <a:latin typeface="微軟正黑體" panose="020B0604030504040204" pitchFamily="34" charset="-120"/>
                <a:ea typeface="微軟正黑體" panose="020B0604030504040204" pitchFamily="34" charset="-120"/>
              </a:rPr>
              <a:t>國中承辦教師可查詢「個別網路報名」免試生之</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just">
              <a:defRPr/>
            </a:pP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收件</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審查</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志願序送出</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錄取</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狀態</a:t>
            </a:r>
            <a:r>
              <a:rPr lang="zh-TW" altLang="en-US"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報到</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狀態</a:t>
            </a:r>
            <a:endParaRPr lang="zh-TW" altLang="en-US"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2060" y="2472867"/>
            <a:ext cx="8398933" cy="2872339"/>
          </a:xfrm>
          <a:prstGeom prst="rect">
            <a:avLst/>
          </a:prstGeom>
          <a:ln w="19050">
            <a:solidFill>
              <a:srgbClr val="0000FF"/>
            </a:solidFill>
          </a:ln>
        </p:spPr>
      </p:pic>
      <p:sp>
        <p:nvSpPr>
          <p:cNvPr id="16" name="矩形 15"/>
          <p:cNvSpPr/>
          <p:nvPr/>
        </p:nvSpPr>
        <p:spPr>
          <a:xfrm>
            <a:off x="4851115" y="2478088"/>
            <a:ext cx="1119380" cy="13610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4008188406"/>
      </p:ext>
    </p:extLst>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66F366C-D605-420A-BA61-D3534035E790}"/>
              </a:ext>
            </a:extLst>
          </p:cNvPr>
          <p:cNvPicPr>
            <a:picLocks noChangeAspect="1"/>
          </p:cNvPicPr>
          <p:nvPr/>
        </p:nvPicPr>
        <p:blipFill rotWithShape="1">
          <a:blip r:embed="rId2"/>
          <a:srcRect l="46" r="79"/>
          <a:stretch/>
        </p:blipFill>
        <p:spPr>
          <a:xfrm>
            <a:off x="5217828" y="2952095"/>
            <a:ext cx="3884703" cy="2975769"/>
          </a:xfrm>
          <a:prstGeom prst="rect">
            <a:avLst/>
          </a:prstGeom>
          <a:ln w="1905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rtlCol="0" tIns="45720" vert="horz" wrap="square">
            <a:prstTxWarp prst="textNoShape">
              <a:avLst/>
            </a:prstTxWarp>
          </a:bodyPr>
          <a:lstStyle>
            <a:defPPr>
              <a:defRPr lang="en-US"/>
            </a:defPPr>
            <a:lvl1pPr algn="r" defTabSz="457200" eaLnBrk="1" hangingPunct="1" latinLnBrk="0" marL="0" rtl="0">
              <a:defRPr kern="1200" sz="1200">
                <a:solidFill>
                  <a:schemeClr val="tx1"/>
                </a:solidFill>
                <a:latin charset="0" panose="020F0502020204030204" pitchFamily="34" typeface="Calibri"/>
                <a:ea charset="-120" panose="02020500000000000000" pitchFamily="18" typeface="新細明體"/>
                <a:cs typeface="+mn-cs"/>
              </a:defRPr>
            </a:lvl1pPr>
            <a:lvl2pPr algn="l" defTabSz="457200" eaLnBrk="1" hangingPunct="1" indent="-214308" latinLnBrk="0" marL="557199" rtl="0">
              <a:defRPr kern="1200" sz="1800">
                <a:solidFill>
                  <a:schemeClr val="tx1"/>
                </a:solidFill>
                <a:latin charset="0" panose="020F0502020204030204" pitchFamily="34" typeface="Calibri"/>
                <a:ea charset="-120" panose="02020500000000000000" pitchFamily="18" typeface="新細明體"/>
                <a:cs typeface="+mn-cs"/>
              </a:defRPr>
            </a:lvl2pPr>
            <a:lvl3pPr algn="l" defTabSz="457200" eaLnBrk="1" hangingPunct="1" indent="-171446" latinLnBrk="0" marL="857228" rtl="0">
              <a:defRPr kern="1200" sz="1800">
                <a:solidFill>
                  <a:schemeClr val="tx1"/>
                </a:solidFill>
                <a:latin charset="0" panose="020F0502020204030204" pitchFamily="34" typeface="Calibri"/>
                <a:ea charset="-120" panose="02020500000000000000" pitchFamily="18" typeface="新細明體"/>
                <a:cs typeface="+mn-cs"/>
              </a:defRPr>
            </a:lvl3pPr>
            <a:lvl4pPr algn="l" defTabSz="457200" eaLnBrk="1" hangingPunct="1" indent="-171446" latinLnBrk="0" marL="1200120" rtl="0">
              <a:defRPr kern="1200" sz="1800">
                <a:solidFill>
                  <a:schemeClr val="tx1"/>
                </a:solidFill>
                <a:latin charset="0" panose="020F0502020204030204" pitchFamily="34" typeface="Calibri"/>
                <a:ea charset="-120" panose="02020500000000000000" pitchFamily="18" typeface="新細明體"/>
                <a:cs typeface="+mn-cs"/>
              </a:defRPr>
            </a:lvl4pPr>
            <a:lvl5pPr algn="l" defTabSz="457200" eaLnBrk="1" hangingPunct="1" indent="-171446" latinLnBrk="0" marL="1543012" rtl="0">
              <a:defRPr kern="1200" sz="1800">
                <a:solidFill>
                  <a:schemeClr val="tx1"/>
                </a:solidFill>
                <a:latin charset="0" panose="020F0502020204030204" pitchFamily="34" typeface="Calibri"/>
                <a:ea charset="-120" panose="02020500000000000000" pitchFamily="18" typeface="新細明體"/>
                <a:cs typeface="+mn-cs"/>
              </a:defRPr>
            </a:lvl5pPr>
            <a:lvl6pPr algn="l" defTabSz="457200" eaLnBrk="1" fontAlgn="base" hangingPunct="1" indent="-171446" latinLnBrk="0" marL="1885903"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6pPr>
            <a:lvl7pPr algn="l" defTabSz="457200" eaLnBrk="1" fontAlgn="base" hangingPunct="1" indent="-171446" latinLnBrk="0" marL="2228795"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7pPr>
            <a:lvl8pPr algn="l" defTabSz="457200" eaLnBrk="1" fontAlgn="base" hangingPunct="1" indent="-171446" latinLnBrk="0" marL="2571686"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8pPr>
            <a:lvl9pPr algn="l" defTabSz="457200" eaLnBrk="1" fontAlgn="base" hangingPunct="1" indent="-171446" latinLnBrk="0" marL="2914577" rtl="0">
              <a:spcBef>
                <a:spcPct val="0"/>
              </a:spcBef>
              <a:spcAft>
                <a:spcPct val="0"/>
              </a:spcAft>
              <a:defRPr kern="1200" sz="1800">
                <a:solidFill>
                  <a:schemeClr val="tx1"/>
                </a:solidFill>
                <a:latin charset="0" panose="020F0502020204030204" pitchFamily="34" typeface="Calibri"/>
                <a:ea charset="-120" panose="02020500000000000000" pitchFamily="18" typeface="新細明體"/>
                <a:cs typeface="+mn-cs"/>
              </a:defRPr>
            </a:lvl9pPr>
          </a:lstStyle>
          <a:p>
            <a:pPr fontAlgn="base">
              <a:spcBef>
                <a:spcPct val="0"/>
              </a:spcBef>
              <a:spcAft>
                <a:spcPct val="0"/>
              </a:spcAft>
            </a:pPr>
            <a:fld id="{0BC16F49-14F1-4F20-9C56-7C98539F8DBD}" type="slidenum">
              <a:rPr altLang="en-US" b="1" lang="zh-TW" smtClean="0" sz="1500">
                <a:latin charset="0" panose="020B0604020202020204" pitchFamily="34" typeface="Arial"/>
                <a:cs charset="0" panose="020B0604020202020204" pitchFamily="34" typeface="Arial"/>
              </a:rPr>
              <a:pPr fontAlgn="base">
                <a:spcBef>
                  <a:spcPct val="0"/>
                </a:spcBef>
                <a:spcAft>
                  <a:spcPct val="0"/>
                </a:spcAft>
              </a:pPr>
              <a:t>93</a:t>
            </a:fld>
            <a:endParaRPr altLang="en-US" b="1" dirty="0" lang="zh-TW" sz="1500">
              <a:latin charset="0" panose="020B0604020202020204" pitchFamily="34" typeface="Arial"/>
              <a:cs charset="0" panose="020B0604020202020204" pitchFamily="34" typeface="Arial"/>
            </a:endParaRPr>
          </a:p>
        </p:txBody>
      </p:sp>
      <p:grpSp>
        <p:nvGrpSpPr>
          <p:cNvPr id="6" name="群組 5"/>
          <p:cNvGrpSpPr>
            <a:grpSpLocks noChangeAspect="1"/>
          </p:cNvGrpSpPr>
          <p:nvPr/>
        </p:nvGrpSpPr>
        <p:grpSpPr>
          <a:xfrm>
            <a:off x="96642" y="98796"/>
            <a:ext cx="4233077" cy="583026"/>
            <a:chOff x="2112716" y="4604688"/>
            <a:chExt cx="5644102" cy="777362"/>
          </a:xfrm>
        </p:grpSpPr>
        <p:sp>
          <p:nvSpPr>
            <p:cNvPr id="7" name="圆角矩形 16">
              <a:extLst>
                <a:ext uri="{FF2B5EF4-FFF2-40B4-BE49-F238E27FC236}">
                  <a16:creationId xmlns:a16="http://schemas.microsoft.com/office/drawing/2014/main" id="{A31E2496-3927-4C88-858C-7170E0A78AE5}"/>
                </a:ext>
              </a:extLst>
            </p:cNvPr>
            <p:cNvSpPr/>
            <p:nvPr/>
          </p:nvSpPr>
          <p:spPr>
            <a:xfrm flipH="1" rot="5400000">
              <a:off x="4804703" y="2418765"/>
              <a:ext cx="688284" cy="5215947"/>
            </a:xfrm>
            <a:prstGeom prst="roundRect">
              <a:avLst/>
            </a:prstGeom>
            <a:solidFill>
              <a:srgbClr val="E94744"/>
            </a:solidFill>
            <a:ln algn="ctr" cap="flat" cmpd="sng" w="63500">
              <a:gradFill flip="none" rotWithShape="1">
                <a:gsLst>
                  <a:gs pos="0">
                    <a:sysClr lastClr="FFFFFF" val="window">
                      <a:lumMod val="85000"/>
                    </a:sysClr>
                  </a:gs>
                  <a:gs pos="100000">
                    <a:sysClr lastClr="FFFFFF" val="window"/>
                  </a:gs>
                </a:gsLst>
                <a:lin ang="18900000" scaled="1"/>
                <a:tileRect/>
              </a:gradFill>
              <a:prstDash val="solid"/>
              <a:miter lim="800000"/>
            </a:ln>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8" name="矩形 7">
              <a:extLst>
                <a:ext uri="{FF2B5EF4-FFF2-40B4-BE49-F238E27FC236}">
                  <a16:creationId xmlns:a16="http://schemas.microsoft.com/office/drawing/2014/main" id="{08EB8C32-4FB1-4D7D-9A23-68BCCDCBB4AE}"/>
                </a:ext>
              </a:extLst>
            </p:cNvPr>
            <p:cNvSpPr/>
            <p:nvPr/>
          </p:nvSpPr>
          <p:spPr>
            <a:xfrm>
              <a:off x="2985675" y="4684431"/>
              <a:ext cx="4638821" cy="697619"/>
            </a:xfrm>
            <a:prstGeom prst="rect">
              <a:avLst/>
            </a:prstGeom>
          </p:spPr>
          <p:txBody>
            <a:bodyPr wrap="square">
              <a:spAutoFit/>
            </a:bodyPr>
            <a:lstStyle/>
            <a:p>
              <a:pPr defTabSz="1219200" eaLnBrk="1" fontAlgn="auto" hangingPunct="1" indent="0" latinLnBrk="0" lvl="0" marL="0" marR="0">
                <a:lnSpc>
                  <a:spcPct val="100000"/>
                </a:lnSpc>
                <a:spcBef>
                  <a:spcPts val="0"/>
                </a:spcBef>
                <a:spcAft>
                  <a:spcPts val="0"/>
                </a:spcAft>
                <a:buClrTx/>
                <a:buSzTx/>
                <a:buFontTx/>
                <a:buNone/>
                <a:tabLst/>
                <a:defRPr/>
              </a:pPr>
              <a:r>
                <a:rPr altLang="zh-CN" b="1" baseline="0" cap="none" dirty="0" i="0" kern="0" kumimoji="0" lang="en-US" noProof="0" normalizeH="0" spc="0" strike="noStrike" sz="2800" u="none">
                  <a:ln>
                    <a:noFill/>
                  </a:ln>
                  <a:solidFill>
                    <a:prstClr val="white"/>
                  </a:solidFill>
                  <a:effectLst/>
                  <a:uLnTx/>
                  <a:uFillTx/>
                  <a:cs typeface="+mn-ea"/>
                  <a:sym typeface="+mn-lt"/>
                </a:rPr>
                <a:t>04 </a:t>
              </a:r>
              <a:r>
                <a:rPr altLang="en-US" b="1" baseline="0" cap="none" dirty="0" i="0" kern="0" kumimoji="0" lang="zh-TW"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rPr>
                <a:t>免試生查詢系統</a:t>
              </a:r>
              <a:endParaRPr altLang="en-US" b="1" baseline="0" cap="none" dirty="0" i="0" kern="0" kumimoji="0" lang="zh-CN" noProof="0" normalizeH="0" spc="0" strike="noStrike" sz="2800" u="none">
                <a:ln>
                  <a:noFill/>
                </a:ln>
                <a:solidFill>
                  <a:prstClr val="white"/>
                </a:solidFill>
                <a:effectLst/>
                <a:uLnTx/>
                <a:uFillTx/>
                <a:latin charset="-120" panose="020B0604030504040204" pitchFamily="34" typeface="微軟正黑體"/>
                <a:ea charset="-120" panose="020B0604030504040204" pitchFamily="34" typeface="微軟正黑體"/>
                <a:cs typeface="+mn-ea"/>
                <a:sym typeface="+mn-lt"/>
              </a:endParaRPr>
            </a:p>
          </p:txBody>
        </p:sp>
        <p:grpSp>
          <p:nvGrpSpPr>
            <p:cNvPr id="9" name="组合 49">
              <a:extLst>
                <a:ext uri="{FF2B5EF4-FFF2-40B4-BE49-F238E27FC236}">
                  <a16:creationId xmlns:a16="http://schemas.microsoft.com/office/drawing/2014/main" id="{F59063E8-7279-4A1D-BB15-30875B9D204E}"/>
                </a:ext>
              </a:extLst>
            </p:cNvPr>
            <p:cNvGrpSpPr/>
            <p:nvPr/>
          </p:nvGrpSpPr>
          <p:grpSpPr>
            <a:xfrm>
              <a:off x="2112716" y="4604688"/>
              <a:ext cx="767322" cy="767322"/>
              <a:chOff x="3552943" y="2498822"/>
              <a:chExt cx="398028" cy="398028"/>
            </a:xfrm>
          </p:grpSpPr>
          <p:sp>
            <p:nvSpPr>
              <p:cNvPr id="10"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ysClr lastClr="FFFFFF" val="window"/>
                  </a:gs>
                  <a:gs pos="100000">
                    <a:sysClr lastClr="FFFFFF" val="window">
                      <a:lumMod val="85000"/>
                    </a:sysClr>
                  </a:gs>
                </a:gsLst>
                <a:lin ang="18900000" scaled="1"/>
                <a:tileRect/>
              </a:gradFill>
              <a:ln algn="ctr" cap="flat" cmpd="sng" w="38100">
                <a:gradFill flip="none" rotWithShape="1">
                  <a:gsLst>
                    <a:gs pos="0">
                      <a:sysClr lastClr="FFFFFF" val="window">
                        <a:lumMod val="85000"/>
                      </a:sysClr>
                    </a:gs>
                    <a:gs pos="100000">
                      <a:sysClr lastClr="FFFFFF" val="window"/>
                    </a:gs>
                  </a:gsLst>
                  <a:lin ang="18900000" scaled="1"/>
                  <a:tileRect/>
                </a:gradFill>
                <a:prstDash val="solid"/>
                <a:miter lim="800000"/>
              </a:ln>
              <a:effectLst>
                <a:outerShdw algn="tr" blurRad="444500" dir="8100000" dist="1905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grpSp>
            <p:nvGrpSpPr>
              <p:cNvPr id="11"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fmla="*/ 178 w 358" name="T0"/>
                    <a:gd fmla="*/ 1254 h 1254" name="T1"/>
                    <a:gd fmla="*/ 143 w 358" name="T2"/>
                    <a:gd fmla="*/ 1252 h 1254" name="T3"/>
                    <a:gd fmla="*/ 108 w 358" name="T4"/>
                    <a:gd fmla="*/ 1241 h 1254" name="T5"/>
                    <a:gd fmla="*/ 78 w 358" name="T6"/>
                    <a:gd fmla="*/ 1224 h 1254" name="T7"/>
                    <a:gd fmla="*/ 51 w 358" name="T8"/>
                    <a:gd fmla="*/ 1203 h 1254" name="T9"/>
                    <a:gd fmla="*/ 30 w 358" name="T10"/>
                    <a:gd fmla="*/ 1176 h 1254" name="T11"/>
                    <a:gd fmla="*/ 13 w 358" name="T12"/>
                    <a:gd fmla="*/ 1146 h 1254" name="T13"/>
                    <a:gd fmla="*/ 2 w 358" name="T14"/>
                    <a:gd fmla="*/ 1111 h 1254" name="T15"/>
                    <a:gd fmla="*/ 0 w 358" name="T16"/>
                    <a:gd fmla="*/ 1076 h 1254" name="T17"/>
                    <a:gd fmla="*/ 0 w 358" name="T18"/>
                    <a:gd fmla="*/ 178 h 1254" name="T19"/>
                    <a:gd fmla="*/ 2 w 358" name="T20"/>
                    <a:gd fmla="*/ 142 h 1254" name="T21"/>
                    <a:gd fmla="*/ 13 w 358" name="T22"/>
                    <a:gd fmla="*/ 108 h 1254" name="T23"/>
                    <a:gd fmla="*/ 30 w 358" name="T24"/>
                    <a:gd fmla="*/ 78 h 1254" name="T25"/>
                    <a:gd fmla="*/ 51 w 358" name="T26"/>
                    <a:gd fmla="*/ 51 h 1254" name="T27"/>
                    <a:gd fmla="*/ 78 w 358" name="T28"/>
                    <a:gd fmla="*/ 30 h 1254" name="T29"/>
                    <a:gd fmla="*/ 108 w 358" name="T30"/>
                    <a:gd fmla="*/ 13 h 1254" name="T31"/>
                    <a:gd fmla="*/ 143 w 358" name="T32"/>
                    <a:gd fmla="*/ 2 h 1254" name="T33"/>
                    <a:gd fmla="*/ 178 w 358" name="T34"/>
                    <a:gd fmla="*/ 0 h 1254" name="T35"/>
                    <a:gd fmla="*/ 197 w 358" name="T36"/>
                    <a:gd fmla="*/ 0 h 1254" name="T37"/>
                    <a:gd fmla="*/ 231 w 358" name="T38"/>
                    <a:gd fmla="*/ 7 h 1254" name="T39"/>
                    <a:gd fmla="*/ 264 w 358" name="T40"/>
                    <a:gd fmla="*/ 21 h 1254" name="T41"/>
                    <a:gd fmla="*/ 292 w 358" name="T42"/>
                    <a:gd fmla="*/ 41 h 1254" name="T43"/>
                    <a:gd fmla="*/ 317 w 358" name="T44"/>
                    <a:gd fmla="*/ 64 h 1254" name="T45"/>
                    <a:gd fmla="*/ 336 w 358" name="T46"/>
                    <a:gd fmla="*/ 93 h 1254" name="T47"/>
                    <a:gd fmla="*/ 350 w 358" name="T48"/>
                    <a:gd fmla="*/ 125 h 1254" name="T49"/>
                    <a:gd fmla="*/ 357 w 358" name="T50"/>
                    <a:gd fmla="*/ 160 h 1254" name="T51"/>
                    <a:gd fmla="*/ 358 w 358" name="T52"/>
                    <a:gd fmla="*/ 1076 h 1254" name="T53"/>
                    <a:gd fmla="*/ 357 w 358" name="T54"/>
                    <a:gd fmla="*/ 1094 h 1254" name="T55"/>
                    <a:gd fmla="*/ 350 w 358" name="T56"/>
                    <a:gd fmla="*/ 1129 h 1254" name="T57"/>
                    <a:gd fmla="*/ 336 w 358" name="T58"/>
                    <a:gd fmla="*/ 1160 h 1254" name="T59"/>
                    <a:gd fmla="*/ 317 w 358" name="T60"/>
                    <a:gd fmla="*/ 1190 h 1254" name="T61"/>
                    <a:gd fmla="*/ 292 w 358" name="T62"/>
                    <a:gd fmla="*/ 1213 h 1254" name="T63"/>
                    <a:gd fmla="*/ 264 w 358" name="T64"/>
                    <a:gd fmla="*/ 1233 h 1254" name="T65"/>
                    <a:gd fmla="*/ 231 w 358" name="T66"/>
                    <a:gd fmla="*/ 1247 h 1254" name="T67"/>
                    <a:gd fmla="*/ 197 w 358" name="T68"/>
                    <a:gd fmla="*/ 1254 h 1254" name="T69"/>
                    <a:gd fmla="*/ 178 w 358" name="T70"/>
                    <a:gd fmla="*/ 1254 h 1254"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54" w="358">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prstClr val="white"/>
                    </a:solidFill>
                    <a:effectLst/>
                    <a:uLnTx/>
                    <a:uFillTx/>
                    <a:latin panose="020F0502020204030204" typeface="Calibri"/>
                    <a:cs typeface="+mn-ea"/>
                    <a:sym typeface="+mn-lt"/>
                  </a:endParaRPr>
                </a:p>
              </p:txBody>
            </p:sp>
            <p:sp>
              <p:nvSpPr>
                <p:cNvPr id="13"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fmla="*/ 893 w 2107" name="T0"/>
                    <a:gd fmla="*/ 1886 h 1897" name="T1"/>
                    <a:gd fmla="*/ 643 w 2107" name="T2"/>
                    <a:gd fmla="*/ 1815 h 1897" name="T3"/>
                    <a:gd fmla="*/ 423 w 2107" name="T4"/>
                    <a:gd fmla="*/ 1688 h 1897" name="T5"/>
                    <a:gd fmla="*/ 241 w 2107" name="T6"/>
                    <a:gd fmla="*/ 1514 h 1897" name="T7"/>
                    <a:gd fmla="*/ 103 w 2107" name="T8"/>
                    <a:gd fmla="*/ 1300 h 1897" name="T9"/>
                    <a:gd fmla="*/ 21 w 2107" name="T10"/>
                    <a:gd fmla="*/ 1056 h 1897" name="T11"/>
                    <a:gd fmla="*/ 0 w 2107" name="T12"/>
                    <a:gd fmla="*/ 844 h 1897" name="T13"/>
                    <a:gd fmla="*/ 25 w 2107" name="T14"/>
                    <a:gd fmla="*/ 615 h 1897" name="T15"/>
                    <a:gd fmla="*/ 123 w 2107" name="T16"/>
                    <a:gd fmla="*/ 349 h 1897" name="T17"/>
                    <a:gd fmla="*/ 291 w 2107" name="T18"/>
                    <a:gd fmla="*/ 117 h 1897" name="T19"/>
                    <a:gd fmla="*/ 388 w 2107" name="T20"/>
                    <a:gd fmla="*/ 27 h 1897" name="T21"/>
                    <a:gd fmla="*/ 459 w 2107" name="T22"/>
                    <a:gd fmla="*/ 2 h 1897" name="T23"/>
                    <a:gd fmla="*/ 533 w 2107" name="T24"/>
                    <a:gd fmla="*/ 11 h 1897" name="T25"/>
                    <a:gd fmla="*/ 597 w 2107" name="T26"/>
                    <a:gd fmla="*/ 56 h 1897" name="T27"/>
                    <a:gd fmla="*/ 626 w 2107" name="T28"/>
                    <a:gd fmla="*/ 110 h 1897" name="T29"/>
                    <a:gd fmla="*/ 631 w 2107" name="T30"/>
                    <a:gd fmla="*/ 186 h 1897" name="T31"/>
                    <a:gd fmla="*/ 599 w 2107" name="T32"/>
                    <a:gd fmla="*/ 255 h 1897" name="T33"/>
                    <a:gd fmla="*/ 517 w 2107" name="T34"/>
                    <a:gd fmla="*/ 334 h 1897" name="T35"/>
                    <a:gd fmla="*/ 401 w 2107" name="T36"/>
                    <a:gd fmla="*/ 496 h 1897" name="T37"/>
                    <a:gd fmla="*/ 331 w 2107" name="T38"/>
                    <a:gd fmla="*/ 682 h 1897" name="T39"/>
                    <a:gd fmla="*/ 314 w 2107" name="T40"/>
                    <a:gd fmla="*/ 844 h 1897" name="T41"/>
                    <a:gd fmla="*/ 337 w 2107" name="T42"/>
                    <a:gd fmla="*/ 1028 h 1897" name="T43"/>
                    <a:gd fmla="*/ 404 w 2107" name="T44"/>
                    <a:gd fmla="*/ 1196 h 1897" name="T45"/>
                    <a:gd fmla="*/ 506 w 2107" name="T46"/>
                    <a:gd fmla="*/ 1341 h 1897" name="T47"/>
                    <a:gd fmla="*/ 641 w 2107" name="T48"/>
                    <a:gd fmla="*/ 1457 h 1897" name="T49"/>
                    <a:gd fmla="*/ 799 w 2107" name="T50"/>
                    <a:gd fmla="*/ 1539 h 1897" name="T51"/>
                    <a:gd fmla="*/ 978 w 2107" name="T52"/>
                    <a:gd fmla="*/ 1580 h 1897" name="T53"/>
                    <a:gd fmla="*/ 1129 w 2107" name="T54"/>
                    <a:gd fmla="*/ 1580 h 1897" name="T55"/>
                    <a:gd fmla="*/ 1308 w 2107" name="T56"/>
                    <a:gd fmla="*/ 1539 h 1897" name="T57"/>
                    <a:gd fmla="*/ 1466 w 2107" name="T58"/>
                    <a:gd fmla="*/ 1457 h 1897" name="T59"/>
                    <a:gd fmla="*/ 1601 w 2107" name="T60"/>
                    <a:gd fmla="*/ 1341 h 1897" name="T61"/>
                    <a:gd fmla="*/ 1705 w 2107" name="T62"/>
                    <a:gd fmla="*/ 1196 h 1897" name="T63"/>
                    <a:gd fmla="*/ 1771 w 2107" name="T64"/>
                    <a:gd fmla="*/ 1028 h 1897" name="T65"/>
                    <a:gd fmla="*/ 1793 w 2107" name="T66"/>
                    <a:gd fmla="*/ 844 h 1897" name="T67"/>
                    <a:gd fmla="*/ 1776 w 2107" name="T68"/>
                    <a:gd fmla="*/ 682 h 1897" name="T69"/>
                    <a:gd fmla="*/ 1707 w 2107" name="T70"/>
                    <a:gd fmla="*/ 496 h 1897" name="T71"/>
                    <a:gd fmla="*/ 1589 w 2107" name="T72"/>
                    <a:gd fmla="*/ 334 h 1897" name="T73"/>
                    <a:gd fmla="*/ 1507 w 2107" name="T74"/>
                    <a:gd fmla="*/ 255 h 1897" name="T75"/>
                    <a:gd fmla="*/ 1477 w 2107" name="T76"/>
                    <a:gd fmla="*/ 186 h 1897" name="T77"/>
                    <a:gd fmla="*/ 1481 w 2107" name="T78"/>
                    <a:gd fmla="*/ 110 h 1897" name="T79"/>
                    <a:gd fmla="*/ 1511 w 2107" name="T80"/>
                    <a:gd fmla="*/ 56 h 1897" name="T81"/>
                    <a:gd fmla="*/ 1574 w 2107" name="T82"/>
                    <a:gd fmla="*/ 11 h 1897" name="T83"/>
                    <a:gd fmla="*/ 1648 w 2107" name="T84"/>
                    <a:gd fmla="*/ 2 h 1897" name="T85"/>
                    <a:gd fmla="*/ 1719 w 2107" name="T86"/>
                    <a:gd fmla="*/ 27 h 1897" name="T87"/>
                    <a:gd fmla="*/ 1817 w 2107" name="T88"/>
                    <a:gd fmla="*/ 117 h 1897" name="T89"/>
                    <a:gd fmla="*/ 1984 w 2107" name="T90"/>
                    <a:gd fmla="*/ 349 h 1897" name="T91"/>
                    <a:gd fmla="*/ 2082 w 2107" name="T92"/>
                    <a:gd fmla="*/ 615 h 1897" name="T93"/>
                    <a:gd fmla="*/ 2107 w 2107" name="T94"/>
                    <a:gd fmla="*/ 844 h 1897" name="T95"/>
                    <a:gd fmla="*/ 2086 w 2107" name="T96"/>
                    <a:gd fmla="*/ 1056 h 1897" name="T97"/>
                    <a:gd fmla="*/ 2004 w 2107" name="T98"/>
                    <a:gd fmla="*/ 1300 h 1897" name="T99"/>
                    <a:gd fmla="*/ 1866 w 2107" name="T100"/>
                    <a:gd fmla="*/ 1514 h 1897" name="T101"/>
                    <a:gd fmla="*/ 1683 w 2107" name="T102"/>
                    <a:gd fmla="*/ 1688 h 1897" name="T103"/>
                    <a:gd fmla="*/ 1464 w 2107" name="T104"/>
                    <a:gd fmla="*/ 1815 h 1897" name="T105"/>
                    <a:gd fmla="*/ 1214 w 2107" name="T106"/>
                    <a:gd fmla="*/ 1886 h 1897" name="T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97" w="210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algn="ctr" cap="flat" cmpd="sng" w="19050">
                  <a:noFill/>
                  <a:prstDash val="solid"/>
                  <a:miter lim="800000"/>
                </a:ln>
                <a:effectLst>
                  <a:innerShdw blurRad="38100" dir="13500000" dist="12700">
                    <a:prstClr val="black">
                      <a:alpha val="30000"/>
                    </a:prstClr>
                  </a:innerShdw>
                </a:effectLst>
              </p:spPr>
              <p:txBody>
                <a:bodyPr anchor="ctr"/>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dirty="0" i="0" kern="0" kumimoji="0" lang="zh-CN" noProof="0" normalizeH="0" spc="0" strike="noStrike" sz="1800" u="none">
                    <a:ln>
                      <a:noFill/>
                    </a:ln>
                    <a:solidFill>
                      <a:srgbClr val="015A75"/>
                    </a:solidFill>
                    <a:effectLst/>
                    <a:uLnTx/>
                    <a:uFillTx/>
                    <a:latin panose="020F0502020204030204" typeface="Calibri"/>
                    <a:cs typeface="+mn-ea"/>
                    <a:sym typeface="+mn-lt"/>
                  </a:endParaRPr>
                </a:p>
              </p:txBody>
            </p:sp>
          </p:grpSp>
        </p:grpSp>
      </p:grpSp>
      <p:sp>
        <p:nvSpPr>
          <p:cNvPr id="14" name="標題 1"/>
          <p:cNvSpPr txBox="1">
            <a:spLocks/>
          </p:cNvSpPr>
          <p:nvPr/>
        </p:nvSpPr>
        <p:spPr>
          <a:xfrm>
            <a:off x="4886682" y="422190"/>
            <a:ext cx="2248408" cy="574649"/>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TW" b="1" dirty="0" lang="en-US" sz="2800">
                <a:solidFill>
                  <a:srgbClr val="0033CC"/>
                </a:solidFill>
                <a:latin charset="-120" panose="020B0604030504040204" pitchFamily="34" typeface="微軟正黑體"/>
                <a:ea charset="-120" panose="020B0604030504040204" pitchFamily="34" typeface="微軟正黑體"/>
              </a:rPr>
              <a:t>1</a:t>
            </a:r>
            <a:r>
              <a:rPr altLang="en-US" b="1" dirty="0" lang="zh-TW" sz="2800">
                <a:solidFill>
                  <a:srgbClr val="0033CC"/>
                </a:solidFill>
                <a:latin charset="-120" panose="020B0604030504040204" pitchFamily="34" typeface="微軟正黑體"/>
                <a:ea charset="-120" panose="020B0604030504040204" pitchFamily="34" typeface="微軟正黑體"/>
              </a:rPr>
              <a:t>、系統登入</a:t>
            </a:r>
          </a:p>
        </p:txBody>
      </p:sp>
      <p:sp>
        <p:nvSpPr>
          <p:cNvPr id="15" name="內容版面配置區 2"/>
          <p:cNvSpPr>
            <a:spLocks noGrp="1"/>
          </p:cNvSpPr>
          <p:nvPr>
            <p:ph idx="1"/>
          </p:nvPr>
        </p:nvSpPr>
        <p:spPr>
          <a:xfrm>
            <a:off x="4886682" y="982656"/>
            <a:ext cx="4175603" cy="1898992"/>
          </a:xfrm>
        </p:spPr>
        <p:txBody>
          <a:bodyPr rtlCol="0">
            <a:noAutofit/>
          </a:bodyPr>
          <a:lstStyle/>
          <a:p>
            <a:pPr fontAlgn="auto" indent="0" marL="0">
              <a:lnSpc>
                <a:spcPct val="120000"/>
              </a:lnSpc>
              <a:spcAft>
                <a:spcPts val="0"/>
              </a:spcAft>
              <a:buNone/>
              <a:defRPr/>
            </a:pPr>
            <a:r>
              <a:rPr altLang="en-US" b="1" dirty="0" lang="zh-TW" sz="2000">
                <a:solidFill>
                  <a:srgbClr val="0070C0"/>
                </a:solidFill>
                <a:latin charset="-120" panose="020B0604030504040204" pitchFamily="34" typeface="微軟正黑體"/>
                <a:ea charset="-120" panose="020B0604030504040204" pitchFamily="34" typeface="微軟正黑體"/>
              </a:rPr>
              <a:t>進入免試生查詢系統</a:t>
            </a:r>
            <a:endParaRPr altLang="zh-TW" b="1" dirty="0" lang="en-US" sz="2000">
              <a:solidFill>
                <a:srgbClr val="0070C0"/>
              </a:solidFill>
              <a:latin charset="-120" panose="020B0604030504040204" pitchFamily="34" typeface="微軟正黑體"/>
              <a:ea charset="-120" panose="020B0604030504040204" pitchFamily="34" typeface="微軟正黑體"/>
            </a:endParaRPr>
          </a:p>
          <a:p>
            <a:pPr fontAlgn="auto" indent="0" marL="355600">
              <a:lnSpc>
                <a:spcPct val="100000"/>
              </a:lnSpc>
              <a:spcBef>
                <a:spcPts val="600"/>
              </a:spcBef>
              <a:spcAft>
                <a:spcPts val="0"/>
              </a:spcAft>
              <a:buFont charset="0" panose="020B0604020202020204" pitchFamily="34" typeface="Arial"/>
              <a:buNone/>
              <a:defRPr/>
            </a:pPr>
            <a:r>
              <a:rPr altLang="en-US" b="1" dirty="0" lang="zh-TW" sz="1800">
                <a:latin charset="-120" panose="020B0604030504040204" pitchFamily="34" typeface="微軟正黑體"/>
                <a:ea charset="-120" panose="020B0604030504040204" pitchFamily="34" typeface="微軟正黑體"/>
              </a:rPr>
              <a:t>登入</a:t>
            </a:r>
            <a:r>
              <a:rPr altLang="en-US" b="1" dirty="0" lang="zh-TW" sz="1800">
                <a:latin charset="-120" panose="020B0604030504040204" pitchFamily="34" typeface="微軟正黑體"/>
                <a:ea charset="-120" panose="020B0604030504040204" pitchFamily="34" typeface="微軟正黑體"/>
                <a:sym charset="2" panose="05000000000000000000" pitchFamily="2" typeface="Wingdings"/>
              </a:rPr>
              <a:t></a:t>
            </a:r>
            <a:r>
              <a:rPr altLang="en-US" b="1" dirty="0" lang="zh-TW" sz="1800">
                <a:solidFill>
                  <a:srgbClr val="C00000"/>
                </a:solidFill>
                <a:latin charset="-120" panose="020B0604030504040204" pitchFamily="34" typeface="微軟正黑體"/>
                <a:ea charset="-120" panose="020B0604030504040204" pitchFamily="34" typeface="微軟正黑體"/>
              </a:rPr>
              <a:t>輸入身分證字號</a:t>
            </a:r>
            <a:r>
              <a:rPr altLang="zh-TW" b="1" dirty="0" lang="en-US" sz="1800">
                <a:solidFill>
                  <a:srgbClr val="C00000"/>
                </a:solidFill>
                <a:latin charset="-120" panose="020B0604030504040204" pitchFamily="34" typeface="微軟正黑體"/>
                <a:ea charset="-120" panose="020B0604030504040204" pitchFamily="34" typeface="微軟正黑體"/>
              </a:rPr>
              <a:t>(</a:t>
            </a:r>
            <a:r>
              <a:rPr altLang="en-US" b="1" dirty="0" lang="zh-TW" sz="1800">
                <a:solidFill>
                  <a:srgbClr val="C00000"/>
                </a:solidFill>
                <a:latin charset="-120" panose="020B0604030504040204" pitchFamily="34" typeface="微軟正黑體"/>
                <a:ea charset="-120" panose="020B0604030504040204" pitchFamily="34" typeface="微軟正黑體"/>
              </a:rPr>
              <a:t>居留證號或</a:t>
            </a:r>
            <a:endParaRPr altLang="zh-TW" b="1" dirty="0" lang="en-US" sz="1800">
              <a:solidFill>
                <a:srgbClr val="C00000"/>
              </a:solidFill>
              <a:latin charset="-120" panose="020B0604030504040204" pitchFamily="34" typeface="微軟正黑體"/>
              <a:ea charset="-120" panose="020B0604030504040204" pitchFamily="34" typeface="微軟正黑體"/>
            </a:endParaRPr>
          </a:p>
          <a:p>
            <a:pPr fontAlgn="auto" indent="0" marL="355600">
              <a:lnSpc>
                <a:spcPct val="100000"/>
              </a:lnSpc>
              <a:spcBef>
                <a:spcPts val="600"/>
              </a:spcBef>
              <a:spcAft>
                <a:spcPts val="0"/>
              </a:spcAft>
              <a:buFont charset="0" panose="020B0604020202020204" pitchFamily="34" typeface="Arial"/>
              <a:buNone/>
              <a:defRPr/>
            </a:pPr>
            <a:r>
              <a:rPr altLang="zh-TW" b="1" dirty="0" lang="en-US" sz="1800">
                <a:solidFill>
                  <a:srgbClr val="C00000"/>
                </a:solidFill>
                <a:latin charset="-120" panose="020B0604030504040204" pitchFamily="34" typeface="微軟正黑體"/>
                <a:ea charset="-120" panose="020B0604030504040204" pitchFamily="34" typeface="微軟正黑體"/>
              </a:rPr>
              <a:t>           </a:t>
            </a:r>
            <a:r>
              <a:rPr altLang="en-US" b="1" dirty="0" lang="zh-TW" sz="1800">
                <a:solidFill>
                  <a:srgbClr val="C00000"/>
                </a:solidFill>
                <a:latin charset="-120" panose="020B0604030504040204" pitchFamily="34" typeface="微軟正黑體"/>
                <a:ea charset="-120" panose="020B0604030504040204" pitchFamily="34" typeface="微軟正黑體"/>
              </a:rPr>
              <a:t>入出境許可證統一證號</a:t>
            </a:r>
            <a:r>
              <a:rPr altLang="zh-TW" b="1" dirty="0" lang="en-US" sz="1800">
                <a:solidFill>
                  <a:srgbClr val="C00000"/>
                </a:solidFill>
                <a:latin charset="-120" panose="020B0604030504040204" pitchFamily="34" typeface="微軟正黑體"/>
                <a:ea charset="-120" panose="020B0604030504040204" pitchFamily="34" typeface="微軟正黑體"/>
              </a:rPr>
              <a:t>)</a:t>
            </a:r>
          </a:p>
          <a:p>
            <a:pPr fontAlgn="auto" indent="0" marL="355600">
              <a:lnSpc>
                <a:spcPct val="100000"/>
              </a:lnSpc>
              <a:spcBef>
                <a:spcPts val="600"/>
              </a:spcBef>
              <a:spcAft>
                <a:spcPts val="0"/>
              </a:spcAft>
              <a:buFont charset="0" panose="020B0604020202020204" pitchFamily="34" typeface="Arial"/>
              <a:buNone/>
              <a:defRPr/>
            </a:pPr>
            <a:r>
              <a:rPr altLang="en-US" dirty="0" lang="zh-TW" sz="1800">
                <a:solidFill>
                  <a:srgbClr val="C00000"/>
                </a:solidFill>
                <a:latin charset="-120" panose="020B0604030504040204" pitchFamily="34" typeface="微軟正黑體"/>
                <a:ea charset="-120" panose="020B0604030504040204" pitchFamily="34" typeface="微軟正黑體"/>
              </a:rPr>
              <a:t>　　</a:t>
            </a:r>
            <a:r>
              <a:rPr altLang="en-US" b="1" dirty="0" lang="zh-TW" sz="1800">
                <a:latin charset="-120" panose="020B0604030504040204" pitchFamily="34" typeface="微軟正黑體"/>
                <a:ea charset="-120" panose="020B0604030504040204" pitchFamily="34" typeface="微軟正黑體"/>
                <a:sym charset="2" panose="05000000000000000000" pitchFamily="2" typeface="Wingdings"/>
              </a:rPr>
              <a:t></a:t>
            </a:r>
            <a:r>
              <a:rPr altLang="en-US" b="1" dirty="0" lang="zh-TW" sz="1800">
                <a:solidFill>
                  <a:srgbClr val="C00000"/>
                </a:solidFill>
                <a:latin charset="-120" panose="020B0604030504040204" pitchFamily="34" typeface="微軟正黑體"/>
                <a:ea charset="-120" panose="020B0604030504040204" pitchFamily="34" typeface="微軟正黑體"/>
                <a:sym charset="2" panose="05000000000000000000" pitchFamily="2" typeface="Wingdings"/>
              </a:rPr>
              <a:t>輸入出生年月日</a:t>
            </a:r>
            <a:r>
              <a:rPr altLang="zh-TW" b="1" dirty="0" lang="en-US" sz="1800">
                <a:solidFill>
                  <a:srgbClr val="C00000"/>
                </a:solidFill>
                <a:latin charset="-120" panose="020B0604030504040204" pitchFamily="34" typeface="微軟正黑體"/>
                <a:ea charset="-120" panose="020B0604030504040204" pitchFamily="34" typeface="微軟正黑體"/>
                <a:sym charset="2" panose="05000000000000000000" pitchFamily="2" typeface="Wingdings"/>
              </a:rPr>
              <a:t>(6</a:t>
            </a:r>
            <a:r>
              <a:rPr altLang="en-US" b="1" dirty="0" lang="zh-TW" sz="1800">
                <a:solidFill>
                  <a:srgbClr val="C00000"/>
                </a:solidFill>
                <a:latin charset="-120" panose="020B0604030504040204" pitchFamily="34" typeface="微軟正黑體"/>
                <a:ea charset="-120" panose="020B0604030504040204" pitchFamily="34" typeface="微軟正黑體"/>
                <a:sym charset="2" panose="05000000000000000000" pitchFamily="2" typeface="Wingdings"/>
              </a:rPr>
              <a:t>碼</a:t>
            </a:r>
            <a:r>
              <a:rPr altLang="zh-TW" b="1" dirty="0" lang="en-US" sz="1800">
                <a:solidFill>
                  <a:srgbClr val="C00000"/>
                </a:solidFill>
                <a:latin charset="-120" panose="020B0604030504040204" pitchFamily="34" typeface="微軟正黑體"/>
                <a:ea charset="-120" panose="020B0604030504040204" pitchFamily="34" typeface="微軟正黑體"/>
                <a:sym charset="2" panose="05000000000000000000" pitchFamily="2" typeface="Wingdings"/>
              </a:rPr>
              <a:t>)</a:t>
            </a:r>
          </a:p>
          <a:p>
            <a:pPr fontAlgn="auto" indent="0" marL="355600">
              <a:lnSpc>
                <a:spcPct val="100000"/>
              </a:lnSpc>
              <a:spcBef>
                <a:spcPts val="600"/>
              </a:spcBef>
              <a:spcAft>
                <a:spcPts val="0"/>
              </a:spcAft>
              <a:buFont charset="0" panose="020B0604020202020204" pitchFamily="34" typeface="Arial"/>
              <a:buNone/>
              <a:defRPr/>
            </a:pPr>
            <a:r>
              <a:rPr altLang="en-US" dirty="0" lang="zh-TW" sz="1800">
                <a:solidFill>
                  <a:srgbClr val="C00000"/>
                </a:solidFill>
                <a:latin charset="-120" panose="020B0604030504040204" pitchFamily="34" typeface="微軟正黑體"/>
                <a:ea charset="-120" panose="020B0604030504040204" pitchFamily="34" typeface="微軟正黑體"/>
              </a:rPr>
              <a:t>　　</a:t>
            </a:r>
            <a:r>
              <a:rPr altLang="en-US" b="1" dirty="0" lang="zh-TW" sz="1800">
                <a:latin charset="-120" panose="020B0604030504040204" pitchFamily="34" typeface="微軟正黑體"/>
                <a:ea charset="-120" panose="020B0604030504040204" pitchFamily="34" typeface="微軟正黑體"/>
                <a:sym charset="2" panose="05000000000000000000" pitchFamily="2" typeface="Wingdings"/>
              </a:rPr>
              <a:t></a:t>
            </a:r>
            <a:r>
              <a:rPr altLang="en-US" b="1" dirty="0" lang="zh-TW" sz="1800">
                <a:solidFill>
                  <a:srgbClr val="C00000"/>
                </a:solidFill>
                <a:latin charset="-120" panose="020B0604030504040204" pitchFamily="34" typeface="微軟正黑體"/>
                <a:ea charset="-120" panose="020B0604030504040204" pitchFamily="34" typeface="微軟正黑體"/>
              </a:rPr>
              <a:t>驗證碼</a:t>
            </a:r>
            <a:endParaRPr altLang="zh-TW" b="1" dirty="0" lang="en-US" sz="1800">
              <a:solidFill>
                <a:srgbClr val="C00000"/>
              </a:solidFill>
              <a:latin charset="-120" panose="020B0604030504040204" pitchFamily="34" typeface="微軟正黑體"/>
              <a:ea charset="-120" panose="020B0604030504040204" pitchFamily="34" typeface="微軟正黑體"/>
            </a:endParaRPr>
          </a:p>
        </p:txBody>
      </p:sp>
      <p:grpSp>
        <p:nvGrpSpPr>
          <p:cNvPr id="27" name="群組 26">
            <a:extLst>
              <a:ext uri="{FF2B5EF4-FFF2-40B4-BE49-F238E27FC236}">
                <a16:creationId xmlns:a16="http://schemas.microsoft.com/office/drawing/2014/main" id="{FC2E0C32-414D-48F2-AC28-0419A09D5AE4}"/>
              </a:ext>
            </a:extLst>
          </p:cNvPr>
          <p:cNvGrpSpPr/>
          <p:nvPr/>
        </p:nvGrpSpPr>
        <p:grpSpPr>
          <a:xfrm>
            <a:off x="61619" y="1802673"/>
            <a:ext cx="5119981" cy="4380419"/>
            <a:chOff x="61619" y="1623963"/>
            <a:chExt cx="5495271" cy="4559130"/>
          </a:xfrm>
        </p:grpSpPr>
        <p:pic>
          <p:nvPicPr>
            <p:cNvPr id="24" name="圖片 23">
              <a:extLst>
                <a:ext uri="{FF2B5EF4-FFF2-40B4-BE49-F238E27FC236}">
                  <a16:creationId xmlns:a16="http://schemas.microsoft.com/office/drawing/2014/main" id="{D7CD0261-C0C2-4B73-BA5A-8796F95B1BA6}"/>
                </a:ext>
              </a:extLst>
            </p:cNvPr>
            <p:cNvPicPr>
              <a:picLocks noChangeAspect="1"/>
            </p:cNvPicPr>
            <p:nvPr/>
          </p:nvPicPr>
          <p:blipFill>
            <a:blip r:embed="rId3"/>
            <a:stretch>
              <a:fillRect/>
            </a:stretch>
          </p:blipFill>
          <p:spPr>
            <a:xfrm>
              <a:off x="61619" y="1623963"/>
              <a:ext cx="5495271" cy="4559130"/>
            </a:xfrm>
            <a:prstGeom prst="rect">
              <a:avLst/>
            </a:prstGeom>
            <a:ln w="19050">
              <a:solidFill>
                <a:srgbClr val="0000FF"/>
              </a:solidFill>
            </a:ln>
          </p:spPr>
        </p:pic>
        <p:grpSp>
          <p:nvGrpSpPr>
            <p:cNvPr id="26" name="群組 25">
              <a:extLst>
                <a:ext uri="{FF2B5EF4-FFF2-40B4-BE49-F238E27FC236}">
                  <a16:creationId xmlns:a16="http://schemas.microsoft.com/office/drawing/2014/main" id="{B5CC027B-8810-44AA-A97F-C84082DDC647}"/>
                </a:ext>
              </a:extLst>
            </p:cNvPr>
            <p:cNvGrpSpPr/>
            <p:nvPr/>
          </p:nvGrpSpPr>
          <p:grpSpPr>
            <a:xfrm>
              <a:off x="61619" y="3035259"/>
              <a:ext cx="4326909" cy="3121707"/>
              <a:chOff x="61619" y="3035259"/>
              <a:chExt cx="4326909" cy="3121707"/>
            </a:xfrm>
          </p:grpSpPr>
          <p:sp>
            <p:nvSpPr>
              <p:cNvPr id="20" name="矩形 19"/>
              <p:cNvSpPr/>
              <p:nvPr/>
            </p:nvSpPr>
            <p:spPr>
              <a:xfrm>
                <a:off x="1456884" y="3603229"/>
                <a:ext cx="897479" cy="4585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1" name="矩形 20"/>
              <p:cNvSpPr/>
              <p:nvPr/>
            </p:nvSpPr>
            <p:spPr>
              <a:xfrm>
                <a:off x="61619" y="5947067"/>
                <a:ext cx="1124688" cy="2098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17" name="矩形 16"/>
              <p:cNvSpPr/>
              <p:nvPr/>
            </p:nvSpPr>
            <p:spPr>
              <a:xfrm>
                <a:off x="2622131" y="3035259"/>
                <a:ext cx="1766397" cy="616104"/>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sz="1600">
                    <a:solidFill>
                      <a:schemeClr val="tx1"/>
                    </a:solidFill>
                    <a:latin charset="-120" panose="020B0604030504040204" pitchFamily="34" typeface="微軟正黑體"/>
                    <a:ea charset="-120" panose="020B0604030504040204" pitchFamily="34" typeface="微軟正黑體"/>
                  </a:rPr>
                  <a:t>五專優免</a:t>
                </a:r>
                <a:endParaRPr altLang="zh-TW" b="1" dirty="0" lang="en-US" sz="1600">
                  <a:solidFill>
                    <a:schemeClr val="tx1"/>
                  </a:solidFill>
                  <a:latin charset="-120" panose="020B0604030504040204" pitchFamily="34" typeface="微軟正黑體"/>
                  <a:ea charset="-120" panose="020B0604030504040204" pitchFamily="34" typeface="微軟正黑體"/>
                </a:endParaRPr>
              </a:p>
              <a:p>
                <a:pPr algn="ctr"/>
                <a:r>
                  <a:rPr altLang="en-US" b="1" dirty="0" lang="zh-TW" sz="1600">
                    <a:solidFill>
                      <a:schemeClr val="tx1"/>
                    </a:solidFill>
                    <a:latin charset="-120" panose="020B0604030504040204" pitchFamily="34" typeface="微軟正黑體"/>
                    <a:ea charset="-120" panose="020B0604030504040204" pitchFamily="34" typeface="微軟正黑體"/>
                  </a:rPr>
                  <a:t>免試生查詢系統</a:t>
                </a:r>
              </a:p>
            </p:txBody>
          </p:sp>
          <p:sp>
            <p:nvSpPr>
              <p:cNvPr id="16" name="矩形 15"/>
              <p:cNvSpPr/>
              <p:nvPr/>
            </p:nvSpPr>
            <p:spPr>
              <a:xfrm>
                <a:off x="1267859" y="5670993"/>
                <a:ext cx="1671145" cy="378372"/>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a:solidFill>
                      <a:schemeClr val="tx1"/>
                    </a:solidFill>
                    <a:latin charset="-120" panose="020B0604030504040204" pitchFamily="34" typeface="微軟正黑體"/>
                    <a:ea charset="-120" panose="020B0604030504040204" pitchFamily="34" typeface="微軟正黑體"/>
                  </a:rPr>
                  <a:t>考生作業系統</a:t>
                </a:r>
              </a:p>
            </p:txBody>
          </p:sp>
        </p:grpSp>
      </p:grpSp>
      <p:sp>
        <p:nvSpPr>
          <p:cNvPr id="23" name="矩形 22"/>
          <p:cNvSpPr/>
          <p:nvPr/>
        </p:nvSpPr>
        <p:spPr>
          <a:xfrm>
            <a:off x="6859098" y="4222212"/>
            <a:ext cx="1019866" cy="92515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
        <p:nvSpPr>
          <p:cNvPr id="25" name="向右箭號 24"/>
          <p:cNvSpPr/>
          <p:nvPr/>
        </p:nvSpPr>
        <p:spPr bwMode="auto">
          <a:xfrm flipH="1">
            <a:off x="7484279" y="5175717"/>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sz="1400"/>
          </a:p>
        </p:txBody>
      </p:sp>
      <p:sp>
        <p:nvSpPr>
          <p:cNvPr id="19" name="矩形 18"/>
          <p:cNvSpPr/>
          <p:nvPr/>
        </p:nvSpPr>
        <p:spPr>
          <a:xfrm>
            <a:off x="4677240" y="2260488"/>
            <a:ext cx="504360" cy="2101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ltLang="en-US" lang="zh-TW"/>
          </a:p>
        </p:txBody>
      </p:sp>
    </p:spTree>
    <p:extLst>
      <p:ext uri="{BB962C8B-B14F-4D97-AF65-F5344CB8AC3E}">
        <p14:creationId xmlns:p14="http://schemas.microsoft.com/office/powerpoint/2010/main" val="1320299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9E6AEFD-AD60-4738-9F91-81CBF0EE6FB1}"/>
              </a:ext>
            </a:extLst>
          </p:cNvPr>
          <p:cNvPicPr>
            <a:picLocks noChangeAspect="1"/>
          </p:cNvPicPr>
          <p:nvPr/>
        </p:nvPicPr>
        <p:blipFill>
          <a:blip r:embed="rId2"/>
          <a:stretch>
            <a:fillRect/>
          </a:stretch>
        </p:blipFill>
        <p:spPr>
          <a:xfrm>
            <a:off x="241404" y="2336829"/>
            <a:ext cx="8673906" cy="3788446"/>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94</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6642" y="98796"/>
            <a:ext cx="4233077" cy="583026"/>
            <a:chOff x="2112716" y="4604688"/>
            <a:chExt cx="5644102" cy="777362"/>
          </a:xfrm>
        </p:grpSpPr>
        <p:sp>
          <p:nvSpPr>
            <p:cNvPr id="7" name="圆角矩形 16">
              <a:extLst>
                <a:ext uri="{FF2B5EF4-FFF2-40B4-BE49-F238E27FC236}">
                  <a16:creationId xmlns:a16="http://schemas.microsoft.com/office/drawing/2014/main" id="{A31E2496-3927-4C88-858C-7170E0A78AE5}"/>
                </a:ext>
              </a:extLst>
            </p:cNvPr>
            <p:cNvSpPr/>
            <p:nvPr/>
          </p:nvSpPr>
          <p:spPr>
            <a:xfrm rot="5400000" flipH="1">
              <a:off x="4804703" y="2418765"/>
              <a:ext cx="688284" cy="5215947"/>
            </a:xfrm>
            <a:prstGeom prst="roundRect">
              <a:avLst/>
            </a:prstGeom>
            <a:solidFill>
              <a:srgbClr val="E94744"/>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08EB8C32-4FB1-4D7D-9A23-68BCCDCBB4AE}"/>
                </a:ext>
              </a:extLst>
            </p:cNvPr>
            <p:cNvSpPr/>
            <p:nvPr/>
          </p:nvSpPr>
          <p:spPr>
            <a:xfrm>
              <a:off x="2985675" y="4684431"/>
              <a:ext cx="4638821" cy="697619"/>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04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免試生查詢系統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9">
              <a:extLst>
                <a:ext uri="{FF2B5EF4-FFF2-40B4-BE49-F238E27FC236}">
                  <a16:creationId xmlns:a16="http://schemas.microsoft.com/office/drawing/2014/main" id="{F59063E8-7279-4A1D-BB15-30875B9D204E}"/>
                </a:ext>
              </a:extLst>
            </p:cNvPr>
            <p:cNvGrpSpPr/>
            <p:nvPr/>
          </p:nvGrpSpPr>
          <p:grpSpPr>
            <a:xfrm>
              <a:off x="2112716" y="4604688"/>
              <a:ext cx="767322" cy="767322"/>
              <a:chOff x="3552943" y="2498822"/>
              <a:chExt cx="398028" cy="398028"/>
            </a:xfrm>
          </p:grpSpPr>
          <p:sp>
            <p:nvSpPr>
              <p:cNvPr id="10"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矩形 13"/>
          <p:cNvSpPr/>
          <p:nvPr/>
        </p:nvSpPr>
        <p:spPr>
          <a:xfrm>
            <a:off x="3260839" y="892320"/>
            <a:ext cx="5600938"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112/5/30</a:t>
            </a:r>
            <a:r>
              <a:rPr lang="zh-TW" altLang="en-US" b="1" dirty="0">
                <a:solidFill>
                  <a:srgbClr val="C00000"/>
                </a:solidFill>
                <a:latin typeface="微軟正黑體" panose="020B0604030504040204" pitchFamily="34" charset="-120"/>
                <a:ea typeface="微軟正黑體" panose="020B0604030504040204" pitchFamily="34" charset="-120"/>
              </a:rPr>
              <a:t>（二）</a:t>
            </a:r>
            <a:r>
              <a:rPr lang="en-US" altLang="zh-TW" b="1" dirty="0">
                <a:solidFill>
                  <a:srgbClr val="C00000"/>
                </a:solidFill>
                <a:latin typeface="微軟正黑體" panose="020B0604030504040204" pitchFamily="34" charset="-120"/>
                <a:ea typeface="微軟正黑體" panose="020B0604030504040204" pitchFamily="34" charset="-120"/>
              </a:rPr>
              <a:t>12:00</a:t>
            </a:r>
            <a:r>
              <a:rPr lang="zh-TW" altLang="en-US" b="1" dirty="0">
                <a:solidFill>
                  <a:srgbClr val="C00000"/>
                </a:solidFill>
                <a:latin typeface="微軟正黑體" panose="020B0604030504040204" pitchFamily="34" charset="-120"/>
                <a:ea typeface="微軟正黑體" panose="020B0604030504040204" pitchFamily="34" charset="-120"/>
              </a:rPr>
              <a:t>起至 </a:t>
            </a:r>
            <a:r>
              <a:rPr lang="en-US" altLang="zh-TW" b="1" dirty="0">
                <a:solidFill>
                  <a:srgbClr val="C00000"/>
                </a:solidFill>
                <a:latin typeface="微軟正黑體" panose="020B0604030504040204" pitchFamily="34" charset="-120"/>
                <a:ea typeface="微軟正黑體" panose="020B0604030504040204" pitchFamily="34" charset="-120"/>
              </a:rPr>
              <a:t>112/6/1</a:t>
            </a:r>
            <a:r>
              <a:rPr lang="zh-TW" altLang="en-US" b="1" dirty="0">
                <a:solidFill>
                  <a:srgbClr val="C00000"/>
                </a:solidFill>
                <a:latin typeface="微軟正黑體" panose="020B0604030504040204" pitchFamily="34" charset="-120"/>
                <a:ea typeface="微軟正黑體" panose="020B0604030504040204" pitchFamily="34" charset="-120"/>
              </a:rPr>
              <a:t>（四）</a:t>
            </a:r>
            <a:r>
              <a:rPr lang="en-US" altLang="zh-TW" b="1" dirty="0">
                <a:solidFill>
                  <a:srgbClr val="C00000"/>
                </a:solidFill>
                <a:latin typeface="微軟正黑體" panose="020B0604030504040204" pitchFamily="34" charset="-120"/>
                <a:ea typeface="微軟正黑體" panose="020B0604030504040204" pitchFamily="34" charset="-120"/>
              </a:rPr>
              <a:t>17:00</a:t>
            </a:r>
            <a:r>
              <a:rPr lang="zh-TW" altLang="en-US" b="1" dirty="0">
                <a:solidFill>
                  <a:srgbClr val="C00000"/>
                </a:solidFill>
                <a:latin typeface="微軟正黑體" panose="020B0604030504040204" pitchFamily="34" charset="-120"/>
                <a:ea typeface="微軟正黑體" panose="020B0604030504040204" pitchFamily="34" charset="-120"/>
              </a:rPr>
              <a:t>止</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5" name="Rectangle 16"/>
          <p:cNvSpPr>
            <a:spLocks noChangeArrowheads="1"/>
          </p:cNvSpPr>
          <p:nvPr/>
        </p:nvSpPr>
        <p:spPr bwMode="auto">
          <a:xfrm>
            <a:off x="1020759" y="1413515"/>
            <a:ext cx="3099685" cy="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lnSpc>
                <a:spcPts val="34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免試生之姓名為全名顯示</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ts val="3400"/>
              </a:lnSpc>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狀態：已收件或未收件</a:t>
            </a:r>
            <a:endParaRPr lang="zh-TW" altLang="zh-TW"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標題 1"/>
          <p:cNvSpPr txBox="1">
            <a:spLocks/>
          </p:cNvSpPr>
          <p:nvPr/>
        </p:nvSpPr>
        <p:spPr>
          <a:xfrm>
            <a:off x="241404" y="740456"/>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2</a:t>
            </a:r>
            <a:r>
              <a:rPr lang="zh-TW" altLang="en-US" sz="2800" b="1" dirty="0">
                <a:solidFill>
                  <a:srgbClr val="0033CC"/>
                </a:solidFill>
                <a:latin typeface="微軟正黑體" panose="020B0604030504040204" pitchFamily="34" charset="-120"/>
                <a:ea typeface="微軟正黑體" panose="020B0604030504040204" pitchFamily="34" charset="-120"/>
              </a:rPr>
              <a:t>、查詢收件狀態</a:t>
            </a:r>
          </a:p>
        </p:txBody>
      </p:sp>
      <p:sp>
        <p:nvSpPr>
          <p:cNvPr id="17" name="矩形 16"/>
          <p:cNvSpPr/>
          <p:nvPr/>
        </p:nvSpPr>
        <p:spPr>
          <a:xfrm>
            <a:off x="417759" y="3667838"/>
            <a:ext cx="804587" cy="3413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3364556" y="5069542"/>
            <a:ext cx="2529441" cy="3819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a:extLst>
              <a:ext uri="{FF2B5EF4-FFF2-40B4-BE49-F238E27FC236}">
                <a16:creationId xmlns:a16="http://schemas.microsoft.com/office/drawing/2014/main" id="{6783742A-A982-4E72-8F2F-00BE0D91A7E0}"/>
              </a:ext>
            </a:extLst>
          </p:cNvPr>
          <p:cNvSpPr/>
          <p:nvPr/>
        </p:nvSpPr>
        <p:spPr>
          <a:xfrm>
            <a:off x="1322123" y="4521172"/>
            <a:ext cx="1449292" cy="3413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EEDB4A9F-E74F-4439-9014-F1311AE429C3}"/>
              </a:ext>
            </a:extLst>
          </p:cNvPr>
          <p:cNvSpPr/>
          <p:nvPr/>
        </p:nvSpPr>
        <p:spPr>
          <a:xfrm>
            <a:off x="2880428" y="4521172"/>
            <a:ext cx="1449292" cy="3413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50941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935ED0F-AE3D-454A-9790-326629FD6865}"/>
              </a:ext>
            </a:extLst>
          </p:cNvPr>
          <p:cNvPicPr>
            <a:picLocks noChangeAspect="1"/>
          </p:cNvPicPr>
          <p:nvPr/>
        </p:nvPicPr>
        <p:blipFill>
          <a:blip r:embed="rId2"/>
          <a:stretch>
            <a:fillRect/>
          </a:stretch>
        </p:blipFill>
        <p:spPr>
          <a:xfrm>
            <a:off x="180210" y="2073456"/>
            <a:ext cx="4209685" cy="2880682"/>
          </a:xfrm>
          <a:prstGeom prst="rect">
            <a:avLst/>
          </a:prstGeom>
        </p:spPr>
      </p:pic>
      <p:pic>
        <p:nvPicPr>
          <p:cNvPr id="27" name="圖片 26">
            <a:extLst>
              <a:ext uri="{FF2B5EF4-FFF2-40B4-BE49-F238E27FC236}">
                <a16:creationId xmlns:a16="http://schemas.microsoft.com/office/drawing/2014/main" id="{80A356CE-6EE5-452B-AD29-B11C4B96B44B}"/>
              </a:ext>
            </a:extLst>
          </p:cNvPr>
          <p:cNvPicPr>
            <a:picLocks noChangeAspect="1"/>
          </p:cNvPicPr>
          <p:nvPr/>
        </p:nvPicPr>
        <p:blipFill>
          <a:blip r:embed="rId3"/>
          <a:stretch>
            <a:fillRect/>
          </a:stretch>
        </p:blipFill>
        <p:spPr>
          <a:xfrm>
            <a:off x="129188" y="4991868"/>
            <a:ext cx="4404551" cy="1819756"/>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95</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6642" y="98796"/>
            <a:ext cx="4233077" cy="583026"/>
            <a:chOff x="2112716" y="4604688"/>
            <a:chExt cx="5644102" cy="777362"/>
          </a:xfrm>
        </p:grpSpPr>
        <p:sp>
          <p:nvSpPr>
            <p:cNvPr id="7" name="圆角矩形 16">
              <a:extLst>
                <a:ext uri="{FF2B5EF4-FFF2-40B4-BE49-F238E27FC236}">
                  <a16:creationId xmlns:a16="http://schemas.microsoft.com/office/drawing/2014/main" id="{A31E2496-3927-4C88-858C-7170E0A78AE5}"/>
                </a:ext>
              </a:extLst>
            </p:cNvPr>
            <p:cNvSpPr/>
            <p:nvPr/>
          </p:nvSpPr>
          <p:spPr>
            <a:xfrm rot="5400000" flipH="1">
              <a:off x="4804703" y="2418765"/>
              <a:ext cx="688284" cy="5215947"/>
            </a:xfrm>
            <a:prstGeom prst="roundRect">
              <a:avLst/>
            </a:prstGeom>
            <a:solidFill>
              <a:srgbClr val="E94744"/>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08EB8C32-4FB1-4D7D-9A23-68BCCDCBB4AE}"/>
                </a:ext>
              </a:extLst>
            </p:cNvPr>
            <p:cNvSpPr/>
            <p:nvPr/>
          </p:nvSpPr>
          <p:spPr>
            <a:xfrm>
              <a:off x="2985675" y="4684431"/>
              <a:ext cx="4638821" cy="697619"/>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04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免試生查詢系統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9">
              <a:extLst>
                <a:ext uri="{FF2B5EF4-FFF2-40B4-BE49-F238E27FC236}">
                  <a16:creationId xmlns:a16="http://schemas.microsoft.com/office/drawing/2014/main" id="{F59063E8-7279-4A1D-BB15-30875B9D204E}"/>
                </a:ext>
              </a:extLst>
            </p:cNvPr>
            <p:cNvGrpSpPr/>
            <p:nvPr/>
          </p:nvGrpSpPr>
          <p:grpSpPr>
            <a:xfrm>
              <a:off x="2112716" y="4604688"/>
              <a:ext cx="767322" cy="767322"/>
              <a:chOff x="3552943" y="2498822"/>
              <a:chExt cx="398028" cy="398028"/>
            </a:xfrm>
          </p:grpSpPr>
          <p:sp>
            <p:nvSpPr>
              <p:cNvPr id="10"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矩形 13"/>
          <p:cNvSpPr/>
          <p:nvPr/>
        </p:nvSpPr>
        <p:spPr>
          <a:xfrm>
            <a:off x="2331464" y="858958"/>
            <a:ext cx="6686669"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112/6/6</a:t>
            </a:r>
            <a:r>
              <a:rPr lang="zh-TW" altLang="en-US" b="1" dirty="0">
                <a:solidFill>
                  <a:srgbClr val="C00000"/>
                </a:solidFill>
                <a:latin typeface="微軟正黑體" panose="020B0604030504040204" pitchFamily="34" charset="-120"/>
                <a:ea typeface="微軟正黑體" panose="020B0604030504040204" pitchFamily="34" charset="-120"/>
              </a:rPr>
              <a:t>（二）</a:t>
            </a:r>
            <a:r>
              <a:rPr lang="en-US" altLang="zh-TW" b="1" dirty="0">
                <a:solidFill>
                  <a:srgbClr val="C00000"/>
                </a:solidFill>
                <a:latin typeface="微軟正黑體" panose="020B0604030504040204" pitchFamily="34" charset="-120"/>
                <a:ea typeface="微軟正黑體" panose="020B0604030504040204" pitchFamily="34" charset="-120"/>
              </a:rPr>
              <a:t>10:00</a:t>
            </a:r>
            <a:r>
              <a:rPr lang="zh-TW" altLang="en-US" b="1" dirty="0">
                <a:solidFill>
                  <a:srgbClr val="C00000"/>
                </a:solidFill>
                <a:latin typeface="微軟正黑體" panose="020B0604030504040204" pitchFamily="34" charset="-120"/>
                <a:ea typeface="微軟正黑體" panose="020B0604030504040204" pitchFamily="34" charset="-120"/>
              </a:rPr>
              <a:t>成績查詢 </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不含</a:t>
            </a:r>
            <a:r>
              <a:rPr lang="zh-TW" altLang="en-US" b="1" dirty="0">
                <a:latin typeface="微軟正黑體" panose="020B0604030504040204" pitchFamily="34" charset="-120"/>
                <a:ea typeface="微軟正黑體" panose="020B0604030504040204" pitchFamily="34" charset="-120"/>
              </a:rPr>
              <a:t>國中教育會考及志願序積分</a:t>
            </a:r>
            <a:r>
              <a:rPr lang="en-US" altLang="zh-TW" b="1" dirty="0">
                <a:solidFill>
                  <a:srgbClr val="C00000"/>
                </a:solidFill>
                <a:latin typeface="微軟正黑體" panose="020B0604030504040204" pitchFamily="34" charset="-120"/>
                <a:ea typeface="微軟正黑體" panose="020B0604030504040204" pitchFamily="34" charset="-120"/>
              </a:rPr>
              <a:t>)</a:t>
            </a:r>
          </a:p>
        </p:txBody>
      </p:sp>
      <p:sp>
        <p:nvSpPr>
          <p:cNvPr id="15" name="標題 1"/>
          <p:cNvSpPr txBox="1">
            <a:spLocks/>
          </p:cNvSpPr>
          <p:nvPr/>
        </p:nvSpPr>
        <p:spPr>
          <a:xfrm>
            <a:off x="241404" y="718080"/>
            <a:ext cx="2321174"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3</a:t>
            </a:r>
            <a:r>
              <a:rPr lang="zh-TW" altLang="en-US" sz="2800" b="1" dirty="0">
                <a:solidFill>
                  <a:srgbClr val="0033CC"/>
                </a:solidFill>
                <a:latin typeface="微軟正黑體" panose="020B0604030504040204" pitchFamily="34" charset="-120"/>
                <a:ea typeface="微軟正黑體" panose="020B0604030504040204" pitchFamily="34" charset="-120"/>
              </a:rPr>
              <a:t>、成績查詢</a:t>
            </a:r>
          </a:p>
        </p:txBody>
      </p:sp>
      <p:sp>
        <p:nvSpPr>
          <p:cNvPr id="16" name="矩形 15"/>
          <p:cNvSpPr/>
          <p:nvPr/>
        </p:nvSpPr>
        <p:spPr>
          <a:xfrm>
            <a:off x="1888283" y="1234927"/>
            <a:ext cx="7313900"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112/6/9</a:t>
            </a:r>
            <a:r>
              <a:rPr lang="zh-TW" altLang="en-US" b="1" dirty="0">
                <a:solidFill>
                  <a:srgbClr val="C00000"/>
                </a:solidFill>
                <a:latin typeface="微軟正黑體" panose="020B0604030504040204" pitchFamily="34" charset="-120"/>
                <a:ea typeface="微軟正黑體" panose="020B0604030504040204" pitchFamily="34" charset="-120"/>
              </a:rPr>
              <a:t>（五）</a:t>
            </a:r>
            <a:r>
              <a:rPr lang="en-US" altLang="zh-TW" b="1" dirty="0">
                <a:solidFill>
                  <a:srgbClr val="C00000"/>
                </a:solidFill>
                <a:latin typeface="微軟正黑體" panose="020B0604030504040204" pitchFamily="34" charset="-120"/>
                <a:ea typeface="微軟正黑體" panose="020B0604030504040204" pitchFamily="34" charset="-120"/>
              </a:rPr>
              <a:t>15:00</a:t>
            </a:r>
            <a:r>
              <a:rPr lang="zh-TW" altLang="en-US" b="1" dirty="0">
                <a:solidFill>
                  <a:srgbClr val="C00000"/>
                </a:solidFill>
                <a:latin typeface="微軟正黑體" panose="020B0604030504040204" pitchFamily="34" charset="-120"/>
                <a:ea typeface="微軟正黑體" panose="020B0604030504040204" pitchFamily="34" charset="-120"/>
              </a:rPr>
              <a:t>成績查詢 </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含</a:t>
            </a:r>
            <a:r>
              <a:rPr lang="zh-TW" altLang="en-US" b="1" dirty="0">
                <a:latin typeface="微軟正黑體" panose="020B0604030504040204" pitchFamily="34" charset="-120"/>
                <a:ea typeface="微軟正黑體" panose="020B0604030504040204" pitchFamily="34" charset="-120"/>
              </a:rPr>
              <a:t>國中教育會考，</a:t>
            </a:r>
            <a:r>
              <a:rPr lang="zh-TW" altLang="en-US" b="1" dirty="0">
                <a:solidFill>
                  <a:srgbClr val="C00000"/>
                </a:solidFill>
                <a:latin typeface="微軟正黑體" panose="020B0604030504040204" pitchFamily="34" charset="-120"/>
                <a:ea typeface="微軟正黑體" panose="020B0604030504040204" pitchFamily="34" charset="-120"/>
              </a:rPr>
              <a:t>但不含</a:t>
            </a:r>
            <a:r>
              <a:rPr lang="zh-TW" altLang="en-US" b="1" dirty="0">
                <a:latin typeface="微軟正黑體" panose="020B0604030504040204" pitchFamily="34" charset="-120"/>
                <a:ea typeface="微軟正黑體" panose="020B0604030504040204" pitchFamily="34" charset="-120"/>
              </a:rPr>
              <a:t>志願序積分</a:t>
            </a:r>
            <a:r>
              <a:rPr lang="en-US" altLang="zh-TW" b="1" dirty="0">
                <a:solidFill>
                  <a:srgbClr val="C00000"/>
                </a:solidFill>
                <a:latin typeface="微軟正黑體" panose="020B0604030504040204" pitchFamily="34" charset="-120"/>
                <a:ea typeface="微軟正黑體" panose="020B0604030504040204" pitchFamily="34" charset="-120"/>
              </a:rPr>
              <a:t>)</a:t>
            </a:r>
          </a:p>
        </p:txBody>
      </p:sp>
      <p:sp>
        <p:nvSpPr>
          <p:cNvPr id="17" name="Rectangle 16"/>
          <p:cNvSpPr>
            <a:spLocks noChangeArrowheads="1"/>
          </p:cNvSpPr>
          <p:nvPr/>
        </p:nvSpPr>
        <p:spPr bwMode="auto">
          <a:xfrm>
            <a:off x="96642" y="1541070"/>
            <a:ext cx="4728746" cy="54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algn="just"/>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審查狀態</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通過</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u="sng" dirty="0">
                <a:latin typeface="微軟正黑體" panose="020B0604030504040204" pitchFamily="34" charset="-120"/>
                <a:ea typeface="微軟正黑體" panose="020B0604030504040204" pitchFamily="34" charset="-120"/>
                <a:cs typeface="Times New Roman" panose="02020603050405020304" pitchFamily="18" charset="0"/>
              </a:rPr>
              <a:t>可查詢成績</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1600" b="1" u="sng" dirty="0">
                <a:latin typeface="微軟正黑體" panose="020B0604030504040204" pitchFamily="34" charset="-120"/>
                <a:ea typeface="微軟正黑體" panose="020B0604030504040204" pitchFamily="34" charset="-120"/>
                <a:cs typeface="Times New Roman" panose="02020603050405020304" pitchFamily="18" charset="0"/>
              </a:rPr>
              <a:t>可列印</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不含國中教育會考及含國中教育會考成績單</a:t>
            </a:r>
            <a:endPar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6"/>
          <p:cNvSpPr>
            <a:spLocks noChangeArrowheads="1"/>
          </p:cNvSpPr>
          <p:nvPr/>
        </p:nvSpPr>
        <p:spPr bwMode="auto">
          <a:xfrm>
            <a:off x="5180714" y="1723950"/>
            <a:ext cx="3679565" cy="54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algn="just"/>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審查狀態</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不通過</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p>
          <a:p>
            <a:pPr algn="just"/>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系統不產出成績單，顯示不通過之原因</a:t>
            </a:r>
            <a:endPar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9" name="圖片 18"/>
          <p:cNvPicPr>
            <a:picLocks noChangeAspect="1"/>
          </p:cNvPicPr>
          <p:nvPr/>
        </p:nvPicPr>
        <p:blipFill rotWithShape="1">
          <a:blip r:embed="rId4" cstate="screen">
            <a:extLst>
              <a:ext uri="{28A0092B-C50C-407E-A947-70E740481C1C}">
                <a14:useLocalDpi xmlns:a14="http://schemas.microsoft.com/office/drawing/2010/main" val="0"/>
              </a:ext>
            </a:extLst>
          </a:blip>
          <a:srcRect b="-2"/>
          <a:stretch/>
        </p:blipFill>
        <p:spPr>
          <a:xfrm>
            <a:off x="4920792" y="2597082"/>
            <a:ext cx="3939487" cy="1381540"/>
          </a:xfrm>
          <a:prstGeom prst="rect">
            <a:avLst/>
          </a:prstGeom>
          <a:ln w="19050">
            <a:solidFill>
              <a:srgbClr val="0033CC"/>
            </a:solidFill>
          </a:ln>
        </p:spPr>
      </p:pic>
      <p:pic>
        <p:nvPicPr>
          <p:cNvPr id="20" name="圖片 19"/>
          <p:cNvPicPr>
            <a:picLocks noChangeAspect="1"/>
          </p:cNvPicPr>
          <p:nvPr/>
        </p:nvPicPr>
        <p:blipFill rotWithShape="1">
          <a:blip r:embed="rId5" cstate="screen">
            <a:extLst>
              <a:ext uri="{28A0092B-C50C-407E-A947-70E740481C1C}">
                <a14:useLocalDpi xmlns:a14="http://schemas.microsoft.com/office/drawing/2010/main" val="0"/>
              </a:ext>
            </a:extLst>
          </a:blip>
          <a:srcRect b="119"/>
          <a:stretch/>
        </p:blipFill>
        <p:spPr>
          <a:xfrm>
            <a:off x="4920792" y="4211439"/>
            <a:ext cx="3938400" cy="1492309"/>
          </a:xfrm>
          <a:prstGeom prst="rect">
            <a:avLst/>
          </a:prstGeom>
          <a:ln w="19050">
            <a:solidFill>
              <a:srgbClr val="0033CC"/>
            </a:solidFill>
          </a:ln>
        </p:spPr>
      </p:pic>
      <p:sp>
        <p:nvSpPr>
          <p:cNvPr id="21" name="矩形 20"/>
          <p:cNvSpPr/>
          <p:nvPr/>
        </p:nvSpPr>
        <p:spPr>
          <a:xfrm>
            <a:off x="5327369" y="2641652"/>
            <a:ext cx="324000" cy="2146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矩形 21"/>
          <p:cNvSpPr/>
          <p:nvPr/>
        </p:nvSpPr>
        <p:spPr>
          <a:xfrm>
            <a:off x="5391351" y="4243007"/>
            <a:ext cx="324000" cy="216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730889" y="2105389"/>
            <a:ext cx="291926" cy="9095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4" name="矩形 23"/>
          <p:cNvSpPr/>
          <p:nvPr/>
        </p:nvSpPr>
        <p:spPr>
          <a:xfrm>
            <a:off x="1648254" y="3242572"/>
            <a:ext cx="1402021" cy="186427"/>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5" name="矩形 24"/>
          <p:cNvSpPr/>
          <p:nvPr/>
        </p:nvSpPr>
        <p:spPr>
          <a:xfrm>
            <a:off x="1843889" y="5005516"/>
            <a:ext cx="1520284" cy="180633"/>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 name="矩形 25">
            <a:extLst>
              <a:ext uri="{FF2B5EF4-FFF2-40B4-BE49-F238E27FC236}">
                <a16:creationId xmlns:a16="http://schemas.microsoft.com/office/drawing/2014/main" id="{4E2F1A12-93B4-438B-B875-B54AA19B35B7}"/>
              </a:ext>
            </a:extLst>
          </p:cNvPr>
          <p:cNvSpPr/>
          <p:nvPr/>
        </p:nvSpPr>
        <p:spPr>
          <a:xfrm flipV="1">
            <a:off x="2447022" y="3046059"/>
            <a:ext cx="311252"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6BD93F93-ED62-46C0-9E1C-F4A43F7DD098}"/>
              </a:ext>
            </a:extLst>
          </p:cNvPr>
          <p:cNvSpPr/>
          <p:nvPr/>
        </p:nvSpPr>
        <p:spPr>
          <a:xfrm flipV="1">
            <a:off x="575263" y="3023198"/>
            <a:ext cx="240138" cy="909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84960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96B6B5C5-B46B-4A51-B5EF-89E47BBCEF5C}"/>
              </a:ext>
            </a:extLst>
          </p:cNvPr>
          <p:cNvPicPr>
            <a:picLocks noChangeAspect="1"/>
          </p:cNvPicPr>
          <p:nvPr/>
        </p:nvPicPr>
        <p:blipFill>
          <a:blip r:embed="rId2"/>
          <a:stretch>
            <a:fillRect/>
          </a:stretch>
        </p:blipFill>
        <p:spPr>
          <a:xfrm>
            <a:off x="4610771" y="2355276"/>
            <a:ext cx="4499444" cy="2216723"/>
          </a:xfrm>
          <a:prstGeom prst="rect">
            <a:avLst/>
          </a:prstGeom>
          <a:ln w="12700">
            <a:solidFill>
              <a:srgbClr val="0000FF"/>
            </a:solidFill>
          </a:ln>
        </p:spPr>
      </p:pic>
      <p:pic>
        <p:nvPicPr>
          <p:cNvPr id="17" name="圖片 16">
            <a:extLst>
              <a:ext uri="{FF2B5EF4-FFF2-40B4-BE49-F238E27FC236}">
                <a16:creationId xmlns:a16="http://schemas.microsoft.com/office/drawing/2014/main" id="{6092CA9C-C67C-4666-BB36-69E5BCAF3063}"/>
              </a:ext>
            </a:extLst>
          </p:cNvPr>
          <p:cNvPicPr>
            <a:picLocks noChangeAspect="1"/>
          </p:cNvPicPr>
          <p:nvPr/>
        </p:nvPicPr>
        <p:blipFill>
          <a:blip r:embed="rId3"/>
          <a:stretch>
            <a:fillRect/>
          </a:stretch>
        </p:blipFill>
        <p:spPr>
          <a:xfrm>
            <a:off x="50488" y="2368373"/>
            <a:ext cx="4482743" cy="2604628"/>
          </a:xfrm>
          <a:prstGeom prst="rect">
            <a:avLst/>
          </a:prstGeom>
          <a:ln w="12700">
            <a:solidFill>
              <a:srgbClr val="0000FF"/>
            </a:solidFill>
          </a:ln>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96</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6642" y="98796"/>
            <a:ext cx="4233077" cy="583026"/>
            <a:chOff x="2112716" y="4604688"/>
            <a:chExt cx="5644102" cy="777362"/>
          </a:xfrm>
        </p:grpSpPr>
        <p:sp>
          <p:nvSpPr>
            <p:cNvPr id="7" name="圆角矩形 16">
              <a:extLst>
                <a:ext uri="{FF2B5EF4-FFF2-40B4-BE49-F238E27FC236}">
                  <a16:creationId xmlns:a16="http://schemas.microsoft.com/office/drawing/2014/main" id="{A31E2496-3927-4C88-858C-7170E0A78AE5}"/>
                </a:ext>
              </a:extLst>
            </p:cNvPr>
            <p:cNvSpPr/>
            <p:nvPr/>
          </p:nvSpPr>
          <p:spPr>
            <a:xfrm rot="5400000" flipH="1">
              <a:off x="4804703" y="2418765"/>
              <a:ext cx="688284" cy="5215947"/>
            </a:xfrm>
            <a:prstGeom prst="roundRect">
              <a:avLst/>
            </a:prstGeom>
            <a:solidFill>
              <a:srgbClr val="E94744"/>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08EB8C32-4FB1-4D7D-9A23-68BCCDCBB4AE}"/>
                </a:ext>
              </a:extLst>
            </p:cNvPr>
            <p:cNvSpPr/>
            <p:nvPr/>
          </p:nvSpPr>
          <p:spPr>
            <a:xfrm>
              <a:off x="2985675" y="4684431"/>
              <a:ext cx="4638821" cy="697619"/>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04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免試生查詢系統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49">
              <a:extLst>
                <a:ext uri="{FF2B5EF4-FFF2-40B4-BE49-F238E27FC236}">
                  <a16:creationId xmlns:a16="http://schemas.microsoft.com/office/drawing/2014/main" id="{F59063E8-7279-4A1D-BB15-30875B9D204E}"/>
                </a:ext>
              </a:extLst>
            </p:cNvPr>
            <p:cNvGrpSpPr/>
            <p:nvPr/>
          </p:nvGrpSpPr>
          <p:grpSpPr>
            <a:xfrm>
              <a:off x="2112716" y="4604688"/>
              <a:ext cx="767322" cy="767322"/>
              <a:chOff x="3552943" y="2498822"/>
              <a:chExt cx="398028" cy="398028"/>
            </a:xfrm>
          </p:grpSpPr>
          <p:sp>
            <p:nvSpPr>
              <p:cNvPr id="10" name="椭圆 50">
                <a:extLst>
                  <a:ext uri="{FF2B5EF4-FFF2-40B4-BE49-F238E27FC236}">
                    <a16:creationId xmlns:a16="http://schemas.microsoft.com/office/drawing/2014/main" id="{FF6E5DF7-EE02-43C4-87DC-54DDE5781390}"/>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1">
                <a:extLst>
                  <a:ext uri="{FF2B5EF4-FFF2-40B4-BE49-F238E27FC236}">
                    <a16:creationId xmlns:a16="http://schemas.microsoft.com/office/drawing/2014/main" id="{BDA09FF3-B22C-43E6-97E6-A01DADC40EC1}"/>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CEE1ECC1-6D00-4151-989C-BFBFB277F6C0}"/>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C7592E82-B3AF-4990-9F4E-C229C36FECBC}"/>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矩形 13"/>
          <p:cNvSpPr/>
          <p:nvPr/>
        </p:nvSpPr>
        <p:spPr>
          <a:xfrm>
            <a:off x="3457290" y="955643"/>
            <a:ext cx="3226562" cy="369332"/>
          </a:xfrm>
          <a:prstGeom prst="rect">
            <a:avLst/>
          </a:prstGeom>
        </p:spPr>
        <p:txBody>
          <a:bodyPr wrap="square">
            <a:spAutoFit/>
          </a:bodyPr>
          <a:lstStyle/>
          <a:p>
            <a:pPr>
              <a:spcBef>
                <a:spcPct val="0"/>
              </a:spcBef>
            </a:pPr>
            <a:r>
              <a:rPr lang="en-US" altLang="zh-TW" b="1" dirty="0">
                <a:solidFill>
                  <a:srgbClr val="C00000"/>
                </a:solidFill>
                <a:latin typeface="微軟正黑體" panose="020B0604030504040204" pitchFamily="34" charset="-120"/>
                <a:ea typeface="微軟正黑體" panose="020B0604030504040204" pitchFamily="34" charset="-120"/>
              </a:rPr>
              <a:t>112/6/15</a:t>
            </a:r>
            <a:r>
              <a:rPr lang="zh-TW" altLang="en-US" b="1" dirty="0">
                <a:solidFill>
                  <a:srgbClr val="C00000"/>
                </a:solidFill>
                <a:latin typeface="微軟正黑體" panose="020B0604030504040204" pitchFamily="34" charset="-120"/>
                <a:ea typeface="微軟正黑體" panose="020B0604030504040204" pitchFamily="34" charset="-120"/>
              </a:rPr>
              <a:t>（四）</a:t>
            </a:r>
            <a:r>
              <a:rPr lang="en-US" altLang="zh-TW" b="1" dirty="0">
                <a:solidFill>
                  <a:srgbClr val="C00000"/>
                </a:solidFill>
                <a:latin typeface="微軟正黑體" panose="020B0604030504040204" pitchFamily="34" charset="-120"/>
                <a:ea typeface="微軟正黑體" panose="020B0604030504040204" pitchFamily="34" charset="-120"/>
              </a:rPr>
              <a:t>9:00</a:t>
            </a:r>
            <a:r>
              <a:rPr lang="zh-TW" altLang="en-US" b="1" dirty="0">
                <a:solidFill>
                  <a:srgbClr val="C00000"/>
                </a:solidFill>
                <a:latin typeface="微軟正黑體" panose="020B0604030504040204" pitchFamily="34" charset="-120"/>
                <a:ea typeface="微軟正黑體" panose="020B0604030504040204" pitchFamily="34" charset="-120"/>
              </a:rPr>
              <a:t>起</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15" name="標題 1"/>
          <p:cNvSpPr txBox="1">
            <a:spLocks/>
          </p:cNvSpPr>
          <p:nvPr/>
        </p:nvSpPr>
        <p:spPr>
          <a:xfrm>
            <a:off x="241404" y="775184"/>
            <a:ext cx="2942063"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4</a:t>
            </a:r>
            <a:r>
              <a:rPr lang="zh-TW" altLang="en-US" sz="2800" b="1" dirty="0">
                <a:solidFill>
                  <a:srgbClr val="0033CC"/>
                </a:solidFill>
                <a:latin typeface="微軟正黑體" panose="020B0604030504040204" pitchFamily="34" charset="-120"/>
                <a:ea typeface="微軟正黑體" panose="020B0604030504040204" pitchFamily="34" charset="-120"/>
              </a:rPr>
              <a:t>、分發結果查詢</a:t>
            </a:r>
          </a:p>
        </p:txBody>
      </p:sp>
      <p:sp>
        <p:nvSpPr>
          <p:cNvPr id="16" name="Rectangle 16"/>
          <p:cNvSpPr>
            <a:spLocks noChangeArrowheads="1"/>
          </p:cNvSpPr>
          <p:nvPr/>
        </p:nvSpPr>
        <p:spPr bwMode="auto">
          <a:xfrm>
            <a:off x="241404" y="1387890"/>
            <a:ext cx="6856403" cy="82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分發結果：錄取之校科</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、未錄取之原因</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若錄取第</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志願序，其第</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志願序以後僅顯示志願序</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反灰</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p>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若未錄取，分發結果顯示「未錄取，未達錄取標準」</a:t>
            </a:r>
            <a:endParaRPr lang="zh-TW"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矩形 17"/>
          <p:cNvSpPr/>
          <p:nvPr/>
        </p:nvSpPr>
        <p:spPr>
          <a:xfrm>
            <a:off x="947415" y="2402301"/>
            <a:ext cx="373823" cy="1244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9" name="矩形 18"/>
          <p:cNvSpPr/>
          <p:nvPr/>
        </p:nvSpPr>
        <p:spPr>
          <a:xfrm>
            <a:off x="100820" y="3890497"/>
            <a:ext cx="4342154" cy="3303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0" name="矩形 19"/>
          <p:cNvSpPr/>
          <p:nvPr/>
        </p:nvSpPr>
        <p:spPr>
          <a:xfrm>
            <a:off x="5517811" y="2381000"/>
            <a:ext cx="373823" cy="1244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4695217" y="3890496"/>
            <a:ext cx="4302928" cy="6197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2" name="文字方塊 7"/>
          <p:cNvSpPr txBox="1">
            <a:spLocks noChangeArrowheads="1"/>
          </p:cNvSpPr>
          <p:nvPr/>
        </p:nvSpPr>
        <p:spPr bwMode="auto">
          <a:xfrm>
            <a:off x="4517813" y="5052020"/>
            <a:ext cx="429219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algn="just">
              <a:lnSpc>
                <a:spcPct val="100000"/>
              </a:lnSpc>
              <a:spcBef>
                <a:spcPts val="0"/>
              </a:spcBef>
              <a:spcAft>
                <a:spcPts val="600"/>
              </a:spcAft>
              <a:buClr>
                <a:schemeClr val="accent2"/>
              </a:buClr>
              <a:buNone/>
            </a:pPr>
            <a:r>
              <a:rPr lang="zh-TW" altLang="en-US" sz="2000" b="1" dirty="0">
                <a:solidFill>
                  <a:srgbClr val="0033CC"/>
                </a:solidFill>
                <a:latin typeface="微軟正黑體" panose="020B0604030504040204" pitchFamily="34" charset="-120"/>
                <a:ea typeface="微軟正黑體" panose="020B0604030504040204" pitchFamily="34" charset="-120"/>
                <a:cs typeface="+mj-cs"/>
              </a:rPr>
              <a:t>錄取生請務必詳閱所錄取招生學校「錄取生報到相關資訊」之規定，或向所錄取學校查詢</a:t>
            </a:r>
            <a:r>
              <a:rPr lang="zh-TW" altLang="en-US" sz="2000" b="1" u="sng" dirty="0">
                <a:solidFill>
                  <a:srgbClr val="0033CC"/>
                </a:solidFill>
                <a:latin typeface="微軟正黑體" panose="020B0604030504040204" pitchFamily="34" charset="-120"/>
                <a:ea typeface="微軟正黑體" panose="020B0604030504040204" pitchFamily="34" charset="-120"/>
                <a:cs typeface="+mj-cs"/>
              </a:rPr>
              <a:t>辦理報到手續</a:t>
            </a:r>
            <a:r>
              <a:rPr lang="zh-TW" altLang="en-US" sz="2000" b="1" dirty="0">
                <a:solidFill>
                  <a:srgbClr val="0033CC"/>
                </a:solidFill>
                <a:latin typeface="微軟正黑體" panose="020B0604030504040204" pitchFamily="34" charset="-120"/>
                <a:ea typeface="微軟正黑體" panose="020B0604030504040204" pitchFamily="34" charset="-120"/>
                <a:cs typeface="+mj-cs"/>
              </a:rPr>
              <a:t>，</a:t>
            </a:r>
            <a:r>
              <a:rPr lang="zh-TW" altLang="en-US" sz="20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000" b="1" dirty="0">
                <a:solidFill>
                  <a:srgbClr val="0070C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2A3FD894-7117-4105-91BC-135D0C6CF397}"/>
              </a:ext>
            </a:extLst>
          </p:cNvPr>
          <p:cNvSpPr/>
          <p:nvPr/>
        </p:nvSpPr>
        <p:spPr>
          <a:xfrm flipV="1">
            <a:off x="527370" y="2748891"/>
            <a:ext cx="311252"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689A54BA-9B80-4A92-B0A6-C48B0340C4C4}"/>
              </a:ext>
            </a:extLst>
          </p:cNvPr>
          <p:cNvSpPr/>
          <p:nvPr/>
        </p:nvSpPr>
        <p:spPr>
          <a:xfrm flipV="1">
            <a:off x="2998273" y="2751358"/>
            <a:ext cx="311252"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05197C70-07E4-413F-84C8-02A0F5F2F137}"/>
              </a:ext>
            </a:extLst>
          </p:cNvPr>
          <p:cNvSpPr/>
          <p:nvPr/>
        </p:nvSpPr>
        <p:spPr>
          <a:xfrm flipV="1">
            <a:off x="5146178" y="2726031"/>
            <a:ext cx="311252"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4BA24737-F0EC-4ABA-9195-5D30E3037A71}"/>
              </a:ext>
            </a:extLst>
          </p:cNvPr>
          <p:cNvSpPr/>
          <p:nvPr/>
        </p:nvSpPr>
        <p:spPr>
          <a:xfrm flipV="1">
            <a:off x="7612861" y="2734305"/>
            <a:ext cx="311252"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833159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E20594A-DE32-4499-A687-F8FAE305C9AC}"/>
              </a:ext>
            </a:extLst>
          </p:cNvPr>
          <p:cNvPicPr>
            <a:picLocks noChangeAspect="1"/>
          </p:cNvPicPr>
          <p:nvPr/>
        </p:nvPicPr>
        <p:blipFill>
          <a:blip r:embed="rId2"/>
          <a:stretch>
            <a:fillRect/>
          </a:stretch>
        </p:blipFill>
        <p:spPr>
          <a:xfrm>
            <a:off x="3879911" y="1479396"/>
            <a:ext cx="4484420" cy="4805130"/>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97</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矩形 13"/>
          <p:cNvSpPr/>
          <p:nvPr/>
        </p:nvSpPr>
        <p:spPr>
          <a:xfrm>
            <a:off x="670705" y="741800"/>
            <a:ext cx="7564539" cy="769441"/>
          </a:xfrm>
          <a:prstGeom prst="rect">
            <a:avLst/>
          </a:prstGeom>
        </p:spPr>
        <p:txBody>
          <a:bodyPr wrap="square">
            <a:spAutoFit/>
          </a:bodyPr>
          <a:lstStyle/>
          <a:p>
            <a:pPr algn="just">
              <a:spcBef>
                <a:spcPct val="0"/>
              </a:spcBef>
            </a:pP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練習版</a:t>
            </a:r>
            <a:r>
              <a:rPr lang="en-US" altLang="zh-TW" sz="2200" b="1" dirty="0">
                <a:latin typeface="微軟正黑體" panose="020B0604030504040204" pitchFamily="34" charset="-120"/>
                <a:ea typeface="微軟正黑體" panose="020B0604030504040204" pitchFamily="34" charset="-120"/>
              </a:rPr>
              <a:t>】112/5/30(</a:t>
            </a:r>
            <a:r>
              <a:rPr lang="zh-TW" altLang="en-US" sz="2200" b="1" dirty="0">
                <a:latin typeface="微軟正黑體" panose="020B0604030504040204" pitchFamily="34" charset="-120"/>
                <a:ea typeface="微軟正黑體" panose="020B0604030504040204" pitchFamily="34" charset="-120"/>
              </a:rPr>
              <a:t>二</a:t>
            </a:r>
            <a:r>
              <a:rPr lang="en-US" altLang="zh-TW" sz="2200" b="1" dirty="0">
                <a:latin typeface="微軟正黑體" panose="020B0604030504040204" pitchFamily="34" charset="-120"/>
                <a:ea typeface="微軟正黑體" panose="020B0604030504040204" pitchFamily="34" charset="-120"/>
              </a:rPr>
              <a:t>) 10:00 </a:t>
            </a:r>
            <a:r>
              <a:rPr lang="zh-TW" altLang="en-US" sz="2200" b="1" dirty="0">
                <a:latin typeface="微軟正黑體" panose="020B0604030504040204" pitchFamily="34" charset="-120"/>
                <a:ea typeface="微軟正黑體" panose="020B0604030504040204" pitchFamily="34" charset="-120"/>
              </a:rPr>
              <a:t>起至 </a:t>
            </a:r>
            <a:r>
              <a:rPr lang="en-US" altLang="zh-TW" sz="2200" b="1" dirty="0">
                <a:latin typeface="微軟正黑體" panose="020B0604030504040204" pitchFamily="34" charset="-120"/>
                <a:ea typeface="微軟正黑體" panose="020B0604030504040204" pitchFamily="34" charset="-120"/>
              </a:rPr>
              <a:t>6/06(</a:t>
            </a:r>
            <a:r>
              <a:rPr lang="zh-TW" altLang="en-US" sz="2200" b="1" dirty="0">
                <a:latin typeface="微軟正黑體" panose="020B0604030504040204" pitchFamily="34" charset="-120"/>
                <a:ea typeface="微軟正黑體" panose="020B0604030504040204" pitchFamily="34" charset="-120"/>
              </a:rPr>
              <a:t>二</a:t>
            </a:r>
            <a:r>
              <a:rPr lang="en-US" altLang="zh-TW" sz="2200" b="1" dirty="0">
                <a:latin typeface="微軟正黑體" panose="020B0604030504040204" pitchFamily="34" charset="-120"/>
                <a:ea typeface="微軟正黑體" panose="020B0604030504040204" pitchFamily="34" charset="-120"/>
              </a:rPr>
              <a:t>) 17:00</a:t>
            </a:r>
            <a:r>
              <a:rPr lang="zh-TW" altLang="en-US" sz="2200" b="1" dirty="0">
                <a:latin typeface="微軟正黑體" panose="020B0604030504040204" pitchFamily="34" charset="-120"/>
                <a:ea typeface="微軟正黑體" panose="020B0604030504040204" pitchFamily="34" charset="-120"/>
              </a:rPr>
              <a:t>止</a:t>
            </a:r>
            <a:endParaRPr lang="en-US" altLang="zh-TW" sz="2200" b="1" dirty="0">
              <a:latin typeface="微軟正黑體" panose="020B0604030504040204" pitchFamily="34" charset="-120"/>
              <a:ea typeface="微軟正黑體" panose="020B0604030504040204" pitchFamily="34" charset="-120"/>
            </a:endParaRPr>
          </a:p>
          <a:p>
            <a:pPr algn="just">
              <a:spcBef>
                <a:spcPct val="0"/>
              </a:spcBef>
            </a:pPr>
            <a:r>
              <a:rPr lang="en-US" altLang="zh-TW" sz="2200" b="1" dirty="0">
                <a:solidFill>
                  <a:srgbClr val="C00000"/>
                </a:solidFill>
                <a:latin typeface="微軟正黑體" panose="020B0604030504040204" pitchFamily="34" charset="-120"/>
                <a:ea typeface="微軟正黑體" panose="020B0604030504040204" pitchFamily="34" charset="-120"/>
              </a:rPr>
              <a:t>【</a:t>
            </a:r>
            <a:r>
              <a:rPr lang="zh-TW" altLang="en-US" sz="2200" b="1" dirty="0">
                <a:solidFill>
                  <a:srgbClr val="C00000"/>
                </a:solidFill>
                <a:latin typeface="微軟正黑體" panose="020B0604030504040204" pitchFamily="34" charset="-120"/>
                <a:ea typeface="微軟正黑體" panose="020B0604030504040204" pitchFamily="34" charset="-120"/>
              </a:rPr>
              <a:t>正式選填</a:t>
            </a:r>
            <a:r>
              <a:rPr lang="en-US" altLang="zh-TW" sz="2200" b="1" dirty="0">
                <a:solidFill>
                  <a:srgbClr val="C00000"/>
                </a:solidFill>
                <a:latin typeface="微軟正黑體" panose="020B0604030504040204" pitchFamily="34" charset="-120"/>
                <a:ea typeface="微軟正黑體" panose="020B0604030504040204" pitchFamily="34" charset="-120"/>
              </a:rPr>
              <a:t>】112/6/08(</a:t>
            </a:r>
            <a:r>
              <a:rPr lang="zh-TW" altLang="en-US" sz="2200" b="1" dirty="0">
                <a:solidFill>
                  <a:srgbClr val="C00000"/>
                </a:solidFill>
                <a:latin typeface="微軟正黑體" panose="020B0604030504040204" pitchFamily="34" charset="-120"/>
                <a:ea typeface="微軟正黑體" panose="020B0604030504040204" pitchFamily="34" charset="-120"/>
              </a:rPr>
              <a:t>四</a:t>
            </a:r>
            <a:r>
              <a:rPr lang="en-US" altLang="zh-TW" sz="2200" b="1" dirty="0">
                <a:solidFill>
                  <a:srgbClr val="C00000"/>
                </a:solidFill>
                <a:latin typeface="微軟正黑體" panose="020B0604030504040204" pitchFamily="34" charset="-120"/>
                <a:ea typeface="微軟正黑體" panose="020B0604030504040204" pitchFamily="34" charset="-120"/>
              </a:rPr>
              <a:t>)</a:t>
            </a:r>
            <a:r>
              <a:rPr lang="en-US" altLang="zh-TW" sz="2200" dirty="0">
                <a:solidFill>
                  <a:srgbClr val="C00000"/>
                </a:solidFill>
                <a:latin typeface="微軟正黑體" panose="020B0604030504040204" pitchFamily="34" charset="-120"/>
                <a:ea typeface="微軟正黑體" panose="020B0604030504040204" pitchFamily="34" charset="-120"/>
              </a:rPr>
              <a:t> </a:t>
            </a:r>
            <a:r>
              <a:rPr lang="en-US" altLang="zh-TW" sz="2200" b="1" dirty="0">
                <a:solidFill>
                  <a:srgbClr val="C00000"/>
                </a:solidFill>
                <a:latin typeface="微軟正黑體" panose="020B0604030504040204" pitchFamily="34" charset="-120"/>
                <a:ea typeface="微軟正黑體" panose="020B0604030504040204" pitchFamily="34" charset="-120"/>
              </a:rPr>
              <a:t>10:00 </a:t>
            </a:r>
            <a:r>
              <a:rPr lang="zh-TW" altLang="en-US" sz="2200" b="1" dirty="0">
                <a:solidFill>
                  <a:srgbClr val="C00000"/>
                </a:solidFill>
                <a:latin typeface="微軟正黑體" panose="020B0604030504040204" pitchFamily="34" charset="-120"/>
                <a:ea typeface="微軟正黑體" panose="020B0604030504040204" pitchFamily="34" charset="-120"/>
              </a:rPr>
              <a:t>起至 </a:t>
            </a:r>
            <a:r>
              <a:rPr lang="en-US" altLang="zh-TW" sz="2200" b="1" dirty="0">
                <a:solidFill>
                  <a:srgbClr val="C00000"/>
                </a:solidFill>
                <a:latin typeface="微軟正黑體" panose="020B0604030504040204" pitchFamily="34" charset="-120"/>
                <a:ea typeface="微軟正黑體" panose="020B0604030504040204" pitchFamily="34" charset="-120"/>
              </a:rPr>
              <a:t>6/12(</a:t>
            </a:r>
            <a:r>
              <a:rPr lang="zh-TW" altLang="en-US" sz="2200" b="1" dirty="0">
                <a:solidFill>
                  <a:srgbClr val="C00000"/>
                </a:solidFill>
                <a:latin typeface="微軟正黑體" panose="020B0604030504040204" pitchFamily="34" charset="-120"/>
                <a:ea typeface="微軟正黑體" panose="020B0604030504040204" pitchFamily="34" charset="-120"/>
              </a:rPr>
              <a:t>一 </a:t>
            </a:r>
            <a:r>
              <a:rPr lang="en-US" altLang="zh-TW" sz="2200" b="1" dirty="0">
                <a:solidFill>
                  <a:srgbClr val="C00000"/>
                </a:solidFill>
                <a:latin typeface="微軟正黑體" panose="020B0604030504040204" pitchFamily="34" charset="-120"/>
                <a:ea typeface="微軟正黑體" panose="020B0604030504040204" pitchFamily="34" charset="-120"/>
              </a:rPr>
              <a:t>) 17:00</a:t>
            </a:r>
            <a:r>
              <a:rPr lang="zh-TW" altLang="en-US" sz="2200" b="1" dirty="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5981" y="2029521"/>
            <a:ext cx="2599962" cy="4626787"/>
          </a:xfrm>
          <a:prstGeom prst="rect">
            <a:avLst/>
          </a:prstGeom>
        </p:spPr>
      </p:pic>
      <p:sp>
        <p:nvSpPr>
          <p:cNvPr id="20" name="矩形 19"/>
          <p:cNvSpPr/>
          <p:nvPr/>
        </p:nvSpPr>
        <p:spPr>
          <a:xfrm>
            <a:off x="5087155" y="3632623"/>
            <a:ext cx="586434" cy="23183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1" name="矩形 20"/>
          <p:cNvSpPr/>
          <p:nvPr/>
        </p:nvSpPr>
        <p:spPr>
          <a:xfrm>
            <a:off x="3865163" y="5013889"/>
            <a:ext cx="742979" cy="1931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矩形 15"/>
          <p:cNvSpPr/>
          <p:nvPr/>
        </p:nvSpPr>
        <p:spPr>
          <a:xfrm>
            <a:off x="3426383" y="5348328"/>
            <a:ext cx="1528489"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考生作業系統</a:t>
            </a:r>
          </a:p>
        </p:txBody>
      </p:sp>
      <p:sp>
        <p:nvSpPr>
          <p:cNvPr id="17" name="矩形 16"/>
          <p:cNvSpPr/>
          <p:nvPr/>
        </p:nvSpPr>
        <p:spPr>
          <a:xfrm>
            <a:off x="7020498" y="4494362"/>
            <a:ext cx="1925198" cy="61610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五專優免網路選填登記志願系統</a:t>
            </a:r>
          </a:p>
        </p:txBody>
      </p:sp>
      <p:pic>
        <p:nvPicPr>
          <p:cNvPr id="23" name="图片 22">
            <a:extLst>
              <a:ext uri="{FF2B5EF4-FFF2-40B4-BE49-F238E27FC236}">
                <a16:creationId xmlns:a16="http://schemas.microsoft.com/office/drawing/2014/main" id="{8A7EE1F4-9CCE-4253-81EB-18404AA15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93" y="1459571"/>
            <a:ext cx="1976467" cy="1576468"/>
          </a:xfrm>
          <a:prstGeom prst="rect">
            <a:avLst/>
          </a:prstGeom>
        </p:spPr>
      </p:pic>
      <p:pic>
        <p:nvPicPr>
          <p:cNvPr id="24" name="圖片 2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63639" y="1556361"/>
            <a:ext cx="1222427" cy="1222427"/>
          </a:xfrm>
          <a:prstGeom prst="rect">
            <a:avLst/>
          </a:prstGeom>
        </p:spPr>
      </p:pic>
      <p:sp>
        <p:nvSpPr>
          <p:cNvPr id="25" name="文字方塊 24"/>
          <p:cNvSpPr txBox="1"/>
          <p:nvPr/>
        </p:nvSpPr>
        <p:spPr>
          <a:xfrm>
            <a:off x="109517" y="5537514"/>
            <a:ext cx="3418410" cy="584775"/>
          </a:xfrm>
          <a:prstGeom prst="rect">
            <a:avLst/>
          </a:prstGeom>
          <a:noFill/>
        </p:spPr>
        <p:txBody>
          <a:bodyPr wrap="square" rtlCol="0">
            <a:spAutoFit/>
          </a:bodyPr>
          <a:lstStyle/>
          <a:p>
            <a:r>
              <a:rPr lang="en-US" altLang="zh-TW" sz="16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https://www.jctv.ntut.edu.tw/u5/contents.php?academicYear=111&amp;subId=265</a:t>
            </a:r>
            <a:endParaRPr lang="zh-TW" altLang="en-US" sz="1600" dirty="0">
              <a:solidFill>
                <a:srgbClr val="C00000"/>
              </a:solidFill>
              <a:latin typeface="Times New Roman" panose="02020603050405020304" pitchFamily="18" charset="0"/>
              <a:ea typeface="微軟正黑體" pitchFamily="34" charset="-120"/>
              <a:cs typeface="Times New Roman" panose="02020603050405020304" pitchFamily="18" charset="0"/>
            </a:endParaRPr>
          </a:p>
        </p:txBody>
      </p:sp>
      <p:sp>
        <p:nvSpPr>
          <p:cNvPr id="22" name="矩形 2"/>
          <p:cNvSpPr>
            <a:spLocks noChangeArrowheads="1"/>
          </p:cNvSpPr>
          <p:nvPr/>
        </p:nvSpPr>
        <p:spPr bwMode="auto">
          <a:xfrm>
            <a:off x="416330" y="6256198"/>
            <a:ext cx="8145403" cy="400110"/>
          </a:xfrm>
          <a:prstGeom prst="rect">
            <a:avLst/>
          </a:prstGeom>
          <a:solidFill>
            <a:srgbClr val="FFE5E5"/>
          </a:solidFill>
          <a:ln w="9525">
            <a:solidFill>
              <a:srgbClr val="C00000"/>
            </a:solidFill>
            <a:miter lim="800000"/>
            <a:headEnd/>
            <a:tailEnd/>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defRPr/>
            </a:pPr>
            <a:r>
              <a:rPr lang="zh-TW" altLang="en-US" sz="2000" b="1" dirty="0">
                <a:latin typeface="微軟正黑體" panose="020B0604030504040204" pitchFamily="34" charset="-120"/>
                <a:ea typeface="微軟正黑體" panose="020B0604030504040204" pitchFamily="34" charset="-120"/>
              </a:rPr>
              <a:t>登入系統前，請先下載</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系統操作手冊</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詳讀手冊資訊及選填志願流程</a:t>
            </a:r>
            <a:endParaRPr lang="en-US" altLang="zh-TW" sz="2000" b="1" dirty="0">
              <a:latin typeface="微軟正黑體" panose="020B0604030504040204" pitchFamily="34" charset="-120"/>
              <a:ea typeface="微軟正黑體" panose="020B0604030504040204" pitchFamily="34" charset="-120"/>
            </a:endParaRPr>
          </a:p>
        </p:txBody>
      </p:sp>
      <p:sp>
        <p:nvSpPr>
          <p:cNvPr id="26" name="矩形 25">
            <a:extLst>
              <a:ext uri="{FF2B5EF4-FFF2-40B4-BE49-F238E27FC236}">
                <a16:creationId xmlns:a16="http://schemas.microsoft.com/office/drawing/2014/main" id="{7083A82C-3159-4B63-A63A-26C6F82BEA43}"/>
              </a:ext>
            </a:extLst>
          </p:cNvPr>
          <p:cNvSpPr/>
          <p:nvPr/>
        </p:nvSpPr>
        <p:spPr>
          <a:xfrm>
            <a:off x="5980471" y="3537933"/>
            <a:ext cx="529992" cy="18938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extLst>
      <p:ext uri="{BB962C8B-B14F-4D97-AF65-F5344CB8AC3E}">
        <p14:creationId xmlns:p14="http://schemas.microsoft.com/office/powerpoint/2010/main" val="1315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98</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5" name="文字方塊 14"/>
          <p:cNvSpPr txBox="1"/>
          <p:nvPr/>
        </p:nvSpPr>
        <p:spPr>
          <a:xfrm>
            <a:off x="1130953" y="1125552"/>
            <a:ext cx="4493538"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選填登記志願注意事項提醒</a:t>
            </a:r>
            <a:endParaRPr lang="en-US" altLang="zh-TW" sz="2800" b="1" dirty="0">
              <a:solidFill>
                <a:srgbClr val="0000CC"/>
              </a:solidFill>
              <a:latin typeface="微軟正黑體" pitchFamily="34" charset="-120"/>
              <a:ea typeface="微軟正黑體" pitchFamily="34" charset="-120"/>
            </a:endParaRPr>
          </a:p>
        </p:txBody>
      </p:sp>
      <p:sp>
        <p:nvSpPr>
          <p:cNvPr id="16" name="Freeform 20"/>
          <p:cNvSpPr>
            <a:spLocks noEditPoints="1"/>
          </p:cNvSpPr>
          <p:nvPr/>
        </p:nvSpPr>
        <p:spPr bwMode="auto">
          <a:xfrm>
            <a:off x="416330" y="974820"/>
            <a:ext cx="812427" cy="648887"/>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0A97A6"/>
          </a:solidFill>
          <a:ln>
            <a:noFill/>
          </a:ln>
        </p:spPr>
        <p:txBody>
          <a:bodyPr vert="horz" wrap="square" lIns="91434" tIns="45717" rIns="91434" bIns="45717" numCol="1" anchor="t" anchorCtr="0" compatLnSpc="1">
            <a:prstTxWarp prst="textNoShape">
              <a:avLst/>
            </a:prstTxWarp>
          </a:bodyPr>
          <a:lstStyle/>
          <a:p>
            <a:endParaRPr lang="zh-CN" altLang="en-US"/>
          </a:p>
        </p:txBody>
      </p:sp>
      <p:grpSp>
        <p:nvGrpSpPr>
          <p:cNvPr id="17" name="ïśḷïḋê">
            <a:extLst>
              <a:ext uri="{FF2B5EF4-FFF2-40B4-BE49-F238E27FC236}">
                <a16:creationId xmlns:a16="http://schemas.microsoft.com/office/drawing/2014/main" id="{BFED9FE9-444F-434C-8764-099959BF891B}"/>
              </a:ext>
            </a:extLst>
          </p:cNvPr>
          <p:cNvGrpSpPr>
            <a:grpSpLocks noChangeAspect="1"/>
          </p:cNvGrpSpPr>
          <p:nvPr/>
        </p:nvGrpSpPr>
        <p:grpSpPr>
          <a:xfrm>
            <a:off x="109384" y="856822"/>
            <a:ext cx="8864796" cy="5866474"/>
            <a:chOff x="4600206" y="1794257"/>
            <a:chExt cx="2956997" cy="3451507"/>
          </a:xfrm>
        </p:grpSpPr>
        <p:sp>
          <p:nvSpPr>
            <p:cNvPr id="18" name="iṩḷídé">
              <a:extLst>
                <a:ext uri="{FF2B5EF4-FFF2-40B4-BE49-F238E27FC236}">
                  <a16:creationId xmlns:a16="http://schemas.microsoft.com/office/drawing/2014/main" id="{E65C09A8-4734-495A-915D-75CD7FECE357}"/>
                </a:ext>
              </a:extLst>
            </p:cNvPr>
            <p:cNvSpPr/>
            <p:nvPr/>
          </p:nvSpPr>
          <p:spPr bwMode="auto">
            <a:xfrm>
              <a:off x="6928348" y="4109872"/>
              <a:ext cx="626837" cy="1118149"/>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chemeClr val="accent6">
                <a:lumMod val="40000"/>
                <a:lumOff val="60000"/>
              </a:schemeClr>
            </a:solidFill>
            <a:ln>
              <a:noFill/>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endParaRPr>
            </a:p>
          </p:txBody>
        </p:sp>
        <p:sp>
          <p:nvSpPr>
            <p:cNvPr id="19" name="iŝļiḑè">
              <a:extLst>
                <a:ext uri="{FF2B5EF4-FFF2-40B4-BE49-F238E27FC236}">
                  <a16:creationId xmlns:a16="http://schemas.microsoft.com/office/drawing/2014/main" id="{7415794F-18FA-4360-9320-6DEB5340FEDE}"/>
                </a:ext>
              </a:extLst>
            </p:cNvPr>
            <p:cNvSpPr/>
            <p:nvPr/>
          </p:nvSpPr>
          <p:spPr bwMode="auto">
            <a:xfrm>
              <a:off x="4621848" y="1794257"/>
              <a:ext cx="627360" cy="1117642"/>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chemeClr val="accent6">
                <a:lumMod val="40000"/>
                <a:lumOff val="60000"/>
              </a:schemeClr>
            </a:solidFill>
            <a:ln>
              <a:noFill/>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endParaRPr>
            </a:p>
          </p:txBody>
        </p:sp>
        <p:sp>
          <p:nvSpPr>
            <p:cNvPr id="20" name="iŝ1íďé">
              <a:extLst>
                <a:ext uri="{FF2B5EF4-FFF2-40B4-BE49-F238E27FC236}">
                  <a16:creationId xmlns:a16="http://schemas.microsoft.com/office/drawing/2014/main" id="{3592688E-A63D-419A-A639-6E98B31986CC}"/>
                </a:ext>
              </a:extLst>
            </p:cNvPr>
            <p:cNvSpPr txBox="1"/>
            <p:nvPr/>
          </p:nvSpPr>
          <p:spPr>
            <a:xfrm flipH="1" flipV="1">
              <a:off x="7387440" y="1808061"/>
              <a:ext cx="169763" cy="211803"/>
            </a:xfrm>
            <a:prstGeom prst="rect">
              <a:avLst/>
            </a:prstGeom>
            <a:noFill/>
          </p:spPr>
          <p:txBody>
            <a:bodyPr wrap="square" lIns="91440" tIns="45720" rIns="91440" bIns="45720">
              <a:prstTxWarp prst="textPlain">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accent6">
                      <a:lumMod val="20000"/>
                      <a:lumOff val="80000"/>
                    </a:schemeClr>
                  </a:solidFill>
                  <a:effectLst/>
                  <a:uLnTx/>
                  <a:uFillTx/>
                </a:rPr>
                <a:t>“</a:t>
              </a:r>
            </a:p>
          </p:txBody>
        </p:sp>
        <p:sp>
          <p:nvSpPr>
            <p:cNvPr id="21" name="íşlidé">
              <a:extLst>
                <a:ext uri="{FF2B5EF4-FFF2-40B4-BE49-F238E27FC236}">
                  <a16:creationId xmlns:a16="http://schemas.microsoft.com/office/drawing/2014/main" id="{B202B64D-546B-4A3A-8A3C-EF045CFB9ECA}"/>
                </a:ext>
              </a:extLst>
            </p:cNvPr>
            <p:cNvSpPr txBox="1"/>
            <p:nvPr/>
          </p:nvSpPr>
          <p:spPr>
            <a:xfrm>
              <a:off x="4600206" y="5033960"/>
              <a:ext cx="169318" cy="211804"/>
            </a:xfrm>
            <a:prstGeom prst="rect">
              <a:avLst/>
            </a:prstGeom>
            <a:noFill/>
          </p:spPr>
          <p:txBody>
            <a:bodyPr wrap="square" lIns="91440" tIns="45720" rIns="91440" bIns="45720">
              <a:prstTxWarp prst="textPlain">
                <a:avLst/>
              </a:prstTxWarp>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accent6">
                      <a:lumMod val="20000"/>
                      <a:lumOff val="80000"/>
                    </a:schemeClr>
                  </a:solidFill>
                  <a:effectLst/>
                  <a:uLnTx/>
                  <a:uFillTx/>
                </a:rPr>
                <a:t>“</a:t>
              </a:r>
            </a:p>
          </p:txBody>
        </p:sp>
      </p:grpSp>
      <p:sp>
        <p:nvSpPr>
          <p:cNvPr id="23" name="Rectangle 16"/>
          <p:cNvSpPr>
            <a:spLocks noChangeArrowheads="1"/>
          </p:cNvSpPr>
          <p:nvPr/>
        </p:nvSpPr>
        <p:spPr bwMode="auto">
          <a:xfrm>
            <a:off x="345251" y="1760959"/>
            <a:ext cx="8482660" cy="466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5392" bIns="25392" anchor="ctr">
            <a:spAutoFit/>
          </a:bodyPr>
          <a:lstStyle>
            <a:lvl1pPr>
              <a:tabLst>
                <a:tab pos="561975" algn="l"/>
              </a:tabLst>
              <a:defRPr>
                <a:solidFill>
                  <a:schemeClr val="tx1"/>
                </a:solidFill>
                <a:latin typeface="Calibri" panose="020F0502020204030204" pitchFamily="34" charset="0"/>
                <a:ea typeface="新細明體" panose="02020500000000000000" pitchFamily="18" charset="-120"/>
              </a:defRPr>
            </a:lvl1pPr>
            <a:lvl2pPr marL="742950" indent="-285750">
              <a:tabLst>
                <a:tab pos="561975" algn="l"/>
              </a:tabLst>
              <a:defRPr>
                <a:solidFill>
                  <a:schemeClr val="tx1"/>
                </a:solidFill>
                <a:latin typeface="Calibri" panose="020F0502020204030204" pitchFamily="34" charset="0"/>
                <a:ea typeface="新細明體" panose="02020500000000000000" pitchFamily="18" charset="-120"/>
              </a:defRPr>
            </a:lvl2pPr>
            <a:lvl3pPr marL="1143000" indent="-228600">
              <a:tabLst>
                <a:tab pos="561975" algn="l"/>
              </a:tabLst>
              <a:defRPr>
                <a:solidFill>
                  <a:schemeClr val="tx1"/>
                </a:solidFill>
                <a:latin typeface="Calibri" panose="020F0502020204030204" pitchFamily="34" charset="0"/>
                <a:ea typeface="新細明體" panose="02020500000000000000" pitchFamily="18" charset="-120"/>
              </a:defRPr>
            </a:lvl3pPr>
            <a:lvl4pPr marL="1600200" indent="-228600">
              <a:tabLst>
                <a:tab pos="561975" algn="l"/>
              </a:tabLst>
              <a:defRPr>
                <a:solidFill>
                  <a:schemeClr val="tx1"/>
                </a:solidFill>
                <a:latin typeface="Calibri" panose="020F0502020204030204" pitchFamily="34" charset="0"/>
                <a:ea typeface="新細明體" panose="02020500000000000000" pitchFamily="18" charset="-120"/>
              </a:defRPr>
            </a:lvl4pPr>
            <a:lvl5pPr marL="2057400" indent="-228600">
              <a:tabLst>
                <a:tab pos="561975" algn="l"/>
              </a:tabLst>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tabLst>
                <a:tab pos="561975" algn="l"/>
              </a:tabLst>
              <a:defRPr>
                <a:solidFill>
                  <a:schemeClr val="tx1"/>
                </a:solidFill>
                <a:latin typeface="Calibri" panose="020F0502020204030204" pitchFamily="34" charset="0"/>
                <a:ea typeface="新細明體" panose="02020500000000000000" pitchFamily="18" charset="-120"/>
              </a:defRPr>
            </a:lvl9pPr>
          </a:lstStyle>
          <a:p>
            <a:pPr marL="342900" indent="-342900">
              <a:spcBef>
                <a:spcPts val="600"/>
              </a:spcBef>
              <a:spcAft>
                <a:spcPts val="300"/>
              </a:spcAft>
              <a:buClr>
                <a:srgbClr val="C00000"/>
              </a:buClr>
              <a:buFont typeface="+mj-lt"/>
              <a:buAutoNum type="arabicPeriod"/>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請勿使用     平板、    手機登入選填登記志願系統</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spcBef>
                <a:spcPts val="600"/>
              </a:spcBef>
              <a:spcAft>
                <a:spcPts val="300"/>
              </a:spcAft>
              <a:buClr>
                <a:srgbClr val="C00000"/>
              </a:buClr>
              <a:buFont typeface="+mj-lt"/>
              <a:buAutoNum type="arabicPeriod"/>
            </a:pP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請留意！不得同時開啟多個瀏覽器</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重覆登入系統。同一時間、同一帳號僅允許一人上網選填登記志願</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spcBef>
                <a:spcPts val="600"/>
              </a:spcBef>
              <a:spcAft>
                <a:spcPts val="300"/>
              </a:spcAft>
              <a:buClr>
                <a:srgbClr val="C00000"/>
              </a:buClr>
              <a:buFont typeface="+mj-lt"/>
              <a:buAutoNum type="arabicPeriod"/>
            </a:pP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為避免網路壅塞，請</a:t>
            </a:r>
            <a:r>
              <a:rPr lang="zh-TW" altLang="zh-TW" sz="20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儘早上網選填登記志願</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，逾期概不受理</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spcBef>
                <a:spcPts val="600"/>
              </a:spcBef>
              <a:spcAft>
                <a:spcPts val="300"/>
              </a:spcAft>
              <a:buClr>
                <a:srgbClr val="C00000"/>
              </a:buClr>
              <a:buFont typeface="+mj-lt"/>
              <a:buAutoNum type="arabicPeriod"/>
            </a:pPr>
            <a:r>
              <a:rPr lang="zh-TW" altLang="en-US" sz="2000" b="1" dirty="0">
                <a:latin typeface="微軟正黑體" panose="020B0604030504040204" pitchFamily="34" charset="-120"/>
                <a:ea typeface="微軟正黑體" panose="020B0604030504040204" pitchFamily="34" charset="-120"/>
              </a:rPr>
              <a:t>五專優先免試為</a:t>
            </a:r>
            <a:r>
              <a:rPr lang="zh-TW" altLang="en-US" sz="2000" b="1" dirty="0">
                <a:solidFill>
                  <a:srgbClr val="C00000"/>
                </a:solidFill>
                <a:latin typeface="微軟正黑體" panose="020B0604030504040204" pitchFamily="34" charset="-120"/>
                <a:ea typeface="微軟正黑體" panose="020B0604030504040204" pitchFamily="34" charset="-120"/>
              </a:rPr>
              <a:t>全國一區</a:t>
            </a:r>
            <a:r>
              <a:rPr lang="zh-TW" altLang="en-US" sz="2000" b="1" dirty="0">
                <a:latin typeface="微軟正黑體" panose="020B0604030504040204" pitchFamily="34" charset="-120"/>
                <a:ea typeface="微軟正黑體" panose="020B0604030504040204" pitchFamily="34" charset="-120"/>
              </a:rPr>
              <a:t>，選填登記志願</a:t>
            </a:r>
            <a:r>
              <a:rPr lang="zh-TW" altLang="en-US" sz="2000" b="1" dirty="0">
                <a:solidFill>
                  <a:srgbClr val="C00000"/>
                </a:solidFill>
                <a:latin typeface="微軟正黑體" panose="020B0604030504040204" pitchFamily="34" charset="-120"/>
                <a:ea typeface="微軟正黑體" panose="020B0604030504040204" pitchFamily="34" charset="-120"/>
              </a:rPr>
              <a:t>最多</a:t>
            </a:r>
            <a:r>
              <a:rPr lang="en-US" altLang="zh-TW" sz="2000" b="1" u="sng" dirty="0">
                <a:solidFill>
                  <a:srgbClr val="C00000"/>
                </a:solidFill>
                <a:latin typeface="微軟正黑體" panose="020B0604030504040204" pitchFamily="34" charset="-120"/>
                <a:ea typeface="微軟正黑體" panose="020B0604030504040204" pitchFamily="34" charset="-120"/>
              </a:rPr>
              <a:t>30</a:t>
            </a:r>
            <a:r>
              <a:rPr lang="zh-TW" altLang="en-US" sz="2000" b="1" dirty="0">
                <a:solidFill>
                  <a:srgbClr val="C00000"/>
                </a:solidFill>
                <a:latin typeface="微軟正黑體" panose="020B0604030504040204" pitchFamily="34" charset="-120"/>
                <a:ea typeface="微軟正黑體" panose="020B0604030504040204" pitchFamily="34" charset="-120"/>
              </a:rPr>
              <a:t>個</a:t>
            </a:r>
            <a:r>
              <a:rPr lang="zh-TW" altLang="en-US" sz="2000" b="1" dirty="0">
                <a:latin typeface="微軟正黑體" panose="020B0604030504040204" pitchFamily="34" charset="-120"/>
                <a:ea typeface="微軟正黑體" panose="020B0604030504040204" pitchFamily="34" charset="-120"/>
              </a:rPr>
              <a:t>為限</a:t>
            </a:r>
            <a:endParaRPr lang="en-US" altLang="zh-TW" sz="2000" b="1" dirty="0">
              <a:latin typeface="微軟正黑體" panose="020B0604030504040204" pitchFamily="34" charset="-120"/>
              <a:ea typeface="微軟正黑體" panose="020B0604030504040204" pitchFamily="34" charset="-120"/>
            </a:endParaRPr>
          </a:p>
          <a:p>
            <a:pPr marL="342900" indent="-342900">
              <a:spcBef>
                <a:spcPts val="600"/>
              </a:spcBef>
              <a:spcAft>
                <a:spcPts val="300"/>
              </a:spcAft>
              <a:buClr>
                <a:srgbClr val="C00000"/>
              </a:buClr>
              <a:buFont typeface="+mj-lt"/>
              <a:buAutoNum type="arabicPeriod"/>
            </a:pPr>
            <a:r>
              <a:rPr lang="zh-TW" altLang="en-US" sz="2000" b="1" dirty="0">
                <a:latin typeface="微軟正黑體" panose="020B0604030504040204" pitchFamily="34" charset="-120"/>
                <a:ea typeface="微軟正黑體" panose="020B0604030504040204" pitchFamily="34" charset="-120"/>
              </a:rPr>
              <a:t>選填志願前，請與家長充分溝通、確認志願順序，再登入系統選填</a:t>
            </a:r>
            <a:endParaRPr lang="en-US" altLang="zh-TW" sz="2000" b="1" dirty="0">
              <a:latin typeface="微軟正黑體" panose="020B0604030504040204" pitchFamily="34" charset="-120"/>
              <a:ea typeface="微軟正黑體" panose="020B0604030504040204" pitchFamily="34" charset="-120"/>
            </a:endParaRPr>
          </a:p>
          <a:p>
            <a:pPr marL="342900" indent="-342900">
              <a:spcBef>
                <a:spcPts val="600"/>
              </a:spcBef>
              <a:spcAft>
                <a:spcPts val="300"/>
              </a:spcAft>
              <a:buClr>
                <a:srgbClr val="C00000"/>
              </a:buClr>
              <a:buFont typeface="+mj-lt"/>
              <a:buAutoNum type="arabicPeriod"/>
            </a:pPr>
            <a:r>
              <a:rPr lang="zh-TW" altLang="en-US" sz="2000" b="1" dirty="0">
                <a:solidFill>
                  <a:srgbClr val="C00000"/>
                </a:solidFill>
                <a:latin typeface="微軟正黑體" panose="020B0604030504040204" pitchFamily="34" charset="-120"/>
                <a:ea typeface="微軟正黑體" panose="020B0604030504040204" pitchFamily="34" charset="-120"/>
              </a:rPr>
              <a:t>自行設定之</a:t>
            </a:r>
            <a:r>
              <a:rPr lang="zh-TW" altLang="en-US" sz="2000" b="1" u="sng" dirty="0">
                <a:solidFill>
                  <a:srgbClr val="C00000"/>
                </a:solidFill>
                <a:latin typeface="微軟正黑體" panose="020B0604030504040204" pitchFamily="34" charset="-120"/>
                <a:ea typeface="微軟正黑體" panose="020B0604030504040204" pitchFamily="34" charset="-120"/>
              </a:rPr>
              <a:t>通行碼</a:t>
            </a:r>
            <a:r>
              <a:rPr lang="zh-TW" altLang="en-US" sz="2000" b="1" dirty="0">
                <a:latin typeface="微軟正黑體" panose="020B0604030504040204" pitchFamily="34" charset="-120"/>
                <a:ea typeface="微軟正黑體" panose="020B0604030504040204" pitchFamily="34" charset="-120"/>
              </a:rPr>
              <a:t>為重要憑證，請務必列印或下載，並妥善保存</a:t>
            </a:r>
            <a:endParaRPr lang="en-US" altLang="zh-TW" sz="2000" b="1" dirty="0">
              <a:latin typeface="微軟正黑體" panose="020B0604030504040204" pitchFamily="34" charset="-120"/>
              <a:ea typeface="微軟正黑體" panose="020B0604030504040204" pitchFamily="34" charset="-120"/>
            </a:endParaRPr>
          </a:p>
          <a:p>
            <a:pPr marL="342900" indent="-342900">
              <a:spcBef>
                <a:spcPts val="600"/>
              </a:spcBef>
              <a:spcAft>
                <a:spcPts val="300"/>
              </a:spcAft>
              <a:buClr>
                <a:srgbClr val="C00000"/>
              </a:buClr>
              <a:buFont typeface="+mj-lt"/>
              <a:buAutoNum type="arabicPeriod"/>
            </a:pPr>
            <a:r>
              <a:rPr lang="zh-TW" altLang="en-US" sz="2000" b="1" dirty="0">
                <a:latin typeface="微軟正黑體" panose="020B0604030504040204" pitchFamily="34" charset="-120"/>
                <a:ea typeface="微軟正黑體" panose="020B0604030504040204" pitchFamily="34" charset="-120"/>
              </a:rPr>
              <a:t>志願一旦點選</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確定送出</a:t>
            </a:r>
            <a:r>
              <a:rPr lang="en-US" altLang="zh-TW" sz="2000" b="1" dirty="0">
                <a:latin typeface="微軟正黑體" panose="020B0604030504040204" pitchFamily="34" charset="-120"/>
                <a:ea typeface="微軟正黑體" panose="020B0604030504040204" pitchFamily="34" charset="-120"/>
              </a:rPr>
              <a:t>】</a:t>
            </a:r>
            <a:r>
              <a:rPr lang="zh-TW" altLang="en-US" sz="2000" b="1" u="sng" dirty="0">
                <a:solidFill>
                  <a:srgbClr val="C00000"/>
                </a:solidFill>
                <a:latin typeface="微軟正黑體" panose="020B0604030504040204" pitchFamily="34" charset="-120"/>
                <a:ea typeface="微軟正黑體" panose="020B0604030504040204" pitchFamily="34" charset="-120"/>
              </a:rPr>
              <a:t>即無法修改</a:t>
            </a:r>
            <a:r>
              <a:rPr lang="zh-TW" altLang="en-US" sz="2000" b="1" dirty="0">
                <a:latin typeface="微軟正黑體" panose="020B0604030504040204" pitchFamily="34" charset="-120"/>
                <a:ea typeface="微軟正黑體" panose="020B0604030504040204" pitchFamily="34" charset="-120"/>
              </a:rPr>
              <a:t>，請審慎考量確認志願及志願序</a:t>
            </a:r>
            <a:endParaRPr lang="en-US" altLang="zh-TW" sz="2000" b="1" dirty="0">
              <a:latin typeface="微軟正黑體" panose="020B0604030504040204" pitchFamily="34" charset="-120"/>
              <a:ea typeface="微軟正黑體" panose="020B0604030504040204" pitchFamily="34" charset="-120"/>
            </a:endParaRPr>
          </a:p>
          <a:p>
            <a:pPr marL="342900" indent="-342900">
              <a:spcBef>
                <a:spcPts val="600"/>
              </a:spcBef>
              <a:spcAft>
                <a:spcPts val="300"/>
              </a:spcAft>
              <a:buClr>
                <a:srgbClr val="C00000"/>
              </a:buClr>
              <a:buFont typeface="+mj-lt"/>
              <a:buAutoNum type="arabicPeriod"/>
            </a:pPr>
            <a:r>
              <a:rPr lang="zh-TW" altLang="en-US" sz="2000" b="1" dirty="0">
                <a:latin typeface="微軟正黑體" panose="020B0604030504040204" pitchFamily="34" charset="-120"/>
                <a:ea typeface="微軟正黑體" panose="020B0604030504040204" pitchFamily="34" charset="-120"/>
              </a:rPr>
              <a:t>志願送出之後，系統</a:t>
            </a:r>
            <a:r>
              <a:rPr lang="zh-TW" altLang="zh-TW" sz="2000" b="1" dirty="0">
                <a:latin typeface="微軟正黑體" panose="020B0604030504040204" pitchFamily="34" charset="-120"/>
                <a:ea typeface="微軟正黑體" panose="020B0604030504040204" pitchFamily="34" charset="-120"/>
              </a:rPr>
              <a:t>畫面</a:t>
            </a:r>
            <a:r>
              <a:rPr lang="zh-TW" altLang="en-US" sz="2000" b="1" dirty="0">
                <a:latin typeface="微軟正黑體" panose="020B0604030504040204" pitchFamily="34" charset="-120"/>
                <a:ea typeface="微軟正黑體" panose="020B0604030504040204" pitchFamily="34" charset="-120"/>
              </a:rPr>
              <a:t>顯示</a:t>
            </a:r>
            <a:r>
              <a:rPr lang="zh-TW" altLang="zh-TW" sz="2000" b="1" dirty="0">
                <a:latin typeface="微軟正黑體" panose="020B0604030504040204" pitchFamily="34" charset="-120"/>
                <a:ea typeface="微軟正黑體" panose="020B0604030504040204" pitchFamily="34" charset="-120"/>
              </a:rPr>
              <a:t>【</a:t>
            </a:r>
            <a:r>
              <a:rPr lang="zh-TW" altLang="zh-TW" sz="2000" b="1" dirty="0">
                <a:solidFill>
                  <a:srgbClr val="C00000"/>
                </a:solidFill>
                <a:latin typeface="微軟正黑體" panose="020B0604030504040204" pitchFamily="34" charset="-120"/>
                <a:ea typeface="微軟正黑體" panose="020B0604030504040204" pitchFamily="34" charset="-120"/>
              </a:rPr>
              <a:t>您已完成網路選填登記志願</a:t>
            </a:r>
            <a:r>
              <a:rPr lang="zh-TW"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訊息並產生志願表</a:t>
            </a:r>
            <a:endParaRPr lang="en-US" altLang="zh-TW" sz="2000" b="1" dirty="0">
              <a:latin typeface="微軟正黑體" panose="020B0604030504040204" pitchFamily="34" charset="-120"/>
              <a:ea typeface="微軟正黑體" panose="020B0604030504040204" pitchFamily="34" charset="-120"/>
            </a:endParaRPr>
          </a:p>
          <a:p>
            <a:pPr marL="342900" indent="-342900">
              <a:spcBef>
                <a:spcPts val="600"/>
              </a:spcBef>
              <a:spcAft>
                <a:spcPts val="300"/>
              </a:spcAft>
              <a:buClr>
                <a:srgbClr val="C00000"/>
              </a:buClr>
              <a:buFont typeface="+mj-lt"/>
              <a:buAutoNum type="arabicPeriod"/>
            </a:pPr>
            <a:r>
              <a:rPr lang="zh-TW" altLang="en-US" sz="2000" b="1" dirty="0">
                <a:solidFill>
                  <a:srgbClr val="C00000"/>
                </a:solidFill>
                <a:latin typeface="微軟正黑體" panose="020B0604030504040204" pitchFamily="34" charset="-120"/>
                <a:ea typeface="微軟正黑體" panose="020B0604030504040204" pitchFamily="34" charset="-120"/>
              </a:rPr>
              <a:t>務必列印或下載志願表存檔</a:t>
            </a:r>
            <a:r>
              <a:rPr lang="zh-TW" altLang="en-US" sz="2000" b="1" dirty="0">
                <a:latin typeface="微軟正黑體" panose="020B0604030504040204" pitchFamily="34" charset="-120"/>
                <a:ea typeface="微軟正黑體" panose="020B0604030504040204" pitchFamily="34" charset="-120"/>
              </a:rPr>
              <a:t>，以免申請分發結果複查時 ，未檢附不予受理</a:t>
            </a:r>
            <a:endParaRPr lang="en-US" altLang="zh-TW" sz="2000" b="1" dirty="0">
              <a:latin typeface="微軟正黑體" panose="020B0604030504040204" pitchFamily="34" charset="-120"/>
              <a:ea typeface="微軟正黑體" panose="020B0604030504040204" pitchFamily="34" charset="-120"/>
            </a:endParaRPr>
          </a:p>
        </p:txBody>
      </p:sp>
      <p:grpSp>
        <p:nvGrpSpPr>
          <p:cNvPr id="26" name="群組 25"/>
          <p:cNvGrpSpPr/>
          <p:nvPr/>
        </p:nvGrpSpPr>
        <p:grpSpPr>
          <a:xfrm>
            <a:off x="1784106" y="1781242"/>
            <a:ext cx="1389308" cy="352423"/>
            <a:chOff x="1806682" y="1674000"/>
            <a:chExt cx="1389308" cy="352423"/>
          </a:xfrm>
        </p:grpSpPr>
        <p:pic>
          <p:nvPicPr>
            <p:cNvPr id="24" name="圖片 2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06682" y="1674940"/>
              <a:ext cx="351483" cy="351483"/>
            </a:xfrm>
            <a:prstGeom prst="rect">
              <a:avLst/>
            </a:prstGeom>
          </p:spPr>
        </p:pic>
        <p:pic>
          <p:nvPicPr>
            <p:cNvPr id="25" name="圖片 2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844507" y="1674000"/>
              <a:ext cx="351483" cy="351483"/>
            </a:xfrm>
            <a:prstGeom prst="rect">
              <a:avLst/>
            </a:prstGeom>
          </p:spPr>
        </p:pic>
      </p:grpSp>
      <p:sp>
        <p:nvSpPr>
          <p:cNvPr id="28" name="矩形 27"/>
          <p:cNvSpPr/>
          <p:nvPr/>
        </p:nvSpPr>
        <p:spPr>
          <a:xfrm>
            <a:off x="3363249" y="341647"/>
            <a:ext cx="5714649" cy="769441"/>
          </a:xfrm>
          <a:prstGeom prst="rect">
            <a:avLst/>
          </a:prstGeom>
        </p:spPr>
        <p:txBody>
          <a:bodyPr wrap="square">
            <a:spAutoFit/>
          </a:bodyPr>
          <a:lstStyle/>
          <a:p>
            <a:pPr algn="ctr">
              <a:spcBef>
                <a:spcPct val="0"/>
              </a:spcBef>
            </a:pPr>
            <a:r>
              <a:rPr lang="zh-TW" altLang="en-US" sz="2200" b="1" u="sng" dirty="0">
                <a:solidFill>
                  <a:srgbClr val="C00000"/>
                </a:solidFill>
                <a:latin typeface="微軟正黑體" panose="020B0604030504040204" pitchFamily="34" charset="-120"/>
                <a:ea typeface="微軟正黑體" panose="020B0604030504040204" pitchFamily="34" charset="-120"/>
              </a:rPr>
              <a:t>正式選填登記志願</a:t>
            </a:r>
            <a:r>
              <a:rPr lang="zh-TW" altLang="en-US" sz="2200" b="1" dirty="0">
                <a:solidFill>
                  <a:srgbClr val="C00000"/>
                </a:solidFill>
                <a:latin typeface="微軟正黑體" panose="020B0604030504040204" pitchFamily="34" charset="-120"/>
                <a:ea typeface="微軟正黑體" panose="020B0604030504040204" pitchFamily="34" charset="-120"/>
              </a:rPr>
              <a:t>時間</a:t>
            </a:r>
            <a:endParaRPr lang="en-US" altLang="zh-TW" sz="2200" b="1" dirty="0">
              <a:solidFill>
                <a:srgbClr val="C00000"/>
              </a:solidFill>
              <a:latin typeface="微軟正黑體" panose="020B0604030504040204" pitchFamily="34" charset="-120"/>
              <a:ea typeface="微軟正黑體" panose="020B0604030504040204" pitchFamily="34" charset="-120"/>
            </a:endParaRPr>
          </a:p>
          <a:p>
            <a:pPr algn="just">
              <a:spcBef>
                <a:spcPct val="0"/>
              </a:spcBef>
            </a:pPr>
            <a:r>
              <a:rPr lang="en-US" altLang="zh-TW" sz="2200" b="1" dirty="0">
                <a:solidFill>
                  <a:srgbClr val="C00000"/>
                </a:solidFill>
                <a:latin typeface="微軟正黑體" panose="020B0604030504040204" pitchFamily="34" charset="-120"/>
                <a:ea typeface="微軟正黑體" panose="020B0604030504040204" pitchFamily="34" charset="-120"/>
              </a:rPr>
              <a:t>112/6/08(</a:t>
            </a:r>
            <a:r>
              <a:rPr lang="zh-TW" altLang="en-US" sz="2200" b="1" dirty="0">
                <a:solidFill>
                  <a:srgbClr val="C00000"/>
                </a:solidFill>
                <a:latin typeface="微軟正黑體" panose="020B0604030504040204" pitchFamily="34" charset="-120"/>
                <a:ea typeface="微軟正黑體" panose="020B0604030504040204" pitchFamily="34" charset="-120"/>
              </a:rPr>
              <a:t>四</a:t>
            </a:r>
            <a:r>
              <a:rPr lang="en-US" altLang="zh-TW" sz="2200" b="1" dirty="0">
                <a:solidFill>
                  <a:srgbClr val="C00000"/>
                </a:solidFill>
                <a:latin typeface="微軟正黑體" panose="020B0604030504040204" pitchFamily="34" charset="-120"/>
                <a:ea typeface="微軟正黑體" panose="020B0604030504040204" pitchFamily="34" charset="-120"/>
              </a:rPr>
              <a:t>)</a:t>
            </a:r>
            <a:r>
              <a:rPr lang="en-US" altLang="zh-TW" sz="2200" dirty="0">
                <a:solidFill>
                  <a:srgbClr val="C00000"/>
                </a:solidFill>
                <a:latin typeface="微軟正黑體" panose="020B0604030504040204" pitchFamily="34" charset="-120"/>
                <a:ea typeface="微軟正黑體" panose="020B0604030504040204" pitchFamily="34" charset="-120"/>
              </a:rPr>
              <a:t> </a:t>
            </a:r>
            <a:r>
              <a:rPr lang="en-US" altLang="zh-TW" sz="2200" b="1" dirty="0">
                <a:solidFill>
                  <a:srgbClr val="C00000"/>
                </a:solidFill>
                <a:latin typeface="微軟正黑體" panose="020B0604030504040204" pitchFamily="34" charset="-120"/>
                <a:ea typeface="微軟正黑體" panose="020B0604030504040204" pitchFamily="34" charset="-120"/>
              </a:rPr>
              <a:t>10:00 </a:t>
            </a:r>
            <a:r>
              <a:rPr lang="zh-TW" altLang="en-US" sz="2200" b="1" dirty="0">
                <a:solidFill>
                  <a:srgbClr val="C00000"/>
                </a:solidFill>
                <a:latin typeface="微軟正黑體" panose="020B0604030504040204" pitchFamily="34" charset="-120"/>
                <a:ea typeface="微軟正黑體" panose="020B0604030504040204" pitchFamily="34" charset="-120"/>
              </a:rPr>
              <a:t>起至 </a:t>
            </a:r>
            <a:r>
              <a:rPr lang="en-US" altLang="zh-TW" sz="2200" b="1" dirty="0">
                <a:solidFill>
                  <a:srgbClr val="C00000"/>
                </a:solidFill>
                <a:latin typeface="微軟正黑體" panose="020B0604030504040204" pitchFamily="34" charset="-120"/>
                <a:ea typeface="微軟正黑體" panose="020B0604030504040204" pitchFamily="34" charset="-120"/>
              </a:rPr>
              <a:t>6/12(</a:t>
            </a:r>
            <a:r>
              <a:rPr lang="zh-TW" altLang="en-US" sz="2200" b="1" dirty="0">
                <a:solidFill>
                  <a:srgbClr val="C00000"/>
                </a:solidFill>
                <a:latin typeface="微軟正黑體" panose="020B0604030504040204" pitchFamily="34" charset="-120"/>
                <a:ea typeface="微軟正黑體" panose="020B0604030504040204" pitchFamily="34" charset="-120"/>
              </a:rPr>
              <a:t>一</a:t>
            </a:r>
            <a:r>
              <a:rPr lang="en-US" altLang="zh-TW" sz="2200" b="1" dirty="0">
                <a:solidFill>
                  <a:srgbClr val="C00000"/>
                </a:solidFill>
                <a:latin typeface="微軟正黑體" panose="020B0604030504040204" pitchFamily="34" charset="-120"/>
                <a:ea typeface="微軟正黑體" panose="020B0604030504040204" pitchFamily="34" charset="-120"/>
              </a:rPr>
              <a:t>) 17:00</a:t>
            </a:r>
            <a:r>
              <a:rPr lang="zh-TW" altLang="en-US" sz="2200" b="1" dirty="0">
                <a:solidFill>
                  <a:srgbClr val="C00000"/>
                </a:solidFill>
                <a:latin typeface="微軟正黑體" panose="020B0604030504040204" pitchFamily="34" charset="-120"/>
                <a:ea typeface="微軟正黑體" panose="020B0604030504040204" pitchFamily="34" charset="-120"/>
              </a:rPr>
              <a:t>止</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9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9DE3D58A-20F0-4991-8EF8-AE3C24F5A53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41401" y="3689435"/>
            <a:ext cx="4243278" cy="3093041"/>
          </a:xfrm>
          <a:prstGeom prst="rect">
            <a:avLst/>
          </a:prstGeom>
        </p:spPr>
      </p:pic>
      <p:sp>
        <p:nvSpPr>
          <p:cNvPr id="5" name="投影片編號版面配置區 4"/>
          <p:cNvSpPr txBox="1">
            <a:spLocks/>
          </p:cNvSpPr>
          <p:nvPr/>
        </p:nvSpPr>
        <p:spPr bwMode="auto">
          <a:xfrm>
            <a:off x="7020498" y="6515790"/>
            <a:ext cx="20574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Calibri" panose="020F0502020204030204" pitchFamily="34" charset="0"/>
                <a:ea typeface="新細明體" panose="02020500000000000000" pitchFamily="18" charset="-120"/>
                <a:cs typeface="+mn-cs"/>
              </a:defRPr>
            </a:lvl1pPr>
            <a:lvl2pPr marL="557199" indent="-214308"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2pPr>
            <a:lvl3pPr marL="857228"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3pPr>
            <a:lvl4pPr marL="1200120"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4pPr>
            <a:lvl5pPr marL="1543012" indent="-171446" algn="l" defTabSz="457200" rtl="0" eaLnBrk="1" latinLnBrk="0" hangingPunct="1">
              <a:defRPr sz="1800" kern="1200">
                <a:solidFill>
                  <a:schemeClr val="tx1"/>
                </a:solidFill>
                <a:latin typeface="Calibri" panose="020F0502020204030204" pitchFamily="34" charset="0"/>
                <a:ea typeface="新細明體" panose="02020500000000000000" pitchFamily="18" charset="-120"/>
                <a:cs typeface="+mn-cs"/>
              </a:defRPr>
            </a:lvl5pPr>
            <a:lvl6pPr marL="1885903"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6pPr>
            <a:lvl7pPr marL="2228795"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7pPr>
            <a:lvl8pPr marL="2571686"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8pPr>
            <a:lvl9pPr marL="2914577" indent="-171446"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新細明體" panose="02020500000000000000" pitchFamily="18" charset="-120"/>
                <a:cs typeface="+mn-cs"/>
              </a:defRPr>
            </a:lvl9pPr>
          </a:lstStyle>
          <a:p>
            <a:pPr fontAlgn="base">
              <a:spcBef>
                <a:spcPct val="0"/>
              </a:spcBef>
              <a:spcAft>
                <a:spcPct val="0"/>
              </a:spcAft>
            </a:pPr>
            <a:fld id="{0BC16F49-14F1-4F20-9C56-7C98539F8DBD}" type="slidenum">
              <a:rPr lang="zh-TW" altLang="en-US" sz="1500" b="1" smtClean="0">
                <a:latin typeface="Arial" panose="020B0604020202020204" pitchFamily="34" charset="0"/>
                <a:cs typeface="Arial" panose="020B0604020202020204" pitchFamily="34" charset="0"/>
              </a:rPr>
              <a:pPr fontAlgn="base">
                <a:spcBef>
                  <a:spcPct val="0"/>
                </a:spcBef>
                <a:spcAft>
                  <a:spcPct val="0"/>
                </a:spcAft>
              </a:pPr>
              <a:t>99</a:t>
            </a:fld>
            <a:endParaRPr lang="zh-TW" altLang="en-US" sz="1500" b="1" dirty="0">
              <a:latin typeface="Arial" panose="020B0604020202020204" pitchFamily="34" charset="0"/>
              <a:cs typeface="Arial" panose="020B0604020202020204" pitchFamily="34" charset="0"/>
            </a:endParaRPr>
          </a:p>
        </p:txBody>
      </p:sp>
      <p:grpSp>
        <p:nvGrpSpPr>
          <p:cNvPr id="6" name="群組 5"/>
          <p:cNvGrpSpPr>
            <a:grpSpLocks noChangeAspect="1"/>
          </p:cNvGrpSpPr>
          <p:nvPr/>
        </p:nvGrpSpPr>
        <p:grpSpPr>
          <a:xfrm>
            <a:off x="95214" y="113279"/>
            <a:ext cx="4233079" cy="583027"/>
            <a:chOff x="1538410" y="5588649"/>
            <a:chExt cx="5644104" cy="777362"/>
          </a:xfrm>
        </p:grpSpPr>
        <p:sp>
          <p:nvSpPr>
            <p:cNvPr id="7" name="圆角矩形 16">
              <a:extLst>
                <a:ext uri="{FF2B5EF4-FFF2-40B4-BE49-F238E27FC236}">
                  <a16:creationId xmlns:a16="http://schemas.microsoft.com/office/drawing/2014/main" id="{27F2510D-F7C6-4619-8F71-0F3ECC8CC7A6}"/>
                </a:ext>
              </a:extLst>
            </p:cNvPr>
            <p:cNvSpPr/>
            <p:nvPr/>
          </p:nvSpPr>
          <p:spPr>
            <a:xfrm rot="5400000" flipH="1">
              <a:off x="4230397" y="3402725"/>
              <a:ext cx="688284" cy="5215947"/>
            </a:xfrm>
            <a:prstGeom prst="roundRect">
              <a:avLst/>
            </a:prstGeom>
            <a:solidFill>
              <a:srgbClr val="5B9BD5">
                <a:lumMod val="75000"/>
              </a:srgbClr>
            </a:solidFill>
            <a:ln w="635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8" name="矩形 7">
              <a:extLst>
                <a:ext uri="{FF2B5EF4-FFF2-40B4-BE49-F238E27FC236}">
                  <a16:creationId xmlns:a16="http://schemas.microsoft.com/office/drawing/2014/main" id="{54BA5B10-F0E2-427C-9DD6-E9C334FBD835}"/>
                </a:ext>
              </a:extLst>
            </p:cNvPr>
            <p:cNvSpPr/>
            <p:nvPr/>
          </p:nvSpPr>
          <p:spPr>
            <a:xfrm>
              <a:off x="2411368" y="5668391"/>
              <a:ext cx="4771146" cy="697620"/>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prstClr val="white"/>
                  </a:solidFill>
                  <a:effectLst/>
                  <a:uLnTx/>
                  <a:uFillTx/>
                  <a:cs typeface="+mn-ea"/>
                  <a:sym typeface="+mn-lt"/>
                </a:rPr>
                <a:t>05 </a:t>
              </a:r>
              <a:r>
                <a:rPr kumimoji="0"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rPr>
                <a:t>選填登記志願系統</a:t>
              </a:r>
              <a:endParaRPr kumimoji="0" lang="zh-CN"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ea"/>
                <a:sym typeface="+mn-lt"/>
              </a:endParaRPr>
            </a:p>
          </p:txBody>
        </p:sp>
        <p:grpSp>
          <p:nvGrpSpPr>
            <p:cNvPr id="9" name="组合 56">
              <a:extLst>
                <a:ext uri="{FF2B5EF4-FFF2-40B4-BE49-F238E27FC236}">
                  <a16:creationId xmlns:a16="http://schemas.microsoft.com/office/drawing/2014/main" id="{F27D1645-C55D-480D-94C7-7B59C9C6349F}"/>
                </a:ext>
              </a:extLst>
            </p:cNvPr>
            <p:cNvGrpSpPr/>
            <p:nvPr/>
          </p:nvGrpSpPr>
          <p:grpSpPr>
            <a:xfrm>
              <a:off x="1538410" y="5588649"/>
              <a:ext cx="767322" cy="767322"/>
              <a:chOff x="3552943" y="2498822"/>
              <a:chExt cx="398028" cy="398028"/>
            </a:xfrm>
          </p:grpSpPr>
          <p:sp>
            <p:nvSpPr>
              <p:cNvPr id="10" name="椭圆 57">
                <a:extLst>
                  <a:ext uri="{FF2B5EF4-FFF2-40B4-BE49-F238E27FC236}">
                    <a16:creationId xmlns:a16="http://schemas.microsoft.com/office/drawing/2014/main" id="{CB2983EC-0F61-4C20-A99D-BC741FDDB193}"/>
                  </a:ext>
                </a:extLst>
              </p:cNvPr>
              <p:cNvSpPr/>
              <p:nvPr/>
            </p:nvSpPr>
            <p:spPr>
              <a:xfrm>
                <a:off x="3552943" y="2498822"/>
                <a:ext cx="398028" cy="398028"/>
              </a:xfrm>
              <a:prstGeom prst="ellipse">
                <a:avLst/>
              </a:prstGeom>
              <a:gradFill flip="none" rotWithShape="1">
                <a:gsLst>
                  <a:gs pos="0">
                    <a:sysClr val="window" lastClr="FFFFFF"/>
                  </a:gs>
                  <a:gs pos="100000">
                    <a:sysClr val="window" lastClr="FFFFFF">
                      <a:lumMod val="85000"/>
                    </a:sysClr>
                  </a:gs>
                </a:gsLst>
                <a:lin ang="18900000" scaled="1"/>
                <a:tileRect/>
              </a:gradFill>
              <a:ln w="38100" cap="flat" cmpd="sng" algn="ctr">
                <a:gradFill flip="none" rotWithShape="1">
                  <a:gsLst>
                    <a:gs pos="0">
                      <a:sysClr val="window" lastClr="FFFFFF">
                        <a:lumMod val="85000"/>
                      </a:sysClr>
                    </a:gs>
                    <a:gs pos="100000">
                      <a:sysClr val="window" lastClr="FFFFFF"/>
                    </a:gs>
                  </a:gsLst>
                  <a:lin ang="18900000" scaled="1"/>
                  <a:tileRect/>
                </a:gradFill>
                <a:prstDash val="solid"/>
                <a:miter lim="800000"/>
              </a:ln>
              <a:effectLst>
                <a:outerShdw blurRad="444500" dist="190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grpSp>
            <p:nvGrpSpPr>
              <p:cNvPr id="11" name="组合 58">
                <a:extLst>
                  <a:ext uri="{FF2B5EF4-FFF2-40B4-BE49-F238E27FC236}">
                    <a16:creationId xmlns:a16="http://schemas.microsoft.com/office/drawing/2014/main" id="{C423C9F7-8B63-4C3C-957E-8BDF56AA0233}"/>
                  </a:ext>
                </a:extLst>
              </p:cNvPr>
              <p:cNvGrpSpPr/>
              <p:nvPr/>
            </p:nvGrpSpPr>
            <p:grpSpPr>
              <a:xfrm>
                <a:off x="3653065" y="2597911"/>
                <a:ext cx="197783" cy="205476"/>
                <a:chOff x="4528189" y="3001023"/>
                <a:chExt cx="464228" cy="482285"/>
              </a:xfrm>
              <a:solidFill>
                <a:srgbClr val="009288"/>
              </a:solidFill>
            </p:grpSpPr>
            <p:sp>
              <p:nvSpPr>
                <p:cNvPr id="12" name="Freeform 6">
                  <a:extLst>
                    <a:ext uri="{FF2B5EF4-FFF2-40B4-BE49-F238E27FC236}">
                      <a16:creationId xmlns:a16="http://schemas.microsoft.com/office/drawing/2014/main" id="{50329EB6-BF26-4FDC-9911-FA7CB6820E81}"/>
                    </a:ext>
                  </a:extLst>
                </p:cNvPr>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cs typeface="+mn-ea"/>
                    <a:sym typeface="+mn-lt"/>
                  </a:endParaRPr>
                </a:p>
              </p:txBody>
            </p:sp>
            <p:sp>
              <p:nvSpPr>
                <p:cNvPr id="13" name="Freeform 7">
                  <a:extLst>
                    <a:ext uri="{FF2B5EF4-FFF2-40B4-BE49-F238E27FC236}">
                      <a16:creationId xmlns:a16="http://schemas.microsoft.com/office/drawing/2014/main" id="{A6028CAC-99FD-47D8-9E71-C975DF3D460B}"/>
                    </a:ext>
                  </a:extLst>
                </p:cNvPr>
                <p:cNvSpPr/>
                <p:nvPr/>
              </p:nvSpPr>
              <p:spPr bwMode="auto">
                <a:xfrm>
                  <a:off x="4528189" y="3065351"/>
                  <a:ext cx="464228" cy="417957"/>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015A75"/>
                </a:solidFill>
                <a:ln w="19050" cap="flat" cmpd="sng" algn="ctr">
                  <a:noFill/>
                  <a:prstDash val="solid"/>
                  <a:miter lim="800000"/>
                </a:ln>
                <a:effectLst>
                  <a:innerShdw blurRad="38100" dist="12700" dir="13500000">
                    <a:prstClr val="black">
                      <a:alpha val="3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15A75"/>
                    </a:solidFill>
                    <a:effectLst/>
                    <a:uLnTx/>
                    <a:uFillTx/>
                    <a:latin typeface="Calibri" panose="020F0502020204030204"/>
                    <a:cs typeface="+mn-ea"/>
                    <a:sym typeface="+mn-lt"/>
                  </a:endParaRPr>
                </a:p>
              </p:txBody>
            </p:sp>
          </p:grpSp>
        </p:grpSp>
      </p:grpSp>
      <p:sp>
        <p:nvSpPr>
          <p:cNvPr id="14" name="標題 1"/>
          <p:cNvSpPr txBox="1">
            <a:spLocks/>
          </p:cNvSpPr>
          <p:nvPr/>
        </p:nvSpPr>
        <p:spPr>
          <a:xfrm>
            <a:off x="239976" y="735933"/>
            <a:ext cx="2337971"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33CC"/>
                </a:solidFill>
                <a:latin typeface="微軟正黑體" panose="020B0604030504040204" pitchFamily="34" charset="-120"/>
                <a:ea typeface="微軟正黑體" panose="020B0604030504040204" pitchFamily="34" charset="-120"/>
              </a:rPr>
              <a:t>1</a:t>
            </a:r>
            <a:r>
              <a:rPr lang="zh-TW" altLang="en-US" sz="2800" b="1" dirty="0">
                <a:solidFill>
                  <a:srgbClr val="0033CC"/>
                </a:solidFill>
                <a:latin typeface="微軟正黑體" panose="020B0604030504040204" pitchFamily="34" charset="-120"/>
                <a:ea typeface="微軟正黑體" panose="020B0604030504040204" pitchFamily="34" charset="-120"/>
              </a:rPr>
              <a:t>、系統登入</a:t>
            </a:r>
          </a:p>
        </p:txBody>
      </p:sp>
      <p:sp>
        <p:nvSpPr>
          <p:cNvPr id="15" name="內容版面配置區 2"/>
          <p:cNvSpPr>
            <a:spLocks noGrp="1"/>
          </p:cNvSpPr>
          <p:nvPr>
            <p:ph idx="1"/>
          </p:nvPr>
        </p:nvSpPr>
        <p:spPr>
          <a:xfrm>
            <a:off x="525942" y="1379648"/>
            <a:ext cx="8144333" cy="2288966"/>
          </a:xfrm>
        </p:spPr>
        <p:txBody>
          <a:bodyPr rtlCol="0">
            <a:noAutofit/>
          </a:bodyPr>
          <a:lstStyle/>
          <a:p>
            <a:pPr marL="0" indent="0">
              <a:lnSpc>
                <a:spcPct val="100000"/>
              </a:lnSpc>
              <a:spcBef>
                <a:spcPts val="0"/>
              </a:spcBef>
              <a:buNone/>
              <a:defRPr/>
            </a:pPr>
            <a:r>
              <a:rPr lang="zh-TW" altLang="en-US" sz="2000" b="1" kern="0" dirty="0">
                <a:solidFill>
                  <a:srgbClr val="C00000"/>
                </a:solidFill>
                <a:latin typeface="微軟正黑體" panose="020B0604030504040204" pitchFamily="34" charset="-120"/>
                <a:ea typeface="微軟正黑體" panose="020B0604030504040204" pitchFamily="34" charset="-120"/>
                <a:cs typeface="+mn-ea"/>
                <a:sym typeface="+mn-lt"/>
              </a:rPr>
              <a:t>請使用</a:t>
            </a:r>
            <a:r>
              <a:rPr lang="en-US" altLang="zh-TW" sz="2000" b="1" dirty="0">
                <a:solidFill>
                  <a:srgbClr val="0000FF"/>
                </a:solidFill>
                <a:latin typeface="微軟正黑體" panose="020B0604030504040204" pitchFamily="34" charset="-120"/>
                <a:ea typeface="微軟正黑體" panose="020B0604030504040204" pitchFamily="34" charset="-120"/>
              </a:rPr>
              <a:t>google chrome</a:t>
            </a:r>
            <a:r>
              <a:rPr lang="zh-TW" altLang="en-US" sz="2000" b="1" kern="0" dirty="0">
                <a:solidFill>
                  <a:srgbClr val="C00000"/>
                </a:solidFill>
                <a:latin typeface="微軟正黑體" panose="020B0604030504040204" pitchFamily="34" charset="-120"/>
                <a:ea typeface="微軟正黑體" panose="020B0604030504040204" pitchFamily="34" charset="-120"/>
                <a:cs typeface="+mn-ea"/>
                <a:sym typeface="+mn-lt"/>
              </a:rPr>
              <a:t>瀏覽器</a:t>
            </a:r>
            <a:endParaRPr lang="en-US" altLang="zh-TW" sz="2000" b="1" kern="0" dirty="0">
              <a:solidFill>
                <a:srgbClr val="C00000"/>
              </a:solidFill>
              <a:latin typeface="微軟正黑體" panose="020B0604030504040204" pitchFamily="34" charset="-120"/>
              <a:ea typeface="微軟正黑體" panose="020B0604030504040204" pitchFamily="34" charset="-120"/>
              <a:cs typeface="+mn-ea"/>
              <a:sym typeface="+mn-lt"/>
            </a:endParaRPr>
          </a:p>
          <a:p>
            <a:pPr marL="0" indent="0">
              <a:lnSpc>
                <a:spcPct val="100000"/>
              </a:lnSpc>
              <a:spcBef>
                <a:spcPts val="0"/>
              </a:spcBef>
              <a:buNone/>
              <a:defRPr/>
            </a:pPr>
            <a:r>
              <a:rPr lang="zh-TW" altLang="en-US" sz="2000" b="1" dirty="0">
                <a:solidFill>
                  <a:srgbClr val="0070C0"/>
                </a:solidFill>
                <a:latin typeface="微軟正黑體" panose="020B0604030504040204" pitchFamily="34" charset="-120"/>
                <a:ea typeface="微軟正黑體" panose="020B0604030504040204" pitchFamily="34" charset="-120"/>
              </a:rPr>
              <a:t>進入選填登記志願系統</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0"/>
              </a:spcBef>
              <a:buFont typeface="Arial" panose="020B0604020202020204" pitchFamily="34" charset="0"/>
              <a:buNone/>
              <a:defRPr/>
            </a:pPr>
            <a:r>
              <a:rPr lang="zh-TW" altLang="en-US" sz="1800" b="1" dirty="0">
                <a:latin typeface="微軟正黑體" panose="020B0604030504040204" pitchFamily="34" charset="-120"/>
                <a:ea typeface="微軟正黑體" panose="020B0604030504040204" pitchFamily="34" charset="-120"/>
              </a:rPr>
              <a:t>登入</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solidFill>
                  <a:srgbClr val="C00000"/>
                </a:solidFill>
                <a:latin typeface="微軟正黑體" panose="020B0604030504040204" pitchFamily="34" charset="-120"/>
                <a:ea typeface="微軟正黑體" panose="020B0604030504040204" pitchFamily="34" charset="-120"/>
              </a:rPr>
              <a:t>輸入身分證統一編號</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居留證號或入出境許可證統一證號</a:t>
            </a:r>
            <a:r>
              <a:rPr lang="en-US" altLang="zh-TW" sz="1800" b="1" dirty="0">
                <a:solidFill>
                  <a:srgbClr val="C00000"/>
                </a:solidFill>
                <a:latin typeface="微軟正黑體" panose="020B0604030504040204" pitchFamily="34" charset="-120"/>
                <a:ea typeface="微軟正黑體" panose="020B0604030504040204" pitchFamily="34" charset="-120"/>
              </a:rPr>
              <a:t>)</a:t>
            </a:r>
          </a:p>
          <a:p>
            <a:pPr marL="355600" indent="0">
              <a:lnSpc>
                <a:spcPct val="100000"/>
              </a:lnSpc>
              <a:spcBef>
                <a:spcPts val="0"/>
              </a:spcBef>
              <a:buNone/>
              <a:defRPr/>
            </a:pPr>
            <a:r>
              <a:rPr lang="zh-TW" altLang="en-US" sz="1800" dirty="0">
                <a:solidFill>
                  <a:srgbClr val="C00000"/>
                </a:solidFill>
                <a:latin typeface="微軟正黑體" panose="020B0604030504040204" pitchFamily="34" charset="-120"/>
                <a:ea typeface="微軟正黑體" panose="020B0604030504040204" pitchFamily="34" charset="-120"/>
              </a:rPr>
              <a:t>　　</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輸入出生年月日</a:t>
            </a:r>
            <a:r>
              <a:rPr lang="en-US" altLang="zh-TW" sz="18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(6</a:t>
            </a:r>
            <a:r>
              <a:rPr lang="zh-TW" altLang="en-US" sz="18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碼</a:t>
            </a:r>
            <a:r>
              <a:rPr lang="en-US" altLang="zh-TW" sz="18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a:t>
            </a:r>
          </a:p>
          <a:p>
            <a:pPr marL="355600" indent="0" fontAlgn="auto">
              <a:lnSpc>
                <a:spcPct val="100000"/>
              </a:lnSpc>
              <a:spcBef>
                <a:spcPts val="0"/>
              </a:spcBef>
              <a:buFont typeface="Arial" panose="020B0604020202020204" pitchFamily="34" charset="0"/>
              <a:buNone/>
              <a:defRPr/>
            </a:pPr>
            <a:r>
              <a:rPr lang="zh-TW" altLang="en-US" sz="1800" dirty="0">
                <a:solidFill>
                  <a:srgbClr val="C00000"/>
                </a:solidFill>
                <a:latin typeface="微軟正黑體" panose="020B0604030504040204" pitchFamily="34" charset="-120"/>
                <a:ea typeface="微軟正黑體" panose="020B0604030504040204" pitchFamily="34" charset="-120"/>
              </a:rPr>
              <a:t>　　</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輸入預設通行碼</a:t>
            </a:r>
            <a:endParaRPr lang="en-US" altLang="zh-TW" sz="18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endParaRPr>
          </a:p>
          <a:p>
            <a:pPr marL="355600" indent="0" fontAlgn="auto">
              <a:lnSpc>
                <a:spcPct val="100000"/>
              </a:lnSpc>
              <a:spcBef>
                <a:spcPts val="0"/>
              </a:spcBef>
              <a:buFont typeface="Arial" panose="020B0604020202020204" pitchFamily="34" charset="0"/>
              <a:buNone/>
              <a:defRPr/>
            </a:pPr>
            <a:r>
              <a:rPr lang="en-US" altLang="zh-TW" sz="18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首次登入請先使用預設通行碼</a:t>
            </a:r>
            <a:r>
              <a:rPr lang="en-US" altLang="zh-TW"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身分證後</a:t>
            </a:r>
            <a:r>
              <a:rPr lang="en-US" altLang="zh-TW" sz="1800" b="1" dirty="0">
                <a:latin typeface="微軟正黑體" panose="020B0604030504040204" pitchFamily="34" charset="-120"/>
                <a:ea typeface="微軟正黑體" panose="020B0604030504040204" pitchFamily="34" charset="-120"/>
                <a:sym typeface="Wingdings" panose="05000000000000000000" pitchFamily="2" charset="2"/>
              </a:rPr>
              <a:t>4</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碼</a:t>
            </a:r>
            <a:r>
              <a:rPr lang="en-US" altLang="zh-TW"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出生月日</a:t>
            </a:r>
            <a:r>
              <a:rPr lang="en-US" altLang="zh-TW" sz="1800" b="1" dirty="0">
                <a:latin typeface="微軟正黑體" panose="020B0604030504040204" pitchFamily="34" charset="-120"/>
                <a:ea typeface="微軟正黑體" panose="020B0604030504040204" pitchFamily="34" charset="-120"/>
                <a:sym typeface="Wingdings" panose="05000000000000000000" pitchFamily="2" charset="2"/>
              </a:rPr>
              <a:t>4</a:t>
            </a: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碼</a:t>
            </a:r>
            <a:r>
              <a:rPr lang="en-US" altLang="zh-TW" sz="1800" b="1" dirty="0">
                <a:latin typeface="微軟正黑體" panose="020B0604030504040204" pitchFamily="34" charset="-120"/>
                <a:ea typeface="微軟正黑體" panose="020B0604030504040204" pitchFamily="34" charset="-120"/>
                <a:sym typeface="Wingdings" panose="05000000000000000000" pitchFamily="2" charset="2"/>
              </a:rPr>
              <a:t>)</a:t>
            </a:r>
          </a:p>
          <a:p>
            <a:pPr marL="355600" indent="0" fontAlgn="auto">
              <a:lnSpc>
                <a:spcPct val="100000"/>
              </a:lnSpc>
              <a:spcBef>
                <a:spcPts val="0"/>
              </a:spcBef>
              <a:buFont typeface="Arial" panose="020B0604020202020204" pitchFamily="34" charset="0"/>
              <a:buNone/>
              <a:defRPr/>
            </a:pPr>
            <a:r>
              <a:rPr lang="en-US" altLang="zh-TW" sz="1800" b="1"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18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b="1" dirty="0">
                <a:solidFill>
                  <a:srgbClr val="C00000"/>
                </a:solidFill>
                <a:latin typeface="微軟正黑體" panose="020B0604030504040204" pitchFamily="34" charset="-120"/>
                <a:ea typeface="微軟正黑體" panose="020B0604030504040204" pitchFamily="34" charset="-120"/>
              </a:rPr>
              <a:t>驗證碼</a:t>
            </a:r>
            <a:endParaRPr lang="en-US" altLang="zh-TW" sz="1800" b="1" dirty="0">
              <a:solidFill>
                <a:srgbClr val="C00000"/>
              </a:solidFill>
              <a:latin typeface="微軟正黑體" panose="020B0604030504040204" pitchFamily="34" charset="-120"/>
              <a:ea typeface="微軟正黑體" panose="020B0604030504040204" pitchFamily="34" charset="-120"/>
            </a:endParaRPr>
          </a:p>
          <a:p>
            <a:pPr marL="355600" indent="0" fontAlgn="auto">
              <a:lnSpc>
                <a:spcPct val="100000"/>
              </a:lnSpc>
              <a:spcBef>
                <a:spcPts val="0"/>
              </a:spcBef>
              <a:buFont typeface="Arial" panose="020B0604020202020204" pitchFamily="34" charset="0"/>
              <a:buNone/>
              <a:defRPr/>
            </a:pPr>
            <a:r>
              <a:rPr lang="zh-TW" altLang="en-US" sz="18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800" b="1" dirty="0">
                <a:latin typeface="微軟正黑體" panose="020B0604030504040204" pitchFamily="34" charset="-120"/>
                <a:ea typeface="微軟正黑體" panose="020B0604030504040204" pitchFamily="34" charset="-120"/>
              </a:rPr>
              <a:t>登入後，</a:t>
            </a:r>
            <a:r>
              <a:rPr lang="zh-TW" altLang="en-US" sz="1800" b="1" dirty="0">
                <a:solidFill>
                  <a:srgbClr val="C00000"/>
                </a:solidFill>
                <a:latin typeface="微軟正黑體" panose="020B0604030504040204" pitchFamily="34" charset="-120"/>
                <a:ea typeface="微軟正黑體" panose="020B0604030504040204" pitchFamily="34" charset="-120"/>
              </a:rPr>
              <a:t>務必設定新通行碼</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不可輸入空格及中文字，並留意大小寫</a:t>
            </a:r>
            <a:r>
              <a:rPr lang="en-US" altLang="zh-TW" sz="1800" b="1" dirty="0">
                <a:solidFill>
                  <a:srgbClr val="C00000"/>
                </a:solidFill>
                <a:latin typeface="微軟正黑體" panose="020B0604030504040204" pitchFamily="34" charset="-120"/>
                <a:ea typeface="微軟正黑體" panose="020B0604030504040204" pitchFamily="34" charset="-120"/>
              </a:rPr>
              <a:t>)</a:t>
            </a:r>
          </a:p>
        </p:txBody>
      </p:sp>
      <p:grpSp>
        <p:nvGrpSpPr>
          <p:cNvPr id="17" name="群組 16"/>
          <p:cNvGrpSpPr/>
          <p:nvPr/>
        </p:nvGrpSpPr>
        <p:grpSpPr>
          <a:xfrm rot="873646">
            <a:off x="7761371" y="214177"/>
            <a:ext cx="1070339" cy="2095219"/>
            <a:chOff x="4962336" y="851934"/>
            <a:chExt cx="2040464" cy="3808371"/>
          </a:xfrm>
        </p:grpSpPr>
        <p:grpSp>
          <p:nvGrpSpPr>
            <p:cNvPr id="18" name="Group 24">
              <a:extLst>
                <a:ext uri="{FF2B5EF4-FFF2-40B4-BE49-F238E27FC236}">
                  <a16:creationId xmlns:a16="http://schemas.microsoft.com/office/drawing/2014/main" id="{7CE41AB9-0B82-44E3-B68B-FDD78E308CED}"/>
                </a:ext>
              </a:extLst>
            </p:cNvPr>
            <p:cNvGrpSpPr/>
            <p:nvPr/>
          </p:nvGrpSpPr>
          <p:grpSpPr>
            <a:xfrm rot="20703830">
              <a:off x="4962336" y="851934"/>
              <a:ext cx="2040464" cy="3808371"/>
              <a:chOff x="3501573" y="3178068"/>
              <a:chExt cx="1340594" cy="2737840"/>
            </a:xfrm>
          </p:grpSpPr>
          <p:sp>
            <p:nvSpPr>
              <p:cNvPr id="20" name="Freeform: Shape 25">
                <a:extLst>
                  <a:ext uri="{FF2B5EF4-FFF2-40B4-BE49-F238E27FC236}">
                    <a16:creationId xmlns:a16="http://schemas.microsoft.com/office/drawing/2014/main" id="{F88873E8-C7AE-4389-ADFA-468BD99D57C2}"/>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1" name="Freeform: Shape 26">
                <a:extLst>
                  <a:ext uri="{FF2B5EF4-FFF2-40B4-BE49-F238E27FC236}">
                    <a16:creationId xmlns:a16="http://schemas.microsoft.com/office/drawing/2014/main" id="{22F40C01-EC64-45DE-9ABA-479C367A6809}"/>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2" name="Freeform: Shape 27">
                <a:extLst>
                  <a:ext uri="{FF2B5EF4-FFF2-40B4-BE49-F238E27FC236}">
                    <a16:creationId xmlns:a16="http://schemas.microsoft.com/office/drawing/2014/main" id="{D28CAD5C-9490-4B5D-B6C4-D2031429C76B}"/>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23" name="Freeform: Shape 28">
                <a:extLst>
                  <a:ext uri="{FF2B5EF4-FFF2-40B4-BE49-F238E27FC236}">
                    <a16:creationId xmlns:a16="http://schemas.microsoft.com/office/drawing/2014/main" id="{84424811-4BD6-4766-A6FC-79F0EC6E3FB1}"/>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24" name="Freeform: Shape 29">
                <a:extLst>
                  <a:ext uri="{FF2B5EF4-FFF2-40B4-BE49-F238E27FC236}">
                    <a16:creationId xmlns:a16="http://schemas.microsoft.com/office/drawing/2014/main" id="{F18B538C-5F8E-4141-959A-C41B6C0D5FD7}"/>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25" name="Freeform: Shape 30">
                <a:extLst>
                  <a:ext uri="{FF2B5EF4-FFF2-40B4-BE49-F238E27FC236}">
                    <a16:creationId xmlns:a16="http://schemas.microsoft.com/office/drawing/2014/main" id="{336AB7D1-B558-4679-813F-36AAA6B505FC}"/>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26" name="Group 31">
                <a:extLst>
                  <a:ext uri="{FF2B5EF4-FFF2-40B4-BE49-F238E27FC236}">
                    <a16:creationId xmlns:a16="http://schemas.microsoft.com/office/drawing/2014/main" id="{C34BB56B-79FA-456E-B647-F33BC0A7D81C}"/>
                  </a:ext>
                </a:extLst>
              </p:cNvPr>
              <p:cNvGrpSpPr/>
              <p:nvPr/>
            </p:nvGrpSpPr>
            <p:grpSpPr>
              <a:xfrm>
                <a:off x="4088523" y="5635852"/>
                <a:ext cx="156199" cy="173080"/>
                <a:chOff x="6768665" y="6038214"/>
                <a:chExt cx="133536" cy="147968"/>
              </a:xfrm>
            </p:grpSpPr>
            <p:sp>
              <p:nvSpPr>
                <p:cNvPr id="30" name="Oval 35">
                  <a:extLst>
                    <a:ext uri="{FF2B5EF4-FFF2-40B4-BE49-F238E27FC236}">
                      <a16:creationId xmlns:a16="http://schemas.microsoft.com/office/drawing/2014/main" id="{99A2DEB0-C294-47B6-B636-CB3585E30917}"/>
                    </a:ext>
                  </a:extLst>
                </p:cNvPr>
                <p:cNvSpPr/>
                <p:nvPr/>
              </p:nvSpPr>
              <p:spPr>
                <a:xfrm>
                  <a:off x="6768665" y="6038214"/>
                  <a:ext cx="133536"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6">
                  <a:extLst>
                    <a:ext uri="{FF2B5EF4-FFF2-40B4-BE49-F238E27FC236}">
                      <a16:creationId xmlns:a16="http://schemas.microsoft.com/office/drawing/2014/main" id="{CA825310-956C-401C-9CFC-8057C6CA4492}"/>
                    </a:ext>
                  </a:extLst>
                </p:cNvPr>
                <p:cNvSpPr/>
                <p:nvPr/>
              </p:nvSpPr>
              <p:spPr>
                <a:xfrm>
                  <a:off x="6802088" y="6071634"/>
                  <a:ext cx="71904"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32">
                <a:extLst>
                  <a:ext uri="{FF2B5EF4-FFF2-40B4-BE49-F238E27FC236}">
                    <a16:creationId xmlns:a16="http://schemas.microsoft.com/office/drawing/2014/main" id="{7D743BC3-0A34-4698-AFFD-E0FCDE7D6B33}"/>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28" name="Rectangle: Rounded Corners 33">
                <a:extLst>
                  <a:ext uri="{FF2B5EF4-FFF2-40B4-BE49-F238E27FC236}">
                    <a16:creationId xmlns:a16="http://schemas.microsoft.com/office/drawing/2014/main" id="{1E8E65F1-81B7-4570-B544-C403821DF7DD}"/>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4">
                <a:extLst>
                  <a:ext uri="{FF2B5EF4-FFF2-40B4-BE49-F238E27FC236}">
                    <a16:creationId xmlns:a16="http://schemas.microsoft.com/office/drawing/2014/main" id="{D9FDE41C-1E15-4710-A536-818D89F3BEEF}"/>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icture Placeholder 2">
              <a:extLst>
                <a:ext uri="{FF2B5EF4-FFF2-40B4-BE49-F238E27FC236}">
                  <a16:creationId xmlns:a16="http://schemas.microsoft.com/office/drawing/2014/main" id="{580C7545-90AC-4A60-96DA-F91A324F4C1A}"/>
                </a:ext>
              </a:extLst>
            </p:cNvPr>
            <p:cNvSpPr txBox="1">
              <a:spLocks/>
            </p:cNvSpPr>
            <p:nvPr/>
          </p:nvSpPr>
          <p:spPr>
            <a:xfrm rot="20700000">
              <a:off x="5169390" y="1425075"/>
              <a:ext cx="1664534" cy="2759045"/>
            </a:xfrm>
            <a:prstGeom prst="rect">
              <a:avLst/>
            </a:prstGeom>
            <a:solidFill>
              <a:schemeClr val="accent1">
                <a:lumMod val="20000"/>
                <a:lumOff val="80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baseline="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a:lnSpc>
                  <a:spcPct val="100000"/>
                </a:lnSpc>
                <a:spcBef>
                  <a:spcPts val="0"/>
                </a:spcBef>
              </a:pPr>
              <a:r>
                <a:rPr lang="zh-TW" altLang="en-US" sz="1100" b="1" u="sng" dirty="0">
                  <a:solidFill>
                    <a:srgbClr val="C00000"/>
                  </a:solidFill>
                  <a:latin typeface="微軟正黑體" panose="020B0604030504040204" pitchFamily="34" charset="-120"/>
                  <a:ea typeface="微軟正黑體" panose="020B0604030504040204" pitchFamily="34" charset="-120"/>
                </a:rPr>
                <a:t>請勿</a:t>
              </a:r>
              <a:r>
                <a:rPr lang="zh-TW" altLang="en-US" sz="1000" b="1" dirty="0">
                  <a:solidFill>
                    <a:srgbClr val="C00000"/>
                  </a:solidFill>
                  <a:latin typeface="微軟正黑體" panose="020B0604030504040204" pitchFamily="34" charset="-120"/>
                  <a:ea typeface="微軟正黑體" panose="020B0604030504040204" pitchFamily="34" charset="-120"/>
                </a:rPr>
                <a:t>使用手機</a:t>
              </a:r>
              <a:r>
                <a:rPr lang="zh-TW" altLang="en-US" sz="1000" dirty="0">
                  <a:solidFill>
                    <a:srgbClr val="C00000"/>
                  </a:solidFill>
                  <a:latin typeface="微軟正黑體" panose="020B0604030504040204" pitchFamily="34" charset="-120"/>
                  <a:ea typeface="微軟正黑體" panose="020B0604030504040204" pitchFamily="34" charset="-120"/>
                </a:rPr>
                <a:t>或</a:t>
              </a:r>
              <a:r>
                <a:rPr lang="zh-TW" altLang="en-US" sz="1000" b="1" dirty="0">
                  <a:solidFill>
                    <a:srgbClr val="C00000"/>
                  </a:solidFill>
                  <a:latin typeface="微軟正黑體" panose="020B0604030504040204" pitchFamily="34" charset="-120"/>
                  <a:ea typeface="微軟正黑體" panose="020B0604030504040204" pitchFamily="34" charset="-120"/>
                </a:rPr>
                <a:t>平板電腦</a:t>
              </a:r>
              <a:r>
                <a:rPr lang="zh-TW" altLang="en-US" sz="1000" dirty="0">
                  <a:solidFill>
                    <a:srgbClr val="C00000"/>
                  </a:solidFill>
                  <a:latin typeface="微軟正黑體" panose="020B0604030504040204" pitchFamily="34" charset="-120"/>
                  <a:ea typeface="微軟正黑體" panose="020B0604030504040204" pitchFamily="34" charset="-120"/>
                </a:rPr>
                <a:t>登入使用本招生系統</a:t>
              </a:r>
              <a:endParaRPr lang="en-US" altLang="zh-TW" sz="1000" dirty="0">
                <a:solidFill>
                  <a:srgbClr val="C00000"/>
                </a:solidFill>
                <a:latin typeface="微軟正黑體" panose="020B0604030504040204" pitchFamily="34" charset="-120"/>
                <a:ea typeface="微軟正黑體" panose="020B0604030504040204" pitchFamily="34" charset="-120"/>
              </a:endParaRPr>
            </a:p>
            <a:p>
              <a:pPr algn="just">
                <a:lnSpc>
                  <a:spcPct val="100000"/>
                </a:lnSpc>
                <a:spcBef>
                  <a:spcPts val="0"/>
                </a:spcBef>
              </a:pPr>
              <a:r>
                <a:rPr lang="zh-TW" altLang="en-US" sz="1000" dirty="0">
                  <a:solidFill>
                    <a:schemeClr val="tx1"/>
                  </a:solidFill>
                  <a:latin typeface="微軟正黑體" panose="020B0604030504040204" pitchFamily="34" charset="-120"/>
                  <a:ea typeface="微軟正黑體" panose="020B0604030504040204" pitchFamily="34" charset="-120"/>
                </a:rPr>
                <a:t>避免畫面資料不完全</a:t>
              </a:r>
              <a:endParaRPr lang="en-US" altLang="zh-TW" sz="1000" dirty="0">
                <a:solidFill>
                  <a:schemeClr val="tx1"/>
                </a:solidFill>
                <a:latin typeface="微軟正黑體" panose="020B0604030504040204" pitchFamily="34" charset="-120"/>
                <a:ea typeface="微軟正黑體" panose="020B0604030504040204" pitchFamily="34" charset="-120"/>
              </a:endParaRPr>
            </a:p>
            <a:p>
              <a:pPr algn="just">
                <a:lnSpc>
                  <a:spcPct val="100000"/>
                </a:lnSpc>
                <a:spcBef>
                  <a:spcPts val="0"/>
                </a:spcBef>
              </a:pPr>
              <a:r>
                <a:rPr lang="zh-TW" altLang="en-US" sz="1000" dirty="0">
                  <a:solidFill>
                    <a:schemeClr val="tx1"/>
                  </a:solidFill>
                  <a:latin typeface="微軟正黑體" panose="020B0604030504040204" pitchFamily="34" charset="-120"/>
                  <a:ea typeface="微軟正黑體" panose="020B0604030504040204" pitchFamily="34" charset="-120"/>
                </a:rPr>
                <a:t>以致漏登資料而影響權益</a:t>
              </a:r>
              <a:endParaRPr lang="ko-KR" altLang="en-US" sz="1000" dirty="0">
                <a:solidFill>
                  <a:schemeClr val="tx1"/>
                </a:solidFill>
                <a:latin typeface="微軟正黑體" panose="020B0604030504040204" pitchFamily="34" charset="-120"/>
              </a:endParaRPr>
            </a:p>
          </p:txBody>
        </p:sp>
      </p:grpSp>
      <p:pic>
        <p:nvPicPr>
          <p:cNvPr id="2" name="圖片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9196" y="2004"/>
            <a:ext cx="750204" cy="750204"/>
          </a:xfrm>
          <a:prstGeom prst="rect">
            <a:avLst/>
          </a:prstGeom>
        </p:spPr>
      </p:pic>
      <p:sp>
        <p:nvSpPr>
          <p:cNvPr id="33" name="矩形 32"/>
          <p:cNvSpPr/>
          <p:nvPr/>
        </p:nvSpPr>
        <p:spPr>
          <a:xfrm>
            <a:off x="2577947" y="5200993"/>
            <a:ext cx="2980015" cy="9210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2" name="向右箭號 31"/>
          <p:cNvSpPr/>
          <p:nvPr/>
        </p:nvSpPr>
        <p:spPr bwMode="auto">
          <a:xfrm flipH="1">
            <a:off x="4572000" y="6122067"/>
            <a:ext cx="316540" cy="2656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grpSp>
        <p:nvGrpSpPr>
          <p:cNvPr id="34" name="群組 33"/>
          <p:cNvGrpSpPr/>
          <p:nvPr/>
        </p:nvGrpSpPr>
        <p:grpSpPr>
          <a:xfrm>
            <a:off x="6262012" y="5432725"/>
            <a:ext cx="2769706" cy="822686"/>
            <a:chOff x="542057" y="3523533"/>
            <a:chExt cx="3814141" cy="843759"/>
          </a:xfrm>
        </p:grpSpPr>
        <p:grpSp>
          <p:nvGrpSpPr>
            <p:cNvPr id="35" name="群組 34"/>
            <p:cNvGrpSpPr/>
            <p:nvPr/>
          </p:nvGrpSpPr>
          <p:grpSpPr>
            <a:xfrm>
              <a:off x="542057" y="3523533"/>
              <a:ext cx="3814141" cy="843759"/>
              <a:chOff x="628650" y="4205051"/>
              <a:chExt cx="1577340" cy="794627"/>
            </a:xfrm>
          </p:grpSpPr>
          <p:grpSp>
            <p:nvGrpSpPr>
              <p:cNvPr id="37" name="Group 6"/>
              <p:cNvGrpSpPr/>
              <p:nvPr/>
            </p:nvGrpSpPr>
            <p:grpSpPr>
              <a:xfrm>
                <a:off x="628650" y="4297494"/>
                <a:ext cx="1577340" cy="702184"/>
                <a:chOff x="497608" y="4585611"/>
                <a:chExt cx="3020291" cy="780413"/>
              </a:xfrm>
              <a:effectLst/>
            </p:grpSpPr>
            <p:sp>
              <p:nvSpPr>
                <p:cNvPr id="39" name="Rectangle 4"/>
                <p:cNvSpPr/>
                <p:nvPr/>
              </p:nvSpPr>
              <p:spPr>
                <a:xfrm>
                  <a:off x="497608" y="4585611"/>
                  <a:ext cx="3020291" cy="693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Rectangle 5"/>
                <p:cNvSpPr/>
                <p:nvPr/>
              </p:nvSpPr>
              <p:spPr>
                <a:xfrm>
                  <a:off x="497608" y="5288732"/>
                  <a:ext cx="3020291" cy="772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8" name="Rectangle 5"/>
              <p:cNvSpPr/>
              <p:nvPr/>
            </p:nvSpPr>
            <p:spPr>
              <a:xfrm>
                <a:off x="628650" y="4205051"/>
                <a:ext cx="1577340" cy="695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 name="TextBox 25"/>
            <p:cNvSpPr txBox="1"/>
            <p:nvPr/>
          </p:nvSpPr>
          <p:spPr>
            <a:xfrm>
              <a:off x="665454" y="3621686"/>
              <a:ext cx="3567347" cy="662887"/>
            </a:xfrm>
            <a:prstGeom prst="rect">
              <a:avLst/>
            </a:prstGeom>
            <a:noFill/>
          </p:spPr>
          <p:txBody>
            <a:bodyPr wrap="square" lIns="0" rIns="0" rtlCol="0" anchor="ctr">
              <a:spAutoFit/>
            </a:bodyPr>
            <a:lstStyle/>
            <a:p>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輸入後可點選</a:t>
              </a:r>
              <a:r>
                <a:rPr lang="zh-TW" altLang="en-US" b="1" u="sng" noProof="1">
                  <a:solidFill>
                    <a:srgbClr val="C00000"/>
                  </a:solidFill>
                  <a:latin typeface="微軟正黑體" panose="020B0604030504040204" pitchFamily="34" charset="-120"/>
                  <a:ea typeface="微軟正黑體" panose="020B0604030504040204" pitchFamily="34" charset="-120"/>
                </a:rPr>
                <a:t>小眼睛圖示</a:t>
              </a:r>
              <a:r>
                <a:rPr lang="zh-TW" altLang="en-US" b="1" noProof="1">
                  <a:solidFill>
                    <a:schemeClr val="tx1">
                      <a:lumMod val="85000"/>
                      <a:lumOff val="15000"/>
                    </a:schemeClr>
                  </a:solidFill>
                  <a:latin typeface="微軟正黑體" panose="020B0604030504040204" pitchFamily="34" charset="-120"/>
                  <a:ea typeface="微軟正黑體" panose="020B0604030504040204" pitchFamily="34" charset="-120"/>
                </a:rPr>
                <a:t>，檢視輸入通行碼是否正確</a:t>
              </a:r>
              <a:endParaRPr lang="en-US" altLang="zh-TW" b="1" noProof="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41" name="矩形 40">
            <a:extLst>
              <a:ext uri="{FF2B5EF4-FFF2-40B4-BE49-F238E27FC236}">
                <a16:creationId xmlns:a16="http://schemas.microsoft.com/office/drawing/2014/main" id="{89A8FCB6-8552-4B56-90A6-A386F3C71ED2}"/>
              </a:ext>
            </a:extLst>
          </p:cNvPr>
          <p:cNvSpPr/>
          <p:nvPr/>
        </p:nvSpPr>
        <p:spPr>
          <a:xfrm>
            <a:off x="4595650" y="5478352"/>
            <a:ext cx="705641" cy="141425"/>
          </a:xfrm>
          <a:prstGeom prst="rect">
            <a:avLst/>
          </a:prstGeom>
          <a:solidFill>
            <a:srgbClr val="FFC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900" dirty="0">
                <a:solidFill>
                  <a:srgbClr val="FF0000"/>
                </a:solidFill>
              </a:rPr>
              <a:t>ex:970101</a:t>
            </a:r>
            <a:endParaRPr lang="zh-TW" altLang="en-US" sz="900" dirty="0">
              <a:solidFill>
                <a:srgbClr val="FF0000"/>
              </a:solidFill>
            </a:endParaRPr>
          </a:p>
        </p:txBody>
      </p:sp>
    </p:spTree>
    <p:extLst>
      <p:ext uri="{BB962C8B-B14F-4D97-AF65-F5344CB8AC3E}">
        <p14:creationId xmlns:p14="http://schemas.microsoft.com/office/powerpoint/2010/main" val="3171113756"/>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12284</Words>
  <Application>Microsoft Macintosh PowerPoint</Application>
  <PresentationFormat>如螢幕大小 (4:3)</PresentationFormat>
  <Paragraphs>1547</Paragraphs>
  <Slides>110</Slides>
  <Notes>29</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110</vt:i4>
      </vt:variant>
    </vt:vector>
  </HeadingPairs>
  <TitlesOfParts>
    <vt:vector size="123" baseType="lpstr">
      <vt:lpstr>Times New Roman</vt:lpstr>
      <vt:lpstr>Gill Sans MT</vt:lpstr>
      <vt:lpstr>Franklin Gothic Book</vt:lpstr>
      <vt:lpstr>Calibri</vt:lpstr>
      <vt:lpstr>微軟正黑體</vt:lpstr>
      <vt:lpstr>華康中圓體</vt:lpstr>
      <vt:lpstr>Wingdings</vt:lpstr>
      <vt:lpstr>Verdana</vt:lpstr>
      <vt:lpstr>新細明體</vt:lpstr>
      <vt:lpstr>Calibri Light</vt:lpstr>
      <vt:lpstr>Arial</vt:lpstr>
      <vt:lpstr>標楷體</vt:lpstr>
      <vt:lpstr>Office 佈景主題</vt:lpstr>
      <vt:lpstr>PowerPoint 簡報</vt:lpstr>
      <vt:lpstr>簡報大綱</vt:lpstr>
      <vt:lpstr>僅適用參加112招生學年度服務學習積分採計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111學年度五專優先免試入學試務暨系統操作說明</dc:title>
  <dc:creator/>
  <cp:lastModifiedBy/>
  <cp:revision>1</cp:revision>
  <dcterms:created xsi:type="dcterms:W3CDTF">2021-12-03T01:03:17Z</dcterms:created>
  <dcterms:modified xsi:type="dcterms:W3CDTF">2023-04-12T05:44:56Z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7731209</vt:lpwstr>
  </property>
  <property fmtid="{D5CDD505-2E9C-101B-9397-08002B2CF9AE}" name="NXPowerLiteSettings" pid="3">
    <vt:lpwstr>F7000400038000</vt:lpwstr>
  </property>
  <property fmtid="{D5CDD505-2E9C-101B-9397-08002B2CF9AE}" name="NXPowerLiteVersion" pid="4">
    <vt:lpwstr>S9.2.0</vt:lpwstr>
  </property>
</Properties>
</file>